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 autoAdjust="0"/>
    <p:restoredTop sz="94660"/>
  </p:normalViewPr>
  <p:slideViewPr>
    <p:cSldViewPr snapToGrid="0">
      <p:cViewPr>
        <p:scale>
          <a:sx n="75" d="100"/>
          <a:sy n="75" d="100"/>
        </p:scale>
        <p:origin x="10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F18FA-F888-4AED-ABB2-43D0913C1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C013D-8E65-4173-8D51-0D617BFC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1E5BB-DA3B-4B1F-B367-4B0C6AD8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7E5B-59B8-4853-A6BB-AF7BE13A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D42AB-325B-4271-8F97-9F7329F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C05D-83D9-4095-BA45-73B5D34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0EE33-B2C6-430E-A2A4-3455B988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1D0A0-A51E-4B7C-86B2-1CBE17F3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F627A-9675-48A6-B928-C944343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515D-B3CC-4FF2-BB79-8A9C4B4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4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8FDCA8-7520-454E-BAF8-C5DAD302A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6AC11-4F7C-4FBB-BD87-EC5B0627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2D66F-4094-4098-B224-7D23E162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8EC75-662A-478D-BA98-F80A91E7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1FB33-2E5A-4E30-A47A-910D959C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56D3-DA96-48DA-8E4A-8C71F279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85DA5-8DD9-488D-B7E0-19D516D2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56E1A-04FA-4C79-99E0-BC15548D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0BC36-C5C5-42FB-955B-1843A7D8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9C507-64BB-4D5E-8458-36892F1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FBE5-4F57-49EF-9849-D1F270CA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DA5CA-C0AF-4162-9465-AF2377D5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3109-F0DD-49B6-8A18-9DB0752C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42300-6555-4737-8890-15E16FC0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4483B-2A0E-456F-88EF-5992354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9FC1-7568-403D-AC27-1B62B75A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E4997-78D8-4F87-B91C-C8020D86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653B4-B14D-4C50-B475-AF0E546A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4A73B-5579-4A1A-871B-51B48A3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55555-65C3-467E-9579-10CCEF11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EA85B-73E9-4F43-98B2-62741E7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A962-CCEA-4396-9B37-F338E13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3D470-7CC2-4B31-ADAF-13129EFF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85F91-D14E-4757-9C17-514C858C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56E7F-C472-4139-8C5E-94763FA5D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8AB18-72DA-46F8-933B-DB346EEE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A2414-BBFA-4833-B136-315DF18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115E5-9CD3-4124-92A0-154FE900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7BABC-8059-4D5C-854D-89B8D36D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B1FB-A5AC-40C0-BCCC-83671E4A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41478-AAC7-4408-B9F1-B9B55B08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D9D9B-082D-43E4-A678-5B93E84F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CA72A-5A47-4EA8-83B5-B4CF33EB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A5AC1-9DD0-423D-984C-9537BBD0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64AEF-7C46-4AD2-8619-F9C38FF9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61BE6-50BB-449F-B6D8-9734E419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BB965-AF4D-42F6-9377-7DF79AE6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0BBE3-0022-4929-AD93-09392B9B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C8073-EE03-4CC9-9CA5-B3CF140F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A8D71-4D30-42AF-AE27-326DFEF2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BCC26-0835-4C24-9A12-AEAEEF89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1F480-3FA1-4D4D-9B20-4090B844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76B2-3350-4368-8282-3379B36D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C912F-BA0D-4477-85E4-486178E9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89DDE-24A9-46C8-B00B-61746CF5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52DDD-5016-47C5-AEB0-8680E90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C14CB-83AB-45C3-BC86-A3288093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CE5B3-4513-4714-86DC-2E20DA0B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28AC2-E3DB-40CA-9F51-0599F655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706A0-B6AD-4113-8018-537CAABB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8880-FEFF-4817-AE7A-7F0A037E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007D-48B3-4F9F-A0C9-82F0BD8246A9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02372-9C96-4A78-8043-067B5E29A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2C13E-308B-4753-83DA-787F535A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E7B4D-2EF0-481A-89A4-EE169742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88"/>
            <a:ext cx="11837898" cy="6787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3EEFC0-AD74-4480-8B10-EFE397AD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949" y="141975"/>
            <a:ext cx="9144000" cy="2387600"/>
          </a:xfrm>
        </p:spPr>
        <p:txBody>
          <a:bodyPr/>
          <a:lstStyle/>
          <a:p>
            <a:r>
              <a:rPr lang="en-US" altLang="zh-CN" b="1" dirty="0"/>
              <a:t>Java project ---</a:t>
            </a:r>
            <a:r>
              <a:rPr lang="en-US" altLang="zh-CN" b="1" dirty="0" err="1"/>
              <a:t>Halma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22BF1-9EB6-4B71-BADA-A911FF8F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3850"/>
            <a:ext cx="9144000" cy="1655762"/>
          </a:xfrm>
        </p:spPr>
        <p:txBody>
          <a:bodyPr/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袁靖</a:t>
            </a:r>
            <a:endParaRPr lang="en-US" altLang="zh-CN" b="1" dirty="0"/>
          </a:p>
          <a:p>
            <a:r>
              <a:rPr lang="en-US" altLang="zh-CN" b="1" dirty="0"/>
              <a:t>11910507</a:t>
            </a:r>
            <a:r>
              <a:rPr lang="zh-CN" altLang="en-US" b="1" dirty="0"/>
              <a:t>陈梓涵</a:t>
            </a:r>
          </a:p>
        </p:txBody>
      </p:sp>
    </p:spTree>
    <p:extLst>
      <p:ext uri="{BB962C8B-B14F-4D97-AF65-F5344CB8AC3E}">
        <p14:creationId xmlns:p14="http://schemas.microsoft.com/office/powerpoint/2010/main" val="41408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五、背景音乐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自带</a:t>
            </a:r>
            <a:r>
              <a:rPr lang="en-US" altLang="zh-CN" dirty="0"/>
              <a:t>BGM《</a:t>
            </a:r>
            <a:r>
              <a:rPr lang="zh-CN" altLang="en-US" dirty="0"/>
              <a:t>晴天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按钮可控制其它背景音乐的播放</a:t>
            </a:r>
            <a:endParaRPr lang="en-US" altLang="zh-CN" dirty="0"/>
          </a:p>
          <a:p>
            <a:r>
              <a:rPr lang="zh-CN" altLang="en-US" dirty="0"/>
              <a:t>可自由添加背景音乐</a:t>
            </a:r>
          </a:p>
        </p:txBody>
      </p:sp>
    </p:spTree>
    <p:extLst>
      <p:ext uri="{BB962C8B-B14F-4D97-AF65-F5344CB8AC3E}">
        <p14:creationId xmlns:p14="http://schemas.microsoft.com/office/powerpoint/2010/main" val="286196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六、胜利打印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每当一方获胜时，就会打印出，红方胜利如下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550C3-877C-4811-92A0-AB7A6DE95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0" y="2574131"/>
            <a:ext cx="7203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E7B4D-2EF0-481A-89A4-EE169742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88"/>
            <a:ext cx="11837898" cy="6787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3EEFC0-AD74-4480-8B10-EFE397AD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949" y="141975"/>
            <a:ext cx="9144000" cy="2387600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22BF1-9EB6-4B71-BADA-A911FF8F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3850"/>
            <a:ext cx="9144000" cy="1655762"/>
          </a:xfrm>
        </p:spPr>
        <p:txBody>
          <a:bodyPr/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袁靖</a:t>
            </a:r>
            <a:endParaRPr lang="en-US" altLang="zh-CN" b="1" dirty="0"/>
          </a:p>
          <a:p>
            <a:r>
              <a:rPr lang="en-US" altLang="zh-CN" b="1" dirty="0"/>
              <a:t>11910507</a:t>
            </a:r>
            <a:r>
              <a:rPr lang="zh-CN" altLang="en-US" b="1" dirty="0"/>
              <a:t>陈梓涵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12A234-7F76-44DF-93BF-70CDC1D5CE30}"/>
              </a:ext>
            </a:extLst>
          </p:cNvPr>
          <p:cNvSpPr/>
          <p:nvPr/>
        </p:nvSpPr>
        <p:spPr>
          <a:xfrm>
            <a:off x="4618672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31556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BE5CA0-3F57-4653-A7FE-7F1DF892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873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9C3225-3E0A-4666-BC44-D17627F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554F5C-F103-4717-BDAE-BA63AF156F49}"/>
              </a:ext>
            </a:extLst>
          </p:cNvPr>
          <p:cNvSpPr txBox="1"/>
          <p:nvPr/>
        </p:nvSpPr>
        <p:spPr>
          <a:xfrm>
            <a:off x="933254" y="2205872"/>
            <a:ext cx="4242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 袁靖</a:t>
            </a:r>
            <a:endParaRPr lang="en-US" altLang="zh-CN" b="1" dirty="0"/>
          </a:p>
          <a:p>
            <a:r>
              <a:rPr lang="zh-CN" altLang="en-US" b="1" dirty="0"/>
              <a:t>连跳及规则</a:t>
            </a:r>
            <a:endParaRPr lang="en-US" altLang="zh-CN" b="1" dirty="0"/>
          </a:p>
          <a:p>
            <a:r>
              <a:rPr lang="zh-CN" altLang="en-US" b="1" dirty="0"/>
              <a:t>背景音乐</a:t>
            </a:r>
            <a:endParaRPr lang="en-US" altLang="zh-CN" b="1" dirty="0"/>
          </a:p>
          <a:p>
            <a:r>
              <a:rPr lang="zh-CN" altLang="en-US" b="1" dirty="0"/>
              <a:t>四人模式</a:t>
            </a:r>
            <a:endParaRPr lang="en-US" altLang="zh-CN" b="1" dirty="0"/>
          </a:p>
          <a:p>
            <a:r>
              <a:rPr lang="zh-CN" altLang="en-US" b="1" dirty="0"/>
              <a:t>棋盘检测</a:t>
            </a:r>
            <a:endParaRPr lang="en-US" altLang="zh-CN" b="1" dirty="0"/>
          </a:p>
          <a:p>
            <a:r>
              <a:rPr lang="en-US" altLang="zh-CN" b="1" dirty="0"/>
              <a:t>ppt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D0F11-B865-4739-A602-0F14B59B3755}"/>
              </a:ext>
            </a:extLst>
          </p:cNvPr>
          <p:cNvSpPr txBox="1"/>
          <p:nvPr/>
        </p:nvSpPr>
        <p:spPr>
          <a:xfrm>
            <a:off x="6466788" y="2205872"/>
            <a:ext cx="5392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11910507 </a:t>
            </a:r>
            <a:r>
              <a:rPr lang="zh-CN" altLang="en-US" b="1" dirty="0"/>
              <a:t>陈梓涵</a:t>
            </a:r>
            <a:endParaRPr lang="en-US" altLang="zh-CN" b="1" dirty="0"/>
          </a:p>
          <a:p>
            <a:r>
              <a:rPr lang="zh-CN" altLang="en-US" b="1" dirty="0"/>
              <a:t>卡片式界面设计</a:t>
            </a:r>
            <a:endParaRPr lang="en-US" altLang="zh-CN" b="1" dirty="0"/>
          </a:p>
          <a:p>
            <a:r>
              <a:rPr lang="zh-CN" altLang="en-US" b="1" dirty="0"/>
              <a:t>悔棋</a:t>
            </a:r>
            <a:endParaRPr lang="en-US" altLang="zh-CN" b="1" dirty="0"/>
          </a:p>
          <a:p>
            <a:r>
              <a:rPr lang="zh-CN" altLang="en-US" b="1" dirty="0"/>
              <a:t>存档和读档</a:t>
            </a:r>
            <a:endParaRPr lang="en-US" altLang="zh-CN" b="1" dirty="0"/>
          </a:p>
          <a:p>
            <a:r>
              <a:rPr lang="zh-CN" altLang="en-US" b="1" dirty="0"/>
              <a:t>重新开始</a:t>
            </a:r>
            <a:endParaRPr lang="en-US" altLang="zh-CN" b="1" dirty="0"/>
          </a:p>
          <a:p>
            <a:r>
              <a:rPr lang="zh-CN" altLang="en-US" b="1" dirty="0"/>
              <a:t>按钮，文本框放置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3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DCDFC-EC6E-4A03-B506-3C93A50B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" y="0"/>
            <a:ext cx="12197799" cy="685799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一，卡片式界面设计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EE83C4-BB02-40E2-9E81-E76DDADBB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6" y="1690688"/>
            <a:ext cx="4450466" cy="4511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D7DE7B-1374-4E2F-9547-6805AE0E1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22" y="1690688"/>
            <a:ext cx="445046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DCDFC-EC6E-4A03-B506-3C93A50B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" y="1"/>
            <a:ext cx="12197799" cy="685799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418" y="365125"/>
            <a:ext cx="8252381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一、卡片式界面布局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9DE844-B7BA-4C32-B37F-F1EF3CF8827C}"/>
              </a:ext>
            </a:extLst>
          </p:cNvPr>
          <p:cNvSpPr txBox="1"/>
          <p:nvPr/>
        </p:nvSpPr>
        <p:spPr>
          <a:xfrm>
            <a:off x="3771748" y="1736994"/>
            <a:ext cx="509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启用卡片式界面布局，大多数选项可以随时返回。重要选项配有对话框，防止选错。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21A368-FFE0-4CDB-9DC5-0D39D821F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31" y="3941966"/>
            <a:ext cx="3329210" cy="15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二、连续跳跃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使用多叉树方法进行的连续跳跃，无需手动切换先后手，会打印出坐标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ECB971-6AFD-41A9-8757-100AB634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9" y="2831835"/>
            <a:ext cx="3574620" cy="37721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6BFDFD-B422-453C-9234-9D56EC89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89" y="2854523"/>
            <a:ext cx="3553121" cy="37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三、自动存档模式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开始前需要选择一个文件，之后所有的步骤都会自动存储进入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AE17F3-E3DE-4BD6-92B6-057F9CC3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46" y="2489485"/>
            <a:ext cx="5706193" cy="41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三、自动存档模式与悔棋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zh-CN" altLang="en-US" dirty="0"/>
              <a:t>使用自动存档模式进行悔棋。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7CC87-2E8D-4E58-9134-1A7681983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50" y="1310534"/>
            <a:ext cx="5256950" cy="55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三、自动存档与悔棋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使用自动存档来悔棋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FDF5F-8252-43B2-89A2-BC2FB3172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3" y="2491659"/>
            <a:ext cx="3919952" cy="1826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62EF7F-31CE-4260-AA0B-47002E793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55" y="1825625"/>
            <a:ext cx="4668292" cy="49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四、胜负判定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如果有一方获胜，就会打印出“</a:t>
            </a:r>
            <a:r>
              <a:rPr lang="en-US" altLang="zh-CN" dirty="0"/>
              <a:t>XXX win</a:t>
            </a:r>
            <a:r>
              <a:rPr lang="zh-CN" altLang="en-US" dirty="0"/>
              <a:t>”，并且立刻停止移动。</a:t>
            </a:r>
            <a:endParaRPr lang="en-US" altLang="zh-CN" dirty="0"/>
          </a:p>
          <a:p>
            <a:r>
              <a:rPr lang="zh-CN" altLang="en-US" dirty="0"/>
              <a:t>如果有一方即将获胜，就会打印出“</a:t>
            </a:r>
            <a:r>
              <a:rPr lang="en-US" altLang="zh-CN" dirty="0"/>
              <a:t>XXX will win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225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Java project ---Halma</vt:lpstr>
      <vt:lpstr>分工</vt:lpstr>
      <vt:lpstr>一，卡片式界面设计</vt:lpstr>
      <vt:lpstr>一、卡片式界面布局</vt:lpstr>
      <vt:lpstr>二、连续跳跃</vt:lpstr>
      <vt:lpstr>三、自动存档模式</vt:lpstr>
      <vt:lpstr>三、自动存档模式与悔棋</vt:lpstr>
      <vt:lpstr>三、自动存档与悔棋</vt:lpstr>
      <vt:lpstr>四、胜负判定</vt:lpstr>
      <vt:lpstr>五、背景音乐</vt:lpstr>
      <vt:lpstr>六、胜利打印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---Halma</dc:title>
  <dc:creator>袁 靖</dc:creator>
  <cp:lastModifiedBy>袁 靖</cp:lastModifiedBy>
  <cp:revision>8</cp:revision>
  <dcterms:created xsi:type="dcterms:W3CDTF">2020-05-17T13:51:49Z</dcterms:created>
  <dcterms:modified xsi:type="dcterms:W3CDTF">2020-05-17T14:54:45Z</dcterms:modified>
</cp:coreProperties>
</file>