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4" r:id="rId7"/>
    <p:sldId id="275" r:id="rId8"/>
    <p:sldId id="276" r:id="rId9"/>
    <p:sldId id="277" r:id="rId10"/>
    <p:sldId id="278" r:id="rId11"/>
    <p:sldId id="279" r:id="rId12"/>
    <p:sldId id="282" r:id="rId13"/>
    <p:sldId id="28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E6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6" autoAdjust="0"/>
    <p:restoredTop sz="94660"/>
  </p:normalViewPr>
  <p:slideViewPr>
    <p:cSldViewPr snapToGrid="0">
      <p:cViewPr varScale="1">
        <p:scale>
          <a:sx n="68" d="100"/>
          <a:sy n="68" d="100"/>
        </p:scale>
        <p:origin x="4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F18FA-F888-4AED-ABB2-43D0913C1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FC013D-8E65-4173-8D51-0D617BFC8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21E5BB-DA3B-4B1F-B367-4B0C6AD87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007D-48B3-4F9F-A0C9-82F0BD8246A9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677E5B-59B8-4853-A6BB-AF7BE13A3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4D42AB-325B-4271-8F97-9F7329F0D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9ECD-57C2-4013-8C23-13692AB1C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254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7C05D-83D9-4095-BA45-73B5D347A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D0EE33-B2C6-430E-A2A4-3455B988B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41D0A0-A51E-4B7C-86B2-1CBE17F36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007D-48B3-4F9F-A0C9-82F0BD8246A9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AF627A-9675-48A6-B928-C94434375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02515D-B3CC-4FF2-BB79-8A9C4B41A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9ECD-57C2-4013-8C23-13692AB1C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942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E8FDCA8-7520-454E-BAF8-C5DAD302AA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A6AC11-4F7C-4FBB-BD87-EC5B06274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B2D66F-4094-4098-B224-7D23E1625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007D-48B3-4F9F-A0C9-82F0BD8246A9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78EC75-662A-478D-BA98-F80A91E73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01FB33-2E5A-4E30-A47A-910D959CD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9ECD-57C2-4013-8C23-13692AB1C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198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156D3-DA96-48DA-8E4A-8C71F2798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385DA5-8DD9-488D-B7E0-19D516D2E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E56E1A-04FA-4C79-99E0-BC15548D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007D-48B3-4F9F-A0C9-82F0BD8246A9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C0BC36-C5C5-42FB-955B-1843A7D89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A9C507-64BB-4D5E-8458-36892F1D8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9ECD-57C2-4013-8C23-13692AB1C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242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1CFBE5-4F57-49EF-9849-D1F270CA9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9DA5CA-C0AF-4162-9465-AF2377D50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3109-F0DD-49B6-8A18-9DB0752CE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007D-48B3-4F9F-A0C9-82F0BD8246A9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242300-6555-4737-8890-15E16FC0C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E4483B-2A0E-456F-88EF-599235428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9ECD-57C2-4013-8C23-13692AB1C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41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79FC1-7568-403D-AC27-1B62B75A0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9E4997-78D8-4F87-B91C-C8020D8621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7653B4-B14D-4C50-B475-AF0E546AD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B4A73B-5579-4A1A-871B-51B48A384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007D-48B3-4F9F-A0C9-82F0BD8246A9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755555-65C3-467E-9579-10CCEF117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4EA85B-73E9-4F43-98B2-62741E7A7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9ECD-57C2-4013-8C23-13692AB1C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596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2A962-CCEA-4396-9B37-F338E13EF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33D470-7CC2-4B31-ADAF-13129EFF4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785F91-D14E-4757-9C17-514C858CD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756E7F-C472-4139-8C5E-94763FA5D1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48AB18-72DA-46F8-933B-DB346EEE01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82A2414-BBFA-4833-B136-315DF189A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007D-48B3-4F9F-A0C9-82F0BD8246A9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C115E5-9CD3-4124-92A0-154FE900A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67BABC-8059-4D5C-854D-89B8D36D0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9ECD-57C2-4013-8C23-13692AB1C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073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DB1FB-A5AC-40C0-BCCC-83671E4A4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441478-AAC7-4408-B9F1-B9B55B08E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007D-48B3-4F9F-A0C9-82F0BD8246A9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DD9D9B-082D-43E4-A678-5B93E84F2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9CA72A-5A47-4EA8-83B5-B4CF33EBE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9ECD-57C2-4013-8C23-13692AB1C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705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9A5AC1-9DD0-423D-984C-9537BBD07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007D-48B3-4F9F-A0C9-82F0BD8246A9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E64AEF-7C46-4AD2-8619-F9C38FF9B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661BE6-50BB-449F-B6D8-9734E4193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9ECD-57C2-4013-8C23-13692AB1C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97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BBB965-AF4D-42F6-9377-7DF79AE67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30BBE3-0022-4929-AD93-09392B9B2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5C8073-EE03-4CC9-9CA5-B3CF140F8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6A8D71-4D30-42AF-AE27-326DFEF2E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007D-48B3-4F9F-A0C9-82F0BD8246A9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BBCC26-0835-4C24-9A12-AEAEEF894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D1F480-3FA1-4D4D-9B20-4090B844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9ECD-57C2-4013-8C23-13692AB1C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52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E76B2-3350-4368-8282-3379B36D1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5C912F-BA0D-4477-85E4-486178E91F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D89DDE-24A9-46C8-B00B-61746CF50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452DDD-5016-47C5-AEB0-8680E903C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007D-48B3-4F9F-A0C9-82F0BD8246A9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8C14CB-83AB-45C3-BC86-A32880935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3CE5B3-4513-4714-86DC-2E20DA0B7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C9ECD-57C2-4013-8C23-13692AB1C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088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028AC2-E3DB-40CA-9F51-0599F655A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7706A0-B6AD-4113-8018-537CAABBE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0B8880-FEFF-4817-AE7A-7F0A037ED4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9007D-48B3-4F9F-A0C9-82F0BD8246A9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802372-9C96-4A78-8043-067B5E29AA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52C13E-308B-4753-83DA-787F535AC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C9ECD-57C2-4013-8C23-13692AB1C8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277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EDE7B4D-2EF0-481A-89A4-EE1697427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388"/>
            <a:ext cx="11837898" cy="67873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63EEFC0-AD74-4480-8B10-EFE397AD8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6949" y="141975"/>
            <a:ext cx="9144000" cy="2387600"/>
          </a:xfrm>
        </p:spPr>
        <p:txBody>
          <a:bodyPr/>
          <a:lstStyle/>
          <a:p>
            <a:r>
              <a:rPr lang="en-US" altLang="zh-CN" b="1" dirty="0"/>
              <a:t>Java project ---</a:t>
            </a:r>
            <a:r>
              <a:rPr lang="en-US" altLang="zh-CN" b="1" dirty="0" err="1"/>
              <a:t>Halma</a:t>
            </a:r>
            <a:endParaRPr lang="zh-CN" alt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D22BF1-9EB6-4B71-BADA-A911FF8FF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93850"/>
            <a:ext cx="9144000" cy="1655762"/>
          </a:xfrm>
        </p:spPr>
        <p:txBody>
          <a:bodyPr/>
          <a:lstStyle/>
          <a:p>
            <a:r>
              <a:rPr lang="en-US" altLang="zh-CN" b="1" dirty="0"/>
              <a:t>11810516</a:t>
            </a:r>
            <a:r>
              <a:rPr lang="zh-CN" altLang="en-US" b="1" dirty="0"/>
              <a:t>袁靖</a:t>
            </a:r>
            <a:endParaRPr lang="en-US" altLang="zh-CN" b="1" dirty="0"/>
          </a:p>
          <a:p>
            <a:r>
              <a:rPr lang="en-US" altLang="zh-CN" b="1" dirty="0"/>
              <a:t>11910507</a:t>
            </a:r>
            <a:r>
              <a:rPr lang="zh-CN" altLang="en-US" b="1" dirty="0"/>
              <a:t>陈梓涵</a:t>
            </a:r>
          </a:p>
        </p:txBody>
      </p:sp>
    </p:spTree>
    <p:extLst>
      <p:ext uri="{BB962C8B-B14F-4D97-AF65-F5344CB8AC3E}">
        <p14:creationId xmlns:p14="http://schemas.microsoft.com/office/powerpoint/2010/main" val="414084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2163A6E-7EE5-42E5-90E0-CA27E9B346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7F70E3-AF6C-4AAC-B62B-F16559FA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五、背景音乐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EAF252-626D-46D4-8839-E62C6126A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初期使用</a:t>
            </a:r>
            <a:r>
              <a:rPr lang="en-US" altLang="zh-CN" dirty="0"/>
              <a:t>wav</a:t>
            </a:r>
          </a:p>
          <a:p>
            <a:r>
              <a:rPr lang="zh-CN" altLang="en-US" dirty="0"/>
              <a:t>自带背景音乐</a:t>
            </a:r>
            <a:endParaRPr lang="en-US" altLang="zh-CN" dirty="0"/>
          </a:p>
          <a:p>
            <a:r>
              <a:rPr lang="zh-CN" altLang="en-US" dirty="0"/>
              <a:t>按钮可控制其它背景音乐的播放</a:t>
            </a:r>
            <a:endParaRPr lang="en-US" altLang="zh-CN" dirty="0"/>
          </a:p>
          <a:p>
            <a:r>
              <a:rPr lang="zh-CN" altLang="en-US" dirty="0"/>
              <a:t>可自由添加背景音乐</a:t>
            </a:r>
          </a:p>
        </p:txBody>
      </p:sp>
    </p:spTree>
    <p:extLst>
      <p:ext uri="{BB962C8B-B14F-4D97-AF65-F5344CB8AC3E}">
        <p14:creationId xmlns:p14="http://schemas.microsoft.com/office/powerpoint/2010/main" val="2861964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2163A6E-7EE5-42E5-90E0-CA27E9B346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7F70E3-AF6C-4AAC-B62B-F16559FA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六、作弊模式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EAF252-626D-46D4-8839-E62C6126A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当选择了</a:t>
            </a:r>
            <a:r>
              <a:rPr lang="en-US" altLang="zh-CN" dirty="0"/>
              <a:t>modifier</a:t>
            </a:r>
            <a:r>
              <a:rPr lang="zh-CN" altLang="en-US" dirty="0"/>
              <a:t>，就可以无限制移动，并且可以保存该模式，用</a:t>
            </a:r>
            <a:r>
              <a:rPr lang="en-US" altLang="zh-CN" dirty="0"/>
              <a:t>load</a:t>
            </a:r>
            <a:r>
              <a:rPr lang="zh-CN" altLang="en-US" dirty="0"/>
              <a:t>读取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97014F9-0EAF-4123-BAF2-F5681C7906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021" y="2741165"/>
            <a:ext cx="3522482" cy="357073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56B518D-0443-478D-A43C-22409A2FB4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310" y="2759269"/>
            <a:ext cx="3825155" cy="387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960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2163A6E-7EE5-42E5-90E0-CA27E9B346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7F70E3-AF6C-4AAC-B62B-F16559FA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七作弊自检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EAF252-626D-46D4-8839-E62C6126A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如果出现棋子有多余的，越界的，缺少的。自动结束游戏，并弹出窗口</a:t>
            </a:r>
          </a:p>
        </p:txBody>
      </p:sp>
    </p:spTree>
    <p:extLst>
      <p:ext uri="{BB962C8B-B14F-4D97-AF65-F5344CB8AC3E}">
        <p14:creationId xmlns:p14="http://schemas.microsoft.com/office/powerpoint/2010/main" val="3231044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EDE7B4D-2EF0-481A-89A4-EE1697427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388"/>
            <a:ext cx="11837898" cy="67873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63EEFC0-AD74-4480-8B10-EFE397AD8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6949" y="141975"/>
            <a:ext cx="9144000" cy="2387600"/>
          </a:xfrm>
        </p:spPr>
        <p:txBody>
          <a:bodyPr/>
          <a:lstStyle/>
          <a:p>
            <a:endParaRPr lang="zh-CN" alt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D22BF1-9EB6-4B71-BADA-A911FF8FF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93850"/>
            <a:ext cx="9144000" cy="1655762"/>
          </a:xfrm>
        </p:spPr>
        <p:txBody>
          <a:bodyPr/>
          <a:lstStyle/>
          <a:p>
            <a:r>
              <a:rPr lang="en-US" altLang="zh-CN" b="1" dirty="0"/>
              <a:t>11810516</a:t>
            </a:r>
            <a:r>
              <a:rPr lang="zh-CN" altLang="en-US" b="1" dirty="0"/>
              <a:t>袁靖</a:t>
            </a:r>
            <a:endParaRPr lang="en-US" altLang="zh-CN" b="1" dirty="0"/>
          </a:p>
          <a:p>
            <a:r>
              <a:rPr lang="en-US" altLang="zh-CN" b="1" dirty="0"/>
              <a:t>11910507</a:t>
            </a:r>
            <a:r>
              <a:rPr lang="zh-CN" altLang="en-US" b="1" dirty="0"/>
              <a:t>陈梓涵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212A234-7F76-44DF-93BF-70CDC1D5CE30}"/>
              </a:ext>
            </a:extLst>
          </p:cNvPr>
          <p:cNvSpPr/>
          <p:nvPr/>
        </p:nvSpPr>
        <p:spPr>
          <a:xfrm>
            <a:off x="4618672" y="2967335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感谢观看</a:t>
            </a:r>
          </a:p>
        </p:txBody>
      </p:sp>
    </p:spTree>
    <p:extLst>
      <p:ext uri="{BB962C8B-B14F-4D97-AF65-F5344CB8AC3E}">
        <p14:creationId xmlns:p14="http://schemas.microsoft.com/office/powerpoint/2010/main" val="3315566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EBE5CA0-3F57-4653-A7FE-7F1DF89296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87384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59C3225-3E0A-4666-BC44-D17627FC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分工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E554F5C-F103-4717-BDAE-BA63AF156F49}"/>
              </a:ext>
            </a:extLst>
          </p:cNvPr>
          <p:cNvSpPr txBox="1"/>
          <p:nvPr/>
        </p:nvSpPr>
        <p:spPr>
          <a:xfrm>
            <a:off x="933254" y="2205872"/>
            <a:ext cx="42420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11810516</a:t>
            </a:r>
            <a:r>
              <a:rPr lang="zh-CN" altLang="en-US" b="1" dirty="0"/>
              <a:t> 袁靖</a:t>
            </a:r>
            <a:endParaRPr lang="en-US" altLang="zh-CN" b="1" dirty="0"/>
          </a:p>
          <a:p>
            <a:r>
              <a:rPr lang="zh-CN" altLang="en-US" b="1" dirty="0"/>
              <a:t>连跳及规则</a:t>
            </a:r>
            <a:endParaRPr lang="en-US" altLang="zh-CN" b="1" dirty="0"/>
          </a:p>
          <a:p>
            <a:r>
              <a:rPr lang="zh-CN" altLang="en-US" b="1" dirty="0"/>
              <a:t>背景音乐（初始）</a:t>
            </a:r>
            <a:endParaRPr lang="en-US" altLang="zh-CN" b="1" dirty="0"/>
          </a:p>
          <a:p>
            <a:r>
              <a:rPr lang="zh-CN" altLang="en-US" b="1" dirty="0"/>
              <a:t>四人模式</a:t>
            </a:r>
            <a:endParaRPr lang="en-US" altLang="zh-CN" b="1" dirty="0"/>
          </a:p>
          <a:p>
            <a:r>
              <a:rPr lang="zh-CN" altLang="en-US" b="1" dirty="0"/>
              <a:t>棋盘检测</a:t>
            </a:r>
            <a:endParaRPr lang="en-US" altLang="zh-CN" b="1" dirty="0"/>
          </a:p>
          <a:p>
            <a:r>
              <a:rPr lang="zh-CN" altLang="en-US" b="1" dirty="0"/>
              <a:t>胜利以及胜利打印</a:t>
            </a:r>
            <a:endParaRPr lang="en-US" altLang="zh-CN" b="1" dirty="0"/>
          </a:p>
          <a:p>
            <a:r>
              <a:rPr lang="zh-CN" altLang="en-US" b="1" dirty="0"/>
              <a:t>即将胜利（</a:t>
            </a:r>
            <a:r>
              <a:rPr lang="en-US" altLang="zh-CN" b="1" dirty="0" err="1"/>
              <a:t>cmd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r>
              <a:rPr lang="zh-CN" altLang="en-US" b="1" dirty="0"/>
              <a:t>作弊模式</a:t>
            </a:r>
            <a:endParaRPr lang="en-US" altLang="zh-CN" b="1" dirty="0"/>
          </a:p>
          <a:p>
            <a:r>
              <a:rPr lang="zh-CN" altLang="en-US" b="1" dirty="0"/>
              <a:t>打包</a:t>
            </a:r>
            <a:endParaRPr lang="en-US" altLang="zh-CN" b="1" dirty="0"/>
          </a:p>
          <a:p>
            <a:r>
              <a:rPr lang="en-US" altLang="zh-CN" b="1" dirty="0"/>
              <a:t>50%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C9D0F11-B865-4739-A602-0F14B59B3755}"/>
              </a:ext>
            </a:extLst>
          </p:cNvPr>
          <p:cNvSpPr txBox="1"/>
          <p:nvPr/>
        </p:nvSpPr>
        <p:spPr>
          <a:xfrm>
            <a:off x="6466788" y="2205872"/>
            <a:ext cx="53921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11910507 </a:t>
            </a:r>
            <a:r>
              <a:rPr lang="zh-CN" altLang="en-US" b="1" dirty="0"/>
              <a:t>陈梓涵</a:t>
            </a:r>
            <a:endParaRPr lang="en-US" altLang="zh-CN" b="1" dirty="0"/>
          </a:p>
          <a:p>
            <a:r>
              <a:rPr lang="zh-CN" altLang="en-US" b="1" dirty="0"/>
              <a:t>界面设计</a:t>
            </a:r>
            <a:endParaRPr lang="en-US" altLang="zh-CN" b="1" dirty="0"/>
          </a:p>
          <a:p>
            <a:r>
              <a:rPr lang="zh-CN" altLang="en-US" b="1" dirty="0"/>
              <a:t>悔棋</a:t>
            </a:r>
            <a:endParaRPr lang="en-US" altLang="zh-CN" b="1" dirty="0"/>
          </a:p>
          <a:p>
            <a:r>
              <a:rPr lang="zh-CN" altLang="en-US" b="1" dirty="0"/>
              <a:t>存档和读档</a:t>
            </a:r>
            <a:endParaRPr lang="en-US" altLang="zh-CN" b="1" dirty="0"/>
          </a:p>
          <a:p>
            <a:r>
              <a:rPr lang="zh-CN" altLang="en-US" b="1" dirty="0"/>
              <a:t>重新开始</a:t>
            </a:r>
            <a:endParaRPr lang="en-US" altLang="zh-CN" b="1" dirty="0"/>
          </a:p>
          <a:p>
            <a:r>
              <a:rPr lang="zh-CN" altLang="en-US" b="1" dirty="0"/>
              <a:t>背景音乐（完成）</a:t>
            </a:r>
            <a:endParaRPr lang="en-US" altLang="zh-CN" dirty="0"/>
          </a:p>
          <a:p>
            <a:r>
              <a:rPr lang="zh-CN" altLang="en-US" b="1" dirty="0"/>
              <a:t>即将胜利（</a:t>
            </a:r>
            <a:r>
              <a:rPr lang="en-US" altLang="zh-CN" b="1" dirty="0"/>
              <a:t>GUI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r>
              <a:rPr lang="zh-CN" altLang="en-US" b="1" dirty="0"/>
              <a:t>作弊模式</a:t>
            </a:r>
            <a:endParaRPr lang="en-US" altLang="zh-CN" b="1" dirty="0"/>
          </a:p>
          <a:p>
            <a:r>
              <a:rPr lang="zh-CN" altLang="en-US" b="1" dirty="0"/>
              <a:t>图形界面设计</a:t>
            </a:r>
            <a:endParaRPr lang="en-US" altLang="zh-CN" b="1" dirty="0"/>
          </a:p>
          <a:p>
            <a:r>
              <a:rPr lang="en-US" altLang="zh-CN" b="1"/>
              <a:t>50%</a:t>
            </a:r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4342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20DCDFC-EC6E-4A03-B506-3C93A50B5B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99" y="0"/>
            <a:ext cx="12197799" cy="6857999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97F70E3-AF6C-4AAC-B62B-F16559FA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一，卡片式界面设计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FFDDA7-E390-43A6-893E-59920C470C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100" y="1603220"/>
            <a:ext cx="4651158" cy="47094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AB1C776-1964-4E3F-84CF-A6022226EA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72" y="1603219"/>
            <a:ext cx="4651158" cy="470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20DCDFC-EC6E-4A03-B506-3C93A50B5B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99" y="1"/>
            <a:ext cx="12197799" cy="6857999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97F70E3-AF6C-4AAC-B62B-F16559FAB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1418" y="365125"/>
            <a:ext cx="8252381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FFFF00"/>
                </a:solidFill>
              </a:rPr>
              <a:t>一、卡片式界面布局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E9DE844-B7BA-4C32-B37F-F1EF3CF8827C}"/>
              </a:ext>
            </a:extLst>
          </p:cNvPr>
          <p:cNvSpPr txBox="1"/>
          <p:nvPr/>
        </p:nvSpPr>
        <p:spPr>
          <a:xfrm>
            <a:off x="3771748" y="1736994"/>
            <a:ext cx="5095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启用卡片式界面布局，大多数选项可以随时返回。重要选项配有对话框，防止选错。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D21A368-FFE0-4CDB-9DC5-0D39D821F2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731" y="3941966"/>
            <a:ext cx="3329210" cy="155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609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2163A6E-7EE5-42E5-90E0-CA27E9B346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7F70E3-AF6C-4AAC-B62B-F16559FA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二、连续跳跃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EAF252-626D-46D4-8839-E62C6126A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使用多叉树方法进行的连续跳跃，无需手动切换先后手，会打印出坐标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DECB971-6AFD-41A9-8757-100AB6344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09" y="2831835"/>
            <a:ext cx="3574620" cy="377216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26BFDFD-B422-453C-9234-9D56EC89A8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689" y="2854523"/>
            <a:ext cx="3553121" cy="374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38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2163A6E-7EE5-42E5-90E0-CA27E9B346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7F70E3-AF6C-4AAC-B62B-F16559FA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三、自动存档模式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EAF252-626D-46D4-8839-E62C6126A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开始前需要选择一个文件，之后所有的步骤都会自动存储进入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9AE17F3-E3DE-4BD6-92B6-057F9CC3EB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46" y="2489485"/>
            <a:ext cx="5706193" cy="414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968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2163A6E-7EE5-42E5-90E0-CA27E9B346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7F70E3-AF6C-4AAC-B62B-F16559FA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三、自动存档模式与悔棋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EAF252-626D-46D4-8839-E62C6126A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465"/>
            <a:ext cx="10515600" cy="4351338"/>
          </a:xfrm>
        </p:spPr>
        <p:txBody>
          <a:bodyPr/>
          <a:lstStyle/>
          <a:p>
            <a:r>
              <a:rPr lang="zh-CN" altLang="en-US" dirty="0"/>
              <a:t>使用自动存档模式进行悔棋。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29FAA6C-F1A3-418E-8FEB-F8382EC490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109" y="1686621"/>
            <a:ext cx="5933780" cy="486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736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2163A6E-7EE5-42E5-90E0-CA27E9B346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7F70E3-AF6C-4AAC-B62B-F16559FA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三、自动存档与悔棋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EAF252-626D-46D4-8839-E62C6126A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使用自动存档来悔棋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8FDF5F-8252-43B2-89A2-BC2FB31729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53" y="2491659"/>
            <a:ext cx="3919952" cy="18263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AF54B42-1930-4B1A-9EDB-D476D160A2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266" y="2328421"/>
            <a:ext cx="5172534" cy="425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836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2163A6E-7EE5-42E5-90E0-CA27E9B346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7F70E3-AF6C-4AAC-B62B-F16559FA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四、胜负判定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EAF252-626D-46D4-8839-E62C6126A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如果有一方获胜，就会展示胜利，并且立刻清除所有数据。</a:t>
            </a:r>
            <a:endParaRPr lang="en-US" altLang="zh-CN" dirty="0"/>
          </a:p>
          <a:p>
            <a:r>
              <a:rPr lang="zh-CN" altLang="en-US" dirty="0"/>
              <a:t>如果有一方即将获胜，就会提示“</a:t>
            </a:r>
            <a:r>
              <a:rPr lang="en-US" altLang="zh-CN" dirty="0"/>
              <a:t>XXX will Win</a:t>
            </a:r>
            <a:r>
              <a:rPr lang="zh-CN" alt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3988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277</Words>
  <Application>Microsoft Office PowerPoint</Application>
  <PresentationFormat>宽屏</PresentationFormat>
  <Paragraphs>50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Java project ---Halma</vt:lpstr>
      <vt:lpstr>分工</vt:lpstr>
      <vt:lpstr>一，卡片式界面设计</vt:lpstr>
      <vt:lpstr>一、卡片式界面布局</vt:lpstr>
      <vt:lpstr>二、连续跳跃</vt:lpstr>
      <vt:lpstr>三、自动存档模式</vt:lpstr>
      <vt:lpstr>三、自动存档模式与悔棋</vt:lpstr>
      <vt:lpstr>三、自动存档与悔棋</vt:lpstr>
      <vt:lpstr>四、胜负判定</vt:lpstr>
      <vt:lpstr>五、背景音乐</vt:lpstr>
      <vt:lpstr>六、作弊模式</vt:lpstr>
      <vt:lpstr>七作弊自检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project ---Halma</dc:title>
  <dc:creator>袁 靖</dc:creator>
  <cp:lastModifiedBy>陈 梓涵</cp:lastModifiedBy>
  <cp:revision>14</cp:revision>
  <dcterms:created xsi:type="dcterms:W3CDTF">2020-05-17T13:51:49Z</dcterms:created>
  <dcterms:modified xsi:type="dcterms:W3CDTF">2020-05-24T11:50:43Z</dcterms:modified>
</cp:coreProperties>
</file>