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  <p:sldId id="25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18/2/6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Advice for Machine learning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24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Bias: </a:t>
            </a:r>
            <a:r>
              <a:rPr kumimoji="1" lang="en-US" altLang="zh-CN" dirty="0" err="1" smtClean="0"/>
              <a:t>underfitting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Variance : </a:t>
            </a:r>
            <a:r>
              <a:rPr kumimoji="1" lang="en-US" altLang="zh-CN" dirty="0" err="1" smtClean="0"/>
              <a:t>overfitting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Bias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Variance</a:t>
            </a:r>
            <a:endParaRPr kumimoji="1" lang="zh-CN" altLang="en-US" dirty="0"/>
          </a:p>
        </p:txBody>
      </p:sp>
      <p:pic>
        <p:nvPicPr>
          <p:cNvPr id="4" name="图片 3" descr="屏幕快照 2018-02-06 上午11.2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708912"/>
            <a:ext cx="9144000" cy="46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8-02-06 上午11.25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b="14114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judge Bias VS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9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Reduce bias : add more parameters, layers</a:t>
            </a:r>
          </a:p>
          <a:p>
            <a:r>
              <a:rPr kumimoji="1" lang="en-US" altLang="zh-CN" dirty="0" smtClean="0"/>
              <a:t>Reduce variance: add more data, regularization .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reduce bias and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0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ADM</a:t>
            </a:r>
          </a:p>
          <a:p>
            <a:r>
              <a:rPr kumimoji="1" lang="en-US" altLang="zh-CN" dirty="0" smtClean="0"/>
              <a:t>Monte</a:t>
            </a:r>
          </a:p>
          <a:p>
            <a:r>
              <a:rPr kumimoji="1" lang="en-US" altLang="zh-CN" dirty="0" smtClean="0"/>
              <a:t>Mini-batch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0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Virtualization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PCD : dimension reduction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0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8-02-05 下午9.05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b="7528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From 2-D to 1-D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8-02-05 下午9.28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6" b="22356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0" y="3694668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831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8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8-02-05 下午9.17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 b="5557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82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b="1" dirty="0"/>
              <a:t>PCD(</a:t>
            </a:r>
            <a:r>
              <a:rPr lang="en-US" altLang="zh-CN" b="1" i="1" dirty="0" err="1"/>
              <a:t>self,X</a:t>
            </a:r>
            <a:r>
              <a:rPr lang="en-US" altLang="zh-CN" b="1" i="1" dirty="0"/>
              <a:t>):</a:t>
            </a:r>
          </a:p>
          <a:p>
            <a:r>
              <a:rPr lang="nl-NL" altLang="zh-CN" dirty="0"/>
              <a:t>        </a:t>
            </a:r>
            <a:r>
              <a:rPr lang="nl-NL" altLang="zh-CN" dirty="0" err="1"/>
              <a:t>m,n</a:t>
            </a:r>
            <a:r>
              <a:rPr lang="nl-NL" altLang="zh-CN" dirty="0"/>
              <a:t> = </a:t>
            </a:r>
            <a:r>
              <a:rPr lang="nl-NL" altLang="zh-CN" dirty="0" err="1"/>
              <a:t>X.shape</a:t>
            </a:r>
            <a:endParaRPr lang="nl-NL" altLang="zh-CN" dirty="0"/>
          </a:p>
          <a:p>
            <a:r>
              <a:rPr lang="pl-PL" altLang="zh-CN" dirty="0"/>
              <a:t>        </a:t>
            </a:r>
            <a:r>
              <a:rPr lang="pl-PL" altLang="zh-CN" u="sng" dirty="0"/>
              <a:t>U = </a:t>
            </a:r>
            <a:r>
              <a:rPr lang="pl-PL" altLang="zh-CN" u="sng" dirty="0" err="1"/>
              <a:t>np.zeros</a:t>
            </a:r>
            <a:r>
              <a:rPr lang="pl-PL" altLang="zh-CN" u="sng" dirty="0"/>
              <a:t>(n)</a:t>
            </a:r>
          </a:p>
          <a:p>
            <a:r>
              <a:rPr lang="pl-PL" altLang="zh-CN" dirty="0"/>
              <a:t>        </a:t>
            </a:r>
            <a:r>
              <a:rPr lang="pl-PL" altLang="zh-CN" u="sng" dirty="0"/>
              <a:t>S = </a:t>
            </a:r>
            <a:r>
              <a:rPr lang="pl-PL" altLang="zh-CN" u="sng" dirty="0" err="1"/>
              <a:t>np.zeros</a:t>
            </a:r>
            <a:r>
              <a:rPr lang="pl-PL" altLang="zh-CN" u="sng" dirty="0"/>
              <a:t>(n)</a:t>
            </a:r>
          </a:p>
          <a:p>
            <a:r>
              <a:rPr lang="is-IS" altLang="zh-CN" dirty="0"/>
              <a:t>        sigma = (1.0/m)*(X.T).dot(X)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U,S,</a:t>
            </a:r>
            <a:r>
              <a:rPr lang="en-US" altLang="zh-CN" u="sng" dirty="0" err="1"/>
              <a:t>Vh</a:t>
            </a:r>
            <a:r>
              <a:rPr lang="en-US" altLang="zh-CN" u="sng" dirty="0"/>
              <a:t> = </a:t>
            </a:r>
            <a:r>
              <a:rPr lang="en-US" altLang="zh-CN" u="sng" dirty="0" err="1"/>
              <a:t>linalg.svd</a:t>
            </a:r>
            <a:r>
              <a:rPr lang="en-US" altLang="zh-CN" u="sng" dirty="0"/>
              <a:t>(sigma)</a:t>
            </a:r>
          </a:p>
          <a:p>
            <a:r>
              <a:rPr lang="en-US" altLang="zh-CN" dirty="0"/>
              <a:t>        S = </a:t>
            </a:r>
            <a:r>
              <a:rPr lang="en-US" altLang="zh-CN" dirty="0" err="1"/>
              <a:t>linalg.diagsvd</a:t>
            </a:r>
            <a:r>
              <a:rPr lang="en-US" altLang="zh-CN" dirty="0"/>
              <a:t>(</a:t>
            </a:r>
            <a:r>
              <a:rPr lang="en-US" altLang="zh-CN" dirty="0" err="1"/>
              <a:t>S,len</a:t>
            </a:r>
            <a:r>
              <a:rPr lang="en-US" altLang="zh-CN" dirty="0"/>
              <a:t>(S),</a:t>
            </a:r>
            <a:r>
              <a:rPr lang="en-US" altLang="zh-CN" dirty="0" err="1"/>
              <a:t>len</a:t>
            </a:r>
            <a:r>
              <a:rPr lang="en-US" altLang="zh-CN" dirty="0"/>
              <a:t>(S))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b="1" dirty="0" err="1"/>
              <a:t>projectData</a:t>
            </a:r>
            <a:r>
              <a:rPr lang="en-US" altLang="zh-CN" b="1" dirty="0"/>
              <a:t>(</a:t>
            </a:r>
            <a:r>
              <a:rPr lang="en-US" altLang="zh-CN" b="1" i="1" dirty="0" err="1"/>
              <a:t>self,X,U,K</a:t>
            </a:r>
            <a:r>
              <a:rPr lang="en-US" altLang="zh-CN" b="1" i="1" dirty="0"/>
              <a:t>):</a:t>
            </a:r>
          </a:p>
          <a:p>
            <a:r>
              <a:rPr lang="pl-PL" altLang="zh-CN" dirty="0"/>
              <a:t>        </a:t>
            </a:r>
            <a:r>
              <a:rPr lang="pl-PL" altLang="zh-CN" u="sng" dirty="0"/>
              <a:t>Z = </a:t>
            </a:r>
            <a:r>
              <a:rPr lang="pl-PL" altLang="zh-CN" u="sng" dirty="0" err="1"/>
              <a:t>np.zeros</a:t>
            </a:r>
            <a:r>
              <a:rPr lang="pl-PL" altLang="zh-CN" u="sng" dirty="0"/>
              <a:t>((</a:t>
            </a:r>
            <a:r>
              <a:rPr lang="pl-PL" altLang="zh-CN" u="sng" dirty="0" err="1"/>
              <a:t>X.shape</a:t>
            </a:r>
            <a:r>
              <a:rPr lang="pl-PL" altLang="zh-CN" u="sng" dirty="0"/>
              <a:t>[0],K))</a:t>
            </a:r>
          </a:p>
          <a:p>
            <a:r>
              <a:rPr lang="pl-PL" altLang="zh-CN" dirty="0"/>
              <a:t>        </a:t>
            </a:r>
            <a:r>
              <a:rPr lang="pl-PL" altLang="zh-CN" dirty="0" err="1"/>
              <a:t>U_reduce</a:t>
            </a:r>
            <a:r>
              <a:rPr lang="pl-PL" altLang="zh-CN" dirty="0"/>
              <a:t> = U[:,:K]</a:t>
            </a:r>
          </a:p>
          <a:p>
            <a:r>
              <a:rPr lang="is-IS" altLang="zh-CN" dirty="0"/>
              <a:t>        Z = X.dot(U_reduce)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8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 to judge </a:t>
            </a:r>
            <a:r>
              <a:rPr kumimoji="1" lang="en-US" altLang="zh-CN" dirty="0" err="1" smtClean="0"/>
              <a:t>algrothms</a:t>
            </a:r>
            <a:endParaRPr kumimoji="1" lang="zh-CN" altLang="en-US" dirty="0"/>
          </a:p>
        </p:txBody>
      </p:sp>
      <p:pic>
        <p:nvPicPr>
          <p:cNvPr id="8" name="内容占位符 7" descr="屏幕快照 2018-02-06 上午10.55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56" b="-63156"/>
          <a:stretch>
            <a:fillRect/>
          </a:stretch>
        </p:blipFill>
        <p:spPr>
          <a:xfrm>
            <a:off x="0" y="214630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88513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Precise = true </a:t>
            </a:r>
            <a:r>
              <a:rPr kumimoji="1" lang="en-US" altLang="zh-CN" dirty="0"/>
              <a:t>positive</a:t>
            </a:r>
            <a:r>
              <a:rPr kumimoji="1" lang="en-US" altLang="zh-CN" dirty="0" smtClean="0"/>
              <a:t> /predicted condition positive</a:t>
            </a:r>
          </a:p>
          <a:p>
            <a:r>
              <a:rPr kumimoji="1" lang="en-US" altLang="zh-CN" dirty="0" smtClean="0"/>
              <a:t>Recall = true </a:t>
            </a:r>
            <a:r>
              <a:rPr kumimoji="1" lang="en-US" altLang="zh-CN" dirty="0"/>
              <a:t>positive </a:t>
            </a:r>
            <a:r>
              <a:rPr kumimoji="1" lang="en-US" altLang="zh-CN" dirty="0" smtClean="0"/>
              <a:t>/condition positive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屏幕快照 2018-02-06 上午11.1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7" y="3683000"/>
            <a:ext cx="6159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1024</TotalTime>
  <Words>199</Words>
  <Application>Microsoft Macintosh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Advice for Machine learning </vt:lpstr>
      <vt:lpstr>PCD : dimension reduction</vt:lpstr>
      <vt:lpstr>From 2-D to 1-D</vt:lpstr>
      <vt:lpstr>PowerPoint 演示文稿</vt:lpstr>
      <vt:lpstr>SVD</vt:lpstr>
      <vt:lpstr>PowerPoint 演示文稿</vt:lpstr>
      <vt:lpstr>PowerPoint 演示文稿</vt:lpstr>
      <vt:lpstr>Method to judge algrothms</vt:lpstr>
      <vt:lpstr>PowerPoint 演示文稿</vt:lpstr>
      <vt:lpstr>Bias vs Variance</vt:lpstr>
      <vt:lpstr>How to judge Bias VS Variance</vt:lpstr>
      <vt:lpstr>How to reduce bias and variance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9</cp:revision>
  <dcterms:created xsi:type="dcterms:W3CDTF">2018-02-06T00:20:56Z</dcterms:created>
  <dcterms:modified xsi:type="dcterms:W3CDTF">2018-02-06T17:31:26Z</dcterms:modified>
</cp:coreProperties>
</file>