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714" r:id="rId3"/>
    <p:sldMasterId id="2147483726" r:id="rId4"/>
  </p:sldMasterIdLst>
  <p:notesMasterIdLst>
    <p:notesMasterId r:id="rId6"/>
  </p:notesMasterIdLst>
  <p:sldIdLst>
    <p:sldId id="256" r:id="rId5"/>
    <p:sldId id="257" r:id="rId7"/>
    <p:sldId id="258" r:id="rId8"/>
    <p:sldId id="293" r:id="rId9"/>
    <p:sldId id="309" r:id="rId10"/>
    <p:sldId id="311" r:id="rId11"/>
    <p:sldId id="315" r:id="rId12"/>
    <p:sldId id="289" r:id="rId13"/>
    <p:sldId id="290" r:id="rId14"/>
    <p:sldId id="291" r:id="rId15"/>
    <p:sldId id="292" r:id="rId16"/>
    <p:sldId id="268" r:id="rId17"/>
    <p:sldId id="316" r:id="rId18"/>
    <p:sldId id="294" r:id="rId19"/>
    <p:sldId id="295" r:id="rId20"/>
    <p:sldId id="272" r:id="rId21"/>
    <p:sldId id="259" r:id="rId22"/>
    <p:sldId id="261" r:id="rId23"/>
    <p:sldId id="266" r:id="rId24"/>
    <p:sldId id="286" r:id="rId25"/>
    <p:sldId id="287" r:id="rId26"/>
    <p:sldId id="288" r:id="rId27"/>
    <p:sldId id="317" r:id="rId28"/>
    <p:sldId id="284" r:id="rId29"/>
    <p:sldId id="280" r:id="rId30"/>
  </p:sldIdLst>
  <p:sldSz cx="12192000" cy="6858000"/>
  <p:notesSz cx="6858000" cy="9144000"/>
  <p:custDataLst>
    <p:tags r:id="rId34"/>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CA8BC"/>
    <a:srgbClr val="222A35"/>
    <a:srgbClr val="F2F2F4"/>
    <a:srgbClr val="E9EBF5"/>
    <a:srgbClr val="60656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57790" autoAdjust="0"/>
  </p:normalViewPr>
  <p:slideViewPr>
    <p:cSldViewPr snapToGrid="0" showGuides="1">
      <p:cViewPr varScale="1">
        <p:scale>
          <a:sx n="57" d="100"/>
          <a:sy n="57" d="100"/>
        </p:scale>
        <p:origin x="1164" y="4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4.xml"/><Relationship Id="rId8" Type="http://schemas.openxmlformats.org/officeDocument/2006/relationships/slide" Target="slides/slide3.xml"/><Relationship Id="rId7" Type="http://schemas.openxmlformats.org/officeDocument/2006/relationships/slide" Target="slides/slide2.xml"/><Relationship Id="rId6" Type="http://schemas.openxmlformats.org/officeDocument/2006/relationships/notesMaster" Target="notesMasters/notesMaster1.xml"/><Relationship Id="rId5" Type="http://schemas.openxmlformats.org/officeDocument/2006/relationships/slide" Target="slides/slide1.xml"/><Relationship Id="rId4" Type="http://schemas.openxmlformats.org/officeDocument/2006/relationships/slideMaster" Target="slideMasters/slideMaster3.xml"/><Relationship Id="rId34" Type="http://schemas.openxmlformats.org/officeDocument/2006/relationships/tags" Target="tags/tag32.xml"/><Relationship Id="rId33" Type="http://schemas.openxmlformats.org/officeDocument/2006/relationships/tableStyles" Target="tableStyles.xml"/><Relationship Id="rId32" Type="http://schemas.openxmlformats.org/officeDocument/2006/relationships/viewProps" Target="viewProps.xml"/><Relationship Id="rId31" Type="http://schemas.openxmlformats.org/officeDocument/2006/relationships/presProps" Target="presProps.xml"/><Relationship Id="rId30" Type="http://schemas.openxmlformats.org/officeDocument/2006/relationships/slide" Target="slides/slide25.xml"/><Relationship Id="rId3" Type="http://schemas.openxmlformats.org/officeDocument/2006/relationships/slideMaster" Target="slideMasters/slideMaster2.xml"/><Relationship Id="rId29" Type="http://schemas.openxmlformats.org/officeDocument/2006/relationships/slide" Target="slides/slide24.xml"/><Relationship Id="rId28" Type="http://schemas.openxmlformats.org/officeDocument/2006/relationships/slide" Target="slides/slide23.xml"/><Relationship Id="rId27" Type="http://schemas.openxmlformats.org/officeDocument/2006/relationships/slide" Target="slides/slide22.xml"/><Relationship Id="rId26" Type="http://schemas.openxmlformats.org/officeDocument/2006/relationships/slide" Target="slides/slide21.xml"/><Relationship Id="rId25" Type="http://schemas.openxmlformats.org/officeDocument/2006/relationships/slide" Target="slides/slide20.xml"/><Relationship Id="rId24" Type="http://schemas.openxmlformats.org/officeDocument/2006/relationships/slide" Target="slides/slide19.xml"/><Relationship Id="rId23" Type="http://schemas.openxmlformats.org/officeDocument/2006/relationships/slide" Target="slides/slide18.xml"/><Relationship Id="rId22" Type="http://schemas.openxmlformats.org/officeDocument/2006/relationships/slide" Target="slides/slide17.xml"/><Relationship Id="rId21" Type="http://schemas.openxmlformats.org/officeDocument/2006/relationships/slide" Target="slides/slide16.xml"/><Relationship Id="rId20" Type="http://schemas.openxmlformats.org/officeDocument/2006/relationships/slide" Target="slides/slide15.xml"/><Relationship Id="rId2" Type="http://schemas.openxmlformats.org/officeDocument/2006/relationships/theme" Target="theme/theme1.xml"/><Relationship Id="rId19" Type="http://schemas.openxmlformats.org/officeDocument/2006/relationships/slide" Target="slides/slide14.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13" Type="http://schemas.openxmlformats.org/officeDocument/2006/relationships/slide" Target="slides/slide8.xml"/><Relationship Id="rId12" Type="http://schemas.openxmlformats.org/officeDocument/2006/relationships/slide" Target="slides/slide7.xml"/><Relationship Id="rId11" Type="http://schemas.openxmlformats.org/officeDocument/2006/relationships/slide" Target="slides/slide6.xml"/><Relationship Id="rId10" Type="http://schemas.openxmlformats.org/officeDocument/2006/relationships/slide" Target="slides/slide5.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87E5EA6-A224-489B-B128-5FC4D9D14437}"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33C8F7-6362-4071-917B-283A1BAC63DD}" type="slidenum">
              <a:rPr lang="zh-CN" altLang="en-US" smtClean="0"/>
            </a:fld>
            <a:endParaRPr lang="zh-CN" altLang="en-US"/>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1200" b="0" i="0" kern="1200" dirty="0">
                <a:solidFill>
                  <a:schemeClr val="tx1"/>
                </a:solidFill>
                <a:effectLst/>
                <a:latin typeface="+mn-lt"/>
                <a:ea typeface="+mn-ea"/>
                <a:cs typeface="+mn-cs"/>
              </a:rPr>
              <a:t>Those code is a simple example of a Jinja2 template that contains conditional statements. </a:t>
            </a:r>
            <a:r>
              <a:rPr lang="en-US" altLang="zh-CN" dirty="0"/>
              <a:t>In Jinja2, we can use wrap code blocks and use add comments. This makes it possible to create multi-line blocks of code, for example: ‘{%%}’’{# #}’. </a:t>
            </a:r>
            <a:r>
              <a:rPr lang="en-US" altLang="zh-CN" sz="1200" b="0" i="0" kern="1200" dirty="0">
                <a:solidFill>
                  <a:schemeClr val="tx1"/>
                </a:solidFill>
                <a:effectLst/>
                <a:latin typeface="+mn-lt"/>
                <a:ea typeface="+mn-ea"/>
                <a:cs typeface="+mn-cs"/>
              </a:rPr>
              <a:t>In Jinja2 templates, such a syntax allows us to create more complex template structures, and you can insert variables, logic, and control structures as needed. Multi-line code blocks play an important role in Jinja2 templates. They enable developers to include more complex logic and structure in templates. </a:t>
            </a:r>
            <a:endParaRPr lang="zh-CN" altLang="en-US" dirty="0"/>
          </a:p>
          <a:p>
            <a:endParaRPr lang="zh-CN" alt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Filters in Jinja2 are used to transform or manipulate variables.  They can be applied to variables in templates to  modify how they are displayed.  In this code example, the </a:t>
            </a:r>
            <a:r>
              <a:rPr lang="en-US" altLang="zh-CN" sz="1200" b="0" i="0" kern="1200" dirty="0" err="1">
                <a:solidFill>
                  <a:schemeClr val="tx1"/>
                </a:solidFill>
                <a:effectLst/>
                <a:latin typeface="+mn-lt"/>
                <a:ea typeface="+mn-ea"/>
                <a:cs typeface="+mn-cs"/>
              </a:rPr>
              <a:t>render_template</a:t>
            </a:r>
            <a:r>
              <a:rPr lang="en-US" altLang="zh-CN" sz="1200" b="0" i="0" kern="1200" dirty="0">
                <a:solidFill>
                  <a:schemeClr val="tx1"/>
                </a:solidFill>
                <a:effectLst/>
                <a:latin typeface="+mn-lt"/>
                <a:ea typeface="+mn-ea"/>
                <a:cs typeface="+mn-cs"/>
              </a:rPr>
              <a:t> function is used to render the template.html template, In this code example, the </a:t>
            </a:r>
            <a:r>
              <a:rPr lang="en-US" altLang="zh-CN" sz="1200" b="0" i="0" kern="1200" dirty="0" err="1">
                <a:solidFill>
                  <a:schemeClr val="tx1"/>
                </a:solidFill>
                <a:effectLst/>
                <a:latin typeface="+mn-lt"/>
                <a:ea typeface="+mn-ea"/>
                <a:cs typeface="+mn-cs"/>
              </a:rPr>
              <a:t>render_template</a:t>
            </a:r>
            <a:r>
              <a:rPr lang="en-US" altLang="zh-CN" sz="1200" b="0" i="0" kern="1200">
                <a:solidFill>
                  <a:schemeClr val="tx1"/>
                </a:solidFill>
                <a:effectLst/>
                <a:latin typeface="+mn-lt"/>
                <a:ea typeface="+mn-ea"/>
                <a:cs typeface="+mn-cs"/>
              </a:rPr>
              <a:t> function is used to render the template.html template, passing in some variables.</a:t>
            </a:r>
            <a:endParaRPr lang="zh-CN" alt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r>
              <a:rPr lang="en-US" altLang="zh-CN"/>
              <a:t>So here we use a simple login and register page to introduce the basic steps to use Flask-SQLAlchemy. First, we need to import the necessary modules: import Flask, SQLAlchemy, and related modules.</a:t>
            </a:r>
            <a:endParaRPr lang="en-US" altLang="zh-CN"/>
          </a:p>
          <a:p>
            <a:pPr algn="just"/>
            <a:r>
              <a:rPr lang="en-US" altLang="zh-CN"/>
              <a:t> Then we need to create flask application and set up some configuration:</a:t>
            </a:r>
            <a:endParaRPr lang="en-US" altLang="zh-CN"/>
          </a:p>
          <a:p>
            <a:pPr algn="just"/>
            <a:r>
              <a:rPr lang="en-US" altLang="zh-CN"/>
              <a:t> </a:t>
            </a:r>
            <a:r>
              <a:rPr lang="en-US" altLang="zh-CN" sz="1800" kern="100">
                <a:effectLst/>
                <a:highlight>
                  <a:srgbClr val="FFFF00"/>
                </a:highlight>
                <a:latin typeface="等线" panose="02010600030101010101" charset="-122"/>
                <a:ea typeface="等线" panose="02010600030101010101" charset="-122"/>
                <a:cs typeface="Times New Roman" panose="02020603050405020304" pitchFamily="18" charset="0"/>
              </a:rPr>
              <a:t>- Set the application's  SECRET_KEY, it is used for encrypting session data to insure security.</a:t>
            </a:r>
            <a:endParaRPr lang="zh-CN" altLang="zh-CN" sz="1800" kern="100">
              <a:effectLst/>
              <a:latin typeface="等线" panose="02010600030101010101" charset="-122"/>
              <a:ea typeface="等线" panose="02010600030101010101" charset="-122"/>
              <a:cs typeface="Times New Roman" panose="02020603050405020304" pitchFamily="18" charset="0"/>
            </a:endParaRPr>
          </a:p>
          <a:p>
            <a:pPr algn="just"/>
            <a:r>
              <a:rPr lang="en-US" altLang="zh-CN" sz="1800" kern="100">
                <a:effectLst/>
                <a:highlight>
                  <a:srgbClr val="FFFF00"/>
                </a:highlight>
                <a:latin typeface="等线" panose="02010600030101010101" charset="-122"/>
                <a:ea typeface="等线" panose="02010600030101010101" charset="-122"/>
                <a:cs typeface="Times New Roman" panose="02020603050405020304" pitchFamily="18" charset="0"/>
              </a:rPr>
              <a:t>- we use SQLALCHEMY_DATABASE_URI to specify the path to the SQLite database file.</a:t>
            </a:r>
            <a:endParaRPr lang="zh-CN" altLang="zh-CN" sz="1800" kern="100">
              <a:effectLst/>
              <a:latin typeface="等线" panose="02010600030101010101" charset="-122"/>
              <a:ea typeface="等线" panose="02010600030101010101" charset="-122"/>
              <a:cs typeface="Times New Roman" panose="02020603050405020304" pitchFamily="18" charset="0"/>
            </a:endParaRPr>
          </a:p>
          <a:p>
            <a:pPr algn="just"/>
            <a:r>
              <a:rPr lang="en-US" altLang="zh-CN" sz="1800" kern="100">
                <a:effectLst/>
                <a:highlight>
                  <a:srgbClr val="FFFF00"/>
                </a:highlight>
                <a:latin typeface="等线" panose="02010600030101010101" charset="-122"/>
                <a:ea typeface="等线" panose="02010600030101010101" charset="-122"/>
                <a:cs typeface="Times New Roman" panose="02020603050405020304" pitchFamily="18" charset="0"/>
              </a:rPr>
              <a:t>- create a SQLAlchemy instance and associate it with the flask application to handle database operations.</a:t>
            </a:r>
            <a:endParaRPr lang="en-US" altLang="zh-CN" sz="1800" kern="100">
              <a:effectLst/>
              <a:highlight>
                <a:srgbClr val="FFFF00"/>
              </a:highlight>
              <a:latin typeface="等线" panose="02010600030101010101" charset="-122"/>
              <a:ea typeface="等线" panose="02010600030101010101" charset="-122"/>
              <a:cs typeface="Times New Roman" panose="02020603050405020304" pitchFamily="18" charset="0"/>
            </a:endParaRPr>
          </a:p>
          <a:p>
            <a:pPr algn="just"/>
            <a:endParaRPr lang="en-US" altLang="zh-CN" sz="1800" kern="100">
              <a:effectLst/>
              <a:highlight>
                <a:srgbClr val="FFFF00"/>
              </a:highlight>
              <a:latin typeface="等线" panose="02010600030101010101" charset="-122"/>
              <a:ea typeface="等线" panose="02010600030101010101" charset="-122"/>
              <a:cs typeface="Times New Roman" panose="02020603050405020304" pitchFamily="18" charset="0"/>
            </a:endParaRPr>
          </a:p>
          <a:p>
            <a:pPr algn="just"/>
            <a:r>
              <a:rPr lang="en-US" altLang="zh-CN" sz="1800" kern="100">
                <a:effectLst/>
                <a:highlight>
                  <a:srgbClr val="FFFF00"/>
                </a:highlight>
                <a:latin typeface="等线" panose="02010600030101010101" charset="-122"/>
                <a:ea typeface="等线" panose="02010600030101010101" charset="-122"/>
                <a:cs typeface="Times New Roman" panose="02020603050405020304" pitchFamily="18" charset="0"/>
              </a:rPr>
              <a:t>After that we define user data model:</a:t>
            </a:r>
            <a:endParaRPr lang="zh-CN" altLang="zh-CN" sz="1800" kern="100">
              <a:effectLst/>
              <a:latin typeface="等线" panose="02010600030101010101" charset="-122"/>
              <a:ea typeface="等线" panose="02010600030101010101" charset="-122"/>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defRPr/>
            </a:pPr>
            <a:r>
              <a:rPr lang="en-US" altLang="zh-CN" sz="1800" kern="100">
                <a:effectLst/>
                <a:latin typeface="等线" panose="02010600030101010101" charset="-122"/>
                <a:ea typeface="等线" panose="02010600030101010101" charset="-122"/>
                <a:cs typeface="Times New Roman" panose="02020603050405020304" pitchFamily="18" charset="0"/>
              </a:rPr>
              <a:t> We use db.Model to create a User data model for mapping to the User table in the database</a:t>
            </a:r>
            <a:endParaRPr lang="zh-CN" altLang="zh-CN" sz="1800" kern="100">
              <a:effectLst/>
              <a:latin typeface="等线" panose="02010600030101010101" charset="-122"/>
              <a:ea typeface="等线" panose="02010600030101010101" charset="-122"/>
              <a:cs typeface="Times New Roman" panose="02020603050405020304" pitchFamily="18" charset="0"/>
            </a:endParaRPr>
          </a:p>
          <a:p>
            <a:pPr algn="just"/>
            <a:endParaRPr lang="zh-CN" altLang="zh-CN" sz="1800" kern="100">
              <a:effectLst/>
              <a:latin typeface="等线" panose="02010600030101010101" charset="-122"/>
              <a:ea typeface="等线" panose="02010600030101010101" charset="-122"/>
              <a:cs typeface="Times New Roman" panose="02020603050405020304" pitchFamily="18" charset="0"/>
            </a:endParaRPr>
          </a:p>
          <a:p>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This route used to handle the user registration, it checks if the username already exist in the database when a POST request is made. If the username do not exist, a new user is created with the provided username and password.</a:t>
            </a:r>
            <a:endParaRPr lang="en-US" altLang="zh-CN"/>
          </a:p>
          <a:p>
            <a:pPr marL="0" marR="0" lvl="0" indent="0" algn="l" defTabSz="914400" rtl="0" eaLnBrk="1" fontAlgn="auto" latinLnBrk="0" hangingPunct="1">
              <a:lnSpc>
                <a:spcPct val="100000"/>
              </a:lnSpc>
              <a:spcBef>
                <a:spcPts val="0"/>
              </a:spcBef>
              <a:spcAft>
                <a:spcPts val="0"/>
              </a:spcAft>
              <a:buClrTx/>
              <a:buSzTx/>
              <a:buFontTx/>
              <a:buNone/>
              <a:defRPr/>
            </a:pPr>
            <a:r>
              <a:rPr lang="en-US" altLang="zh-CN" sz="1800" kern="100">
                <a:effectLst/>
                <a:latin typeface="等线" panose="02010600030101010101" charset="-122"/>
                <a:ea typeface="等线" panose="02010600030101010101" charset="-122"/>
                <a:cs typeface="Times New Roman" panose="02020603050405020304" pitchFamily="18" charset="0"/>
              </a:rPr>
              <a:t>input the username and password and click register, a new user will be created.</a:t>
            </a:r>
            <a:endParaRPr lang="zh-CN" altLang="zh-CN" sz="1800" kern="100">
              <a:effectLst/>
              <a:latin typeface="等线" panose="02010600030101010101" charset="-122"/>
              <a:ea typeface="等线" panose="02010600030101010101" charset="-122"/>
              <a:cs typeface="Times New Roman" panose="02020603050405020304" pitchFamily="18" charset="0"/>
            </a:endParaRPr>
          </a:p>
          <a:p>
            <a:endParaRPr lang="en-US" altLang="zh-CN"/>
          </a:p>
          <a:p>
            <a:endParaRPr lang="en-US" altLang="zh-CN"/>
          </a:p>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r>
              <a:rPr lang="en-US" altLang="zh-CN" sz="1800" kern="100">
                <a:effectLst/>
                <a:latin typeface="等线" panose="02010600030101010101" charset="-122"/>
                <a:ea typeface="等线" panose="02010600030101010101" charset="-122"/>
                <a:cs typeface="Times New Roman" panose="02020603050405020304" pitchFamily="18" charset="0"/>
              </a:rPr>
              <a:t>It is the mian route of the application, user can accessed this page when navigate to the root URL("/"). It checks whether the user is logged in by verifying the existence of the 'username' in the session.If logged in, it retrieves all users from the database and displays a list of user IDs and usernames. It also provides two links: "Delete User" and "Update User Password."</a:t>
            </a:r>
            <a:endParaRPr lang="zh-CN" altLang="zh-CN" sz="1800" kern="100">
              <a:effectLst/>
              <a:latin typeface="等线" panose="02010600030101010101" charset="-122"/>
              <a:ea typeface="等线" panose="02010600030101010101" charset="-122"/>
              <a:cs typeface="Times New Roman" panose="02020603050405020304" pitchFamily="18" charset="0"/>
            </a:endParaRPr>
          </a:p>
          <a:p>
            <a:pPr algn="just"/>
            <a:r>
              <a:rPr lang="en-US" altLang="zh-CN" sz="1800" kern="100">
                <a:effectLst/>
                <a:latin typeface="等线" panose="02010600030101010101" charset="-122"/>
                <a:ea typeface="等线" panose="02010600030101010101" charset="-122"/>
                <a:cs typeface="Times New Roman" panose="02020603050405020304" pitchFamily="18" charset="0"/>
              </a:rPr>
              <a:t>when successful login,you can see all the user in the page</a:t>
            </a:r>
            <a:endParaRPr lang="zh-CN" altLang="zh-CN" sz="1800" kern="100">
              <a:effectLst/>
              <a:latin typeface="等线" panose="02010600030101010101" charset="-122"/>
              <a:ea typeface="等线" panose="02010600030101010101" charset="-122"/>
              <a:cs typeface="Times New Roman" panose="02020603050405020304" pitchFamily="18" charset="0"/>
            </a:endParaRPr>
          </a:p>
          <a:p>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1800" kern="100">
                <a:effectLst/>
                <a:latin typeface="等线" panose="02010600030101010101" charset="-122"/>
                <a:ea typeface="等线" panose="02010600030101010101" charset="-122"/>
                <a:cs typeface="Times New Roman" panose="02020603050405020304" pitchFamily="18" charset="0"/>
              </a:rPr>
              <a:t>This route allows users to delete other users.If a POST request is made , it will delete a user based on the provided username.It checks if the user exists, deletes the user's record from the database, and commits the change. Then a success or failure message is displayed.</a:t>
            </a:r>
            <a:endParaRPr lang="zh-CN" altLang="zh-CN" sz="1800" kern="100">
              <a:effectLst/>
              <a:latin typeface="等线" panose="02010600030101010101" charset="-122"/>
              <a:ea typeface="等线" panose="02010600030101010101" charset="-122"/>
              <a:cs typeface="Times New Roman" panose="02020603050405020304" pitchFamily="18" charset="0"/>
            </a:endParaRPr>
          </a:p>
          <a:p>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r>
              <a:rPr lang="en-US" altLang="zh-CN" sz="1800" kern="100">
                <a:effectLst/>
                <a:latin typeface="等线" panose="02010600030101010101" charset="-122"/>
                <a:ea typeface="等线" panose="02010600030101010101" charset="-122"/>
                <a:cs typeface="Times New Roman" panose="02020603050405020304" pitchFamily="18" charset="0"/>
              </a:rPr>
              <a:t>This route allows users to change their password.If a POST request is made, it checks if the user is logged in. It verifies the old password, checks if the new password and confirmation match, and updates the password if everything is valid.</a:t>
            </a:r>
            <a:endParaRPr lang="zh-CN" altLang="zh-CN" sz="1800" kern="100">
              <a:effectLst/>
              <a:latin typeface="等线" panose="02010600030101010101" charset="-122"/>
              <a:ea typeface="等线" panose="02010600030101010101" charset="-122"/>
              <a:cs typeface="Times New Roman" panose="02020603050405020304" pitchFamily="18" charset="0"/>
            </a:endParaRPr>
          </a:p>
          <a:p>
            <a:pPr algn="just"/>
            <a:r>
              <a:rPr lang="en-US" altLang="zh-CN" sz="1800" kern="100">
                <a:effectLst/>
                <a:latin typeface="等线" panose="02010600030101010101" charset="-122"/>
                <a:ea typeface="等线" panose="02010600030101010101" charset="-122"/>
                <a:cs typeface="Times New Roman" panose="02020603050405020304" pitchFamily="18" charset="0"/>
              </a:rPr>
              <a:t> </a:t>
            </a:r>
            <a:endParaRPr lang="zh-CN" altLang="zh-CN" sz="1800" kern="100">
              <a:effectLst/>
              <a:latin typeface="等线" panose="02010600030101010101" charset="-122"/>
              <a:ea typeface="等线" panose="02010600030101010101" charset="-122"/>
              <a:cs typeface="Times New Roman" panose="02020603050405020304" pitchFamily="18" charset="0"/>
            </a:endParaRPr>
          </a:p>
          <a:p>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creator of the Flask web framework for Python</a:t>
            </a:r>
            <a:endParaRPr lang="zh-CN" altLang="en-US"/>
          </a:p>
          <a:p>
            <a:endParaRPr lang="zh-CN" altLang="en-US"/>
          </a:p>
          <a:p>
            <a:r>
              <a:rPr lang="zh-CN" altLang="en-US"/>
              <a:t>In the first time, Flask is just a joke from Armin in April fools’day. He just simply packaged existing tools, like werkzeug and jinja and upload them online. </a:t>
            </a:r>
            <a:endParaRPr lang="zh-CN" altLang="en-US"/>
          </a:p>
          <a:p>
            <a:r>
              <a:rPr lang="zh-CN" altLang="en-US"/>
              <a:t>werkzeug is a packages including the funtions such as request, response or cookie， which we need in web development. </a:t>
            </a:r>
            <a:endParaRPr lang="zh-CN" altLang="en-US"/>
          </a:p>
          <a:p>
            <a:r>
              <a:rPr lang="zh-CN" altLang="en-US"/>
              <a:t>And jinja is a system for template. We have some data, how can we show them to users, jinja will help us build such a structure.</a:t>
            </a:r>
            <a:endParaRPr lang="zh-CN" altLang="en-US"/>
          </a:p>
          <a:p>
            <a:r>
              <a:rPr lang="zh-CN" altLang="en-US"/>
              <a:t>What make Armin suprised is many people like the package he uploaded. So he chose to make it become a real web framework. And that is flask.</a:t>
            </a:r>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a:t>Compared with another famous python framework: Django, flask is small, and it is like a core with basic funtions. If you need any other functions, install the packages, for example, if you need something about database,  install flask-SQLalchemy, or if you want to build a something for administrators, flask-admin can help you. Flask will be extended again and again with the development of project.  It’s so flexible, That’s the advantage of flask. Also, it’s the disadvantage of flask. Yes, we can add the packages we like, But we don't know if these packages can work together or if they will conflict with each other. No one help us test it in advance. This is the reason why flask is not suitable for developing a epic website.</a:t>
            </a:r>
            <a:endParaRPr lang="en-US" altLang="zh-CN"/>
          </a:p>
          <a:p>
            <a:r>
              <a:rPr lang="en-US" altLang="zh-CN"/>
              <a:t> </a:t>
            </a:r>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Flask is open source, So more people can help the development of flask, also, You can get more help in the community.</a:t>
            </a:r>
            <a:endParaRPr lang="en-US" altLang="zh-CN"/>
          </a:p>
          <a:p>
            <a:r>
              <a:rPr lang="en-US" altLang="zh-CN"/>
              <a:t>It’s easy use and friendly to the beginner. it’s lightweight, it doesn't have many conplex rules for people who start to learn it.  Also, with the help of virtual environment of python, it't not so hard for us to build the environment.</a:t>
            </a:r>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Companies using Flask</a:t>
            </a:r>
            <a:endParaRPr lang="en-US" altLang="zh-CN"/>
          </a:p>
          <a:p>
            <a:r>
              <a:rPr lang="en-US" altLang="zh-CN"/>
              <a:t>Samsung: They use Flask to provide their customers with a seamless UI for easy access to information about their products.</a:t>
            </a:r>
            <a:br>
              <a:rPr lang="en-US" altLang="zh-CN"/>
            </a:br>
            <a:r>
              <a:rPr lang="en-US" altLang="zh-CN"/>
              <a:t>Netflix: They use Flask within their source code for an easy-to-access API that handles large amounts of data and traffic.</a:t>
            </a:r>
            <a:endParaRPr lang="en-US" altLang="zh-CN"/>
          </a:p>
          <a:p>
            <a:r>
              <a:rPr lang="en-US" altLang="zh-CN"/>
              <a:t>Uber: It uses Flask for its rideshare Marketplace to facilitate dynamic pricing, intelligent matching of highly-rated drivers with highly-rated passengers, and smart supply positioning.</a:t>
            </a:r>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2" Type="http://schemas.openxmlformats.org/officeDocument/2006/relationships/hyperlink" Target="http://www.1ppt.com/hangye/"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zh-CN" altLang="en-US"/>
          </a:p>
        </p:txBody>
      </p:sp>
      <p:sp>
        <p:nvSpPr>
          <p:cNvPr id="4" name="日期占位符 3"/>
          <p:cNvSpPr>
            <a:spLocks noGrp="1"/>
          </p:cNvSpPr>
          <p:nvPr>
            <p:ph type="dt" sz="half" idx="10"/>
          </p:nvPr>
        </p:nvSpPr>
        <p:spPr/>
        <p:txBody>
          <a:bodyPr/>
          <a:lstStyle/>
          <a:p>
            <a:fld id="{3A975949-38C2-4FB6-9AC6-56FEC4A055D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1860FBD-D2E8-4388-AECC-22416F502A95}"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Click="0" advTm="5000">
        <p:random/>
      </p:transition>
    </mc:Choice>
    <mc:Fallback>
      <p:transition spd="slow" advClick="0" advTm="5000">
        <p:random/>
      </p:transition>
    </mc:Fallback>
  </mc:AlternateContent>
  <p:hf sldNum="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5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3A975949-38C2-4FB6-9AC6-56FEC4A055D9}"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1860FBD-D2E8-4388-AECC-22416F502A95}"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Click="0" advTm="5000">
        <p:random/>
      </p:transition>
    </mc:Choice>
    <mc:Fallback>
      <p:transition spd="slow" advClick="0" advTm="5000">
        <p:random/>
      </p:transition>
    </mc:Fallback>
  </mc:AlternateContent>
  <p:hf sldNum="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6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3A975949-38C2-4FB6-9AC6-56FEC4A055D9}"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1860FBD-D2E8-4388-AECC-22416F502A95}"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Click="0" advTm="5000">
        <p:random/>
      </p:transition>
    </mc:Choice>
    <mc:Fallback>
      <p:transition spd="slow" advClick="0" advTm="5000">
        <p:random/>
      </p:transition>
    </mc:Fallback>
  </mc:AlternateContent>
  <p:hf sldNum="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7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3A975949-38C2-4FB6-9AC6-56FEC4A055D9}"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1860FBD-D2E8-4388-AECC-22416F502A95}"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Click="0" advTm="5000">
        <p:random/>
      </p:transition>
    </mc:Choice>
    <mc:Fallback>
      <p:transition spd="slow" advClick="0" advTm="5000">
        <p:random/>
      </p:transition>
    </mc:Fallback>
  </mc:AlternateContent>
  <p:hf sldNum="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8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3A975949-38C2-4FB6-9AC6-56FEC4A055D9}"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1860FBD-D2E8-4388-AECC-22416F502A95}"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Click="0" advTm="5000">
        <p:random/>
      </p:transition>
    </mc:Choice>
    <mc:Fallback>
      <p:transition spd="slow" advClick="0" advTm="5000">
        <p:random/>
      </p:transition>
    </mc:Fallback>
  </mc:AlternateContent>
  <p:hf sldNum="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reserve="1">
  <p:cSld name="9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3A975949-38C2-4FB6-9AC6-56FEC4A055D9}"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1860FBD-D2E8-4388-AECC-22416F502A95}"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Click="0" advTm="5000">
        <p:random/>
      </p:transition>
    </mc:Choice>
    <mc:Fallback>
      <p:transition spd="slow" advClick="0" advTm="5000">
        <p:random/>
      </p:transition>
    </mc:Fallback>
  </mc:AlternateContent>
  <p:hf sldNum="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10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3A975949-38C2-4FB6-9AC6-56FEC4A055D9}"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1860FBD-D2E8-4388-AECC-22416F502A95}"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Click="0" advTm="5000">
        <p:random/>
      </p:transition>
    </mc:Choice>
    <mc:Fallback>
      <p:transition spd="slow" advClick="0" advTm="5000">
        <p:random/>
      </p:transition>
    </mc:Fallback>
  </mc:AlternateContent>
  <p:hf sldNum="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11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3A975949-38C2-4FB6-9AC6-56FEC4A055D9}"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1860FBD-D2E8-4388-AECC-22416F502A95}"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Click="0" advTm="5000">
        <p:random/>
      </p:transition>
    </mc:Choice>
    <mc:Fallback>
      <p:transition spd="slow" advClick="0" advTm="5000">
        <p:random/>
      </p:transition>
    </mc:Fallback>
  </mc:AlternateContent>
  <p:hf sldNum="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12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3A975949-38C2-4FB6-9AC6-56FEC4A055D9}"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1860FBD-D2E8-4388-AECC-22416F502A95}"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Click="0" advTm="5000">
        <p:random/>
      </p:transition>
    </mc:Choice>
    <mc:Fallback>
      <p:transition spd="slow" advClick="0" advTm="5000">
        <p:random/>
      </p:transition>
    </mc:Fallback>
  </mc:AlternateContent>
  <p:hf sldNum="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13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3A975949-38C2-4FB6-9AC6-56FEC4A055D9}"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1860FBD-D2E8-4388-AECC-22416F502A95}"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Click="0" advTm="5000">
        <p:random/>
      </p:transition>
    </mc:Choice>
    <mc:Fallback>
      <p:transition spd="slow" advClick="0" advTm="5000">
        <p:random/>
      </p:transition>
    </mc:Fallback>
  </mc:AlternateContent>
  <p:hf sldNum="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14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3A975949-38C2-4FB6-9AC6-56FEC4A055D9}"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1860FBD-D2E8-4388-AECC-22416F502A95}"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Click="0" advTm="5000">
        <p:random/>
      </p:transition>
    </mc:Choice>
    <mc:Fallback>
      <p:transition spd="slow" advClick="0" advTm="5000">
        <p:random/>
      </p:transition>
    </mc:Fallback>
  </mc:AlternateContent>
  <p:hf sldNum="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3A975949-38C2-4FB6-9AC6-56FEC4A055D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1860FBD-D2E8-4388-AECC-22416F502A95}"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Click="0" advTm="5000">
        <p:random/>
      </p:transition>
    </mc:Choice>
    <mc:Fallback>
      <p:transition spd="slow" advClick="0" advTm="5000">
        <p:random/>
      </p:transition>
    </mc:Fallback>
  </mc:AlternateContent>
  <p:hf sldNum="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15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3A975949-38C2-4FB6-9AC6-56FEC4A055D9}"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1860FBD-D2E8-4388-AECC-22416F502A95}"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Click="0" advTm="5000">
        <p:random/>
      </p:transition>
    </mc:Choice>
    <mc:Fallback>
      <p:transition spd="slow" advClick="0" advTm="5000">
        <p:random/>
      </p:transition>
    </mc:Fallback>
  </mc:AlternateContent>
  <p:hf sldNum="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16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3A975949-38C2-4FB6-9AC6-56FEC4A055D9}"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1860FBD-D2E8-4388-AECC-22416F502A95}"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Click="0" advTm="5000">
        <p:random/>
      </p:transition>
    </mc:Choice>
    <mc:Fallback>
      <p:transition spd="slow" advClick="0" advTm="5000">
        <p:random/>
      </p:transition>
    </mc:Fallback>
  </mc:AlternateContent>
  <p:hf sldNum="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17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3A975949-38C2-4FB6-9AC6-56FEC4A055D9}"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1860FBD-D2E8-4388-AECC-22416F502A95}"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Click="0" advTm="5000">
        <p:random/>
      </p:transition>
    </mc:Choice>
    <mc:Fallback>
      <p:transition spd="slow" advClick="0" advTm="5000">
        <p:random/>
      </p:transition>
    </mc:Fallback>
  </mc:AlternateContent>
  <p:hf sldNum="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type="twoTxTwoObj" preserve="1">
  <p:cSld name="18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3A975949-38C2-4FB6-9AC6-56FEC4A055D9}"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1860FBD-D2E8-4388-AECC-22416F502A95}"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Click="0" advTm="5000">
        <p:random/>
      </p:transition>
    </mc:Choice>
    <mc:Fallback>
      <p:transition spd="slow" advClick="0" advTm="5000">
        <p:random/>
      </p:transition>
    </mc:Fallback>
  </mc:AlternateContent>
  <p:hf sldNum="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type="twoTxTwoObj" preserve="1">
  <p:cSld name="19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3A975949-38C2-4FB6-9AC6-56FEC4A055D9}"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1860FBD-D2E8-4388-AECC-22416F502A95}"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Click="0" advTm="5000">
        <p:random/>
      </p:transition>
    </mc:Choice>
    <mc:Fallback>
      <p:transition spd="slow" advClick="0" advTm="5000">
        <p:random/>
      </p:transition>
    </mc:Fallback>
  </mc:AlternateContent>
  <p:hf sldNum="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type="twoTxTwoObj" preserve="1">
  <p:cSld name="20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3A975949-38C2-4FB6-9AC6-56FEC4A055D9}"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1860FBD-D2E8-4388-AECC-22416F502A95}"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Click="0" advTm="5000">
        <p:random/>
      </p:transition>
    </mc:Choice>
    <mc:Fallback>
      <p:transition spd="slow" advClick="0" advTm="5000">
        <p:random/>
      </p:transition>
    </mc:Fallback>
  </mc:AlternateContent>
  <p:hf sldNum="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type="twoTxTwoObj" preserve="1">
  <p:cSld name="21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3A975949-38C2-4FB6-9AC6-56FEC4A055D9}"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1860FBD-D2E8-4388-AECC-22416F502A95}"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Click="0" advTm="5000">
        <p:random/>
      </p:transition>
    </mc:Choice>
    <mc:Fallback>
      <p:transition spd="slow" advClick="0" advTm="5000">
        <p:random/>
      </p:transition>
    </mc:Fallback>
  </mc:AlternateContent>
  <p:hf sldNum="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22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3A975949-38C2-4FB6-9AC6-56FEC4A055D9}"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1860FBD-D2E8-4388-AECC-22416F502A95}"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Click="0" advTm="5000">
        <p:random/>
      </p:transition>
    </mc:Choice>
    <mc:Fallback>
      <p:transition spd="slow" advClick="0" advTm="5000">
        <p:random/>
      </p:transition>
    </mc:Fallback>
  </mc:AlternateContent>
  <p:hf sldNum="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23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3A975949-38C2-4FB6-9AC6-56FEC4A055D9}"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1860FBD-D2E8-4388-AECC-22416F502A95}"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Click="0" advTm="5000">
        <p:random/>
      </p:transition>
    </mc:Choice>
    <mc:Fallback>
      <p:transition spd="slow" advClick="0" advTm="5000">
        <p:random/>
      </p:transition>
    </mc:Fallback>
  </mc:AlternateContent>
  <p:hf sldNum="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24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3A975949-38C2-4FB6-9AC6-56FEC4A055D9}"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1860FBD-D2E8-4388-AECC-22416F502A95}"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Click="0" advTm="5000">
        <p:random/>
      </p:transition>
    </mc:Choice>
    <mc:Fallback>
      <p:transition spd="slow" advClick="0" advTm="5000">
        <p:random/>
      </p:transition>
    </mc:Fallback>
  </mc:AlternateContent>
  <p:hf sldNum="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3A975949-38C2-4FB6-9AC6-56FEC4A055D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1860FBD-D2E8-4388-AECC-22416F502A95}"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Click="0" advTm="5000">
        <p:random/>
      </p:transition>
    </mc:Choice>
    <mc:Fallback>
      <p:transition spd="slow" advClick="0" advTm="5000">
        <p:random/>
      </p:transition>
    </mc:Fallback>
  </mc:AlternateContent>
  <p:hf sldNum="0" ftr="0" dt="0"/>
</p:sldLayout>
</file>

<file path=ppt/slideLayouts/slideLayout30.xml><?xml version="1.0" encoding="utf-8"?>
<p:sldLayout xmlns:a="http://schemas.openxmlformats.org/drawingml/2006/main" xmlns:r="http://schemas.openxmlformats.org/officeDocument/2006/relationships" xmlns:p="http://schemas.openxmlformats.org/presentationml/2006/main" type="twoTxTwoObj" preserve="1">
  <p:cSld name="25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3A975949-38C2-4FB6-9AC6-56FEC4A055D9}"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1860FBD-D2E8-4388-AECC-22416F502A95}"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Click="0" advTm="5000">
        <p:random/>
      </p:transition>
    </mc:Choice>
    <mc:Fallback>
      <p:transition spd="slow" advClick="0" advTm="5000">
        <p:random/>
      </p:transition>
    </mc:Fallback>
  </mc:AlternateContent>
  <p:hf sldNum="0" ftr="0" dt="0"/>
</p:sldLayout>
</file>

<file path=ppt/slideLayouts/slideLayout31.xml><?xml version="1.0" encoding="utf-8"?>
<p:sldLayout xmlns:a="http://schemas.openxmlformats.org/drawingml/2006/main" xmlns:r="http://schemas.openxmlformats.org/officeDocument/2006/relationships" xmlns:p="http://schemas.openxmlformats.org/presentationml/2006/main" type="twoTxTwoObj" preserve="1">
  <p:cSld name="26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3A975949-38C2-4FB6-9AC6-56FEC4A055D9}"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1860FBD-D2E8-4388-AECC-22416F502A95}"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Click="0" advTm="5000">
        <p:random/>
      </p:transition>
    </mc:Choice>
    <mc:Fallback>
      <p:transition spd="slow" advClick="0" advTm="5000">
        <p:random/>
      </p:transition>
    </mc:Fallback>
  </mc:AlternateContent>
  <p:hf sldNum="0" ftr="0" dt="0"/>
</p:sldLayout>
</file>

<file path=ppt/slideLayouts/slideLayout32.xml><?xml version="1.0" encoding="utf-8"?>
<p:sldLayout xmlns:a="http://schemas.openxmlformats.org/drawingml/2006/main" xmlns:r="http://schemas.openxmlformats.org/officeDocument/2006/relationships" xmlns:p="http://schemas.openxmlformats.org/presentationml/2006/main" type="twoTxTwoObj" preserve="1">
  <p:cSld name="27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3A975949-38C2-4FB6-9AC6-56FEC4A055D9}"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1860FBD-D2E8-4388-AECC-22416F502A95}"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Click="0" advTm="5000">
        <p:random/>
      </p:transition>
    </mc:Choice>
    <mc:Fallback>
      <p:transition spd="slow" advClick="0" advTm="5000">
        <p:random/>
      </p:transition>
    </mc:Fallback>
  </mc:AlternateContent>
  <p:hf sldNum="0" ftr="0" dt="0"/>
</p:sldLayout>
</file>

<file path=ppt/slideLayouts/slideLayout33.xml><?xml version="1.0" encoding="utf-8"?>
<p:sldLayout xmlns:a="http://schemas.openxmlformats.org/drawingml/2006/main" xmlns:r="http://schemas.openxmlformats.org/officeDocument/2006/relationships" xmlns:p="http://schemas.openxmlformats.org/presentationml/2006/main" type="twoTxTwoObj" preserve="1">
  <p:cSld name="28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3A975949-38C2-4FB6-9AC6-56FEC4A055D9}"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1860FBD-D2E8-4388-AECC-22416F502A95}"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Click="0" advTm="5000">
        <p:random/>
      </p:transition>
    </mc:Choice>
    <mc:Fallback>
      <p:transition spd="slow" advClick="0" advTm="5000">
        <p:random/>
      </p:transition>
    </mc:Fallback>
  </mc:AlternateContent>
  <p:hf sldNum="0" ftr="0" dt="0"/>
</p:sldLayout>
</file>

<file path=ppt/slideLayouts/slideLayout34.xml><?xml version="1.0" encoding="utf-8"?>
<p:sldLayout xmlns:a="http://schemas.openxmlformats.org/drawingml/2006/main" xmlns:r="http://schemas.openxmlformats.org/officeDocument/2006/relationships" xmlns:p="http://schemas.openxmlformats.org/presentationml/2006/main" type="twoTxTwoObj" preserve="1">
  <p:cSld name="29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3A975949-38C2-4FB6-9AC6-56FEC4A055D9}"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1860FBD-D2E8-4388-AECC-22416F502A95}"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Click="0" advTm="5000">
        <p:random/>
      </p:transition>
    </mc:Choice>
    <mc:Fallback>
      <p:transition spd="slow" advClick="0" advTm="5000">
        <p:random/>
      </p:transition>
    </mc:Fallback>
  </mc:AlternateContent>
  <p:hf sldNum="0" ftr="0" dt="0"/>
</p:sldLayout>
</file>

<file path=ppt/slideLayouts/slideLayout35.xml><?xml version="1.0" encoding="utf-8"?>
<p:sldLayout xmlns:a="http://schemas.openxmlformats.org/drawingml/2006/main" xmlns:r="http://schemas.openxmlformats.org/officeDocument/2006/relationships" xmlns:p="http://schemas.openxmlformats.org/presentationml/2006/main" type="twoTxTwoObj" preserve="1">
  <p:cSld name="30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3A975949-38C2-4FB6-9AC6-56FEC4A055D9}"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1860FBD-D2E8-4388-AECC-22416F502A95}"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Click="0" advTm="5000">
        <p:random/>
      </p:transition>
    </mc:Choice>
    <mc:Fallback>
      <p:transition spd="slow" advClick="0" advTm="5000">
        <p:random/>
      </p:transition>
    </mc:Fallback>
  </mc:AlternateContent>
  <p:hf sldNum="0" ftr="0" dt="0"/>
</p:sldLayout>
</file>

<file path=ppt/slideLayouts/slideLayout36.xml><?xml version="1.0" encoding="utf-8"?>
<p:sldLayout xmlns:a="http://schemas.openxmlformats.org/drawingml/2006/main" xmlns:r="http://schemas.openxmlformats.org/officeDocument/2006/relationships" xmlns:p="http://schemas.openxmlformats.org/presentationml/2006/main" type="twoTxTwoObj" preserve="1">
  <p:cSld name="31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3A975949-38C2-4FB6-9AC6-56FEC4A055D9}"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1860FBD-D2E8-4388-AECC-22416F502A95}"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Click="0" advTm="5000">
        <p:random/>
      </p:transition>
    </mc:Choice>
    <mc:Fallback>
      <p:transition spd="slow" advClick="0" advTm="5000">
        <p:random/>
      </p:transition>
    </mc:Fallback>
  </mc:AlternateContent>
  <p:hf sldNum="0" ftr="0" dt="0"/>
</p:sldLayout>
</file>

<file path=ppt/slideLayouts/slideLayout37.xml><?xml version="1.0" encoding="utf-8"?>
<p:sldLayout xmlns:a="http://schemas.openxmlformats.org/drawingml/2006/main" xmlns:r="http://schemas.openxmlformats.org/officeDocument/2006/relationships" xmlns:p="http://schemas.openxmlformats.org/presentationml/2006/main" type="twoTxTwoObj" preserve="1">
  <p:cSld name="32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3A975949-38C2-4FB6-9AC6-56FEC4A055D9}"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1860FBD-D2E8-4388-AECC-22416F502A95}"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Click="0" advTm="5000">
        <p:random/>
      </p:transition>
    </mc:Choice>
    <mc:Fallback>
      <p:transition spd="slow" advClick="0" advTm="5000">
        <p:random/>
      </p:transition>
    </mc:Fallback>
  </mc:AlternateContent>
  <p:hf sldNum="0" ftr="0" dt="0"/>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33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3A975949-38C2-4FB6-9AC6-56FEC4A055D9}"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1860FBD-D2E8-4388-AECC-22416F502A95}"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Click="0" advTm="5000">
        <p:random/>
      </p:transition>
    </mc:Choice>
    <mc:Fallback>
      <p:transition spd="slow" advClick="0" advTm="5000">
        <p:random/>
      </p:transition>
    </mc:Fallback>
  </mc:AlternateContent>
  <p:hf sldNum="0" ftr="0" dt="0"/>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34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3A975949-38C2-4FB6-9AC6-56FEC4A055D9}"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1860FBD-D2E8-4388-AECC-22416F502A95}"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Click="0" advTm="5000">
        <p:random/>
      </p:transition>
    </mc:Choice>
    <mc:Fallback>
      <p:transition spd="slow" advClick="0" advTm="5000">
        <p:random/>
      </p:transition>
    </mc:Fallback>
  </mc:AlternateContent>
  <p:hf sldNum="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3A975949-38C2-4FB6-9AC6-56FEC4A055D9}"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1860FBD-D2E8-4388-AECC-22416F502A95}"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Click="0" advTm="5000">
        <p:random/>
      </p:transition>
    </mc:Choice>
    <mc:Fallback>
      <p:transition spd="slow" advClick="0" advTm="5000">
        <p:random/>
      </p:transition>
    </mc:Fallback>
  </mc:AlternateContent>
  <p:hf sldNum="0" ftr="0" dt="0"/>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reserve="1">
  <p:cSld name="35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3A975949-38C2-4FB6-9AC6-56FEC4A055D9}"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1860FBD-D2E8-4388-AECC-22416F502A95}"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Click="0" advTm="5000">
        <p:random/>
      </p:transition>
    </mc:Choice>
    <mc:Fallback>
      <p:transition spd="slow" advClick="0" advTm="5000">
        <p:random/>
      </p:transition>
    </mc:Fallback>
  </mc:AlternateContent>
  <p:hf sldNum="0" ftr="0" dt="0"/>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reserve="1">
  <p:cSld name="36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3A975949-38C2-4FB6-9AC6-56FEC4A055D9}"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1860FBD-D2E8-4388-AECC-22416F502A95}"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Click="0" advTm="5000">
        <p:random/>
      </p:transition>
    </mc:Choice>
    <mc:Fallback>
      <p:transition spd="slow" advClick="0" advTm="5000">
        <p:random/>
      </p:transition>
    </mc:Fallback>
  </mc:AlternateContent>
  <p:hf sldNum="0" ftr="0" dt="0"/>
</p:sldLayout>
</file>

<file path=ppt/slideLayouts/slideLayout42.xml><?xml version="1.0" encoding="utf-8"?>
<p:sldLayout xmlns:a="http://schemas.openxmlformats.org/drawingml/2006/main" xmlns:r="http://schemas.openxmlformats.org/officeDocument/2006/relationships" xmlns:p="http://schemas.openxmlformats.org/presentationml/2006/main" type="twoTxTwoObj" preserve="1">
  <p:cSld name="37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3A975949-38C2-4FB6-9AC6-56FEC4A055D9}"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1860FBD-D2E8-4388-AECC-22416F502A95}"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Click="0" advTm="5000">
        <p:random/>
      </p:transition>
    </mc:Choice>
    <mc:Fallback>
      <p:transition spd="slow" advClick="0" advTm="5000">
        <p:random/>
      </p:transition>
    </mc:Fallback>
  </mc:AlternateContent>
  <p:hf sldNum="0" ftr="0" dt="0"/>
</p:sldLayout>
</file>

<file path=ppt/slideLayouts/slideLayout43.xml><?xml version="1.0" encoding="utf-8"?>
<p:sldLayout xmlns:a="http://schemas.openxmlformats.org/drawingml/2006/main" xmlns:r="http://schemas.openxmlformats.org/officeDocument/2006/relationships" xmlns:p="http://schemas.openxmlformats.org/presentationml/2006/main" type="twoTxTwoObj" preserve="1">
  <p:cSld name="38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3A975949-38C2-4FB6-9AC6-56FEC4A055D9}"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1860FBD-D2E8-4388-AECC-22416F502A95}"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Click="0" advTm="5000">
        <p:random/>
      </p:transition>
    </mc:Choice>
    <mc:Fallback>
      <p:transition spd="slow" advClick="0" advTm="5000">
        <p:random/>
      </p:transition>
    </mc:Fallback>
  </mc:AlternateContent>
  <p:hf sldNum="0" ftr="0" dt="0"/>
</p:sldLayout>
</file>

<file path=ppt/slideLayouts/slideLayout44.xml><?xml version="1.0" encoding="utf-8"?>
<p:sldLayout xmlns:a="http://schemas.openxmlformats.org/drawingml/2006/main" xmlns:r="http://schemas.openxmlformats.org/officeDocument/2006/relationships" xmlns:p="http://schemas.openxmlformats.org/presentationml/2006/main" type="twoTxTwoObj" preserve="1">
  <p:cSld name="39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3A975949-38C2-4FB6-9AC6-56FEC4A055D9}"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1860FBD-D2E8-4388-AECC-22416F502A95}"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Click="0" advTm="5000">
        <p:random/>
      </p:transition>
    </mc:Choice>
    <mc:Fallback>
      <p:transition spd="slow" advClick="0" advTm="5000">
        <p:random/>
      </p:transition>
    </mc:Fallback>
  </mc:AlternateContent>
  <p:hf sldNum="0" ftr="0" dt="0"/>
</p:sldLayout>
</file>

<file path=ppt/slideLayouts/slideLayout45.xml><?xml version="1.0" encoding="utf-8"?>
<p:sldLayout xmlns:a="http://schemas.openxmlformats.org/drawingml/2006/main" xmlns:r="http://schemas.openxmlformats.org/officeDocument/2006/relationships" xmlns:p="http://schemas.openxmlformats.org/presentationml/2006/main" type="twoTxTwoObj" preserve="1">
  <p:cSld name="40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3A975949-38C2-4FB6-9AC6-56FEC4A055D9}"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1860FBD-D2E8-4388-AECC-22416F502A95}"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Click="0" advTm="5000">
        <p:random/>
      </p:transition>
    </mc:Choice>
    <mc:Fallback>
      <p:transition spd="slow" advClick="0" advTm="5000">
        <p:random/>
      </p:transition>
    </mc:Fallback>
  </mc:AlternateContent>
  <p:hf sldNum="0" ftr="0" dt="0"/>
</p:sldLayout>
</file>

<file path=ppt/slideLayouts/slideLayout46.xml><?xml version="1.0" encoding="utf-8"?>
<p:sldLayout xmlns:a="http://schemas.openxmlformats.org/drawingml/2006/main" xmlns:r="http://schemas.openxmlformats.org/officeDocument/2006/relationships" xmlns:p="http://schemas.openxmlformats.org/presentationml/2006/main" type="twoTxTwoObj" preserve="1">
  <p:cSld name="41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3A975949-38C2-4FB6-9AC6-56FEC4A055D9}"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1860FBD-D2E8-4388-AECC-22416F502A95}"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Click="0" advTm="5000">
        <p:random/>
      </p:transition>
    </mc:Choice>
    <mc:Fallback>
      <p:transition spd="slow" advClick="0" advTm="5000">
        <p:random/>
      </p:transition>
    </mc:Fallback>
  </mc:AlternateContent>
  <p:hf sldNum="0" ftr="0" dt="0"/>
</p:sldLayout>
</file>

<file path=ppt/slideLayouts/slideLayout47.xml><?xml version="1.0" encoding="utf-8"?>
<p:sldLayout xmlns:a="http://schemas.openxmlformats.org/drawingml/2006/main" xmlns:r="http://schemas.openxmlformats.org/officeDocument/2006/relationships" xmlns:p="http://schemas.openxmlformats.org/presentationml/2006/main" type="twoTxTwoObj" preserve="1">
  <p:cSld name="42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3A975949-38C2-4FB6-9AC6-56FEC4A055D9}"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1860FBD-D2E8-4388-AECC-22416F502A95}"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Click="0" advTm="5000">
        <p:random/>
      </p:transition>
    </mc:Choice>
    <mc:Fallback>
      <p:transition spd="slow" advClick="0" advTm="5000">
        <p:random/>
      </p:transition>
    </mc:Fallback>
  </mc:AlternateContent>
  <p:hf sldNum="0" ftr="0" dt="0"/>
</p:sldLayout>
</file>

<file path=ppt/slideLayouts/slideLayout48.xml><?xml version="1.0" encoding="utf-8"?>
<p:sldLayout xmlns:a="http://schemas.openxmlformats.org/drawingml/2006/main" xmlns:r="http://schemas.openxmlformats.org/officeDocument/2006/relationships" xmlns:p="http://schemas.openxmlformats.org/presentationml/2006/main" type="twoTxTwoObj" preserve="1">
  <p:cSld name="43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3A975949-38C2-4FB6-9AC6-56FEC4A055D9}"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1860FBD-D2E8-4388-AECC-22416F502A95}"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Click="0" advTm="5000">
        <p:random/>
      </p:transition>
    </mc:Choice>
    <mc:Fallback>
      <p:transition spd="slow" advClick="0" advTm="5000">
        <p:random/>
      </p:transition>
    </mc:Fallback>
  </mc:AlternateContent>
  <p:hf sldNum="0" ftr="0" dt="0"/>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44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3A975949-38C2-4FB6-9AC6-56FEC4A055D9}"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1860FBD-D2E8-4388-AECC-22416F502A95}"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Click="0" advTm="5000">
        <p:random/>
      </p:transition>
    </mc:Choice>
    <mc:Fallback>
      <p:transition spd="slow" advClick="0" advTm="5000">
        <p:random/>
      </p:transition>
    </mc:Fallback>
  </mc:AlternateContent>
  <p:hf sldNum="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3A975949-38C2-4FB6-9AC6-56FEC4A055D9}"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1860FBD-D2E8-4388-AECC-22416F502A95}"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Click="0" advTm="5000">
        <p:random/>
      </p:transition>
    </mc:Choice>
    <mc:Fallback>
      <p:transition spd="slow" advClick="0" advTm="5000">
        <p:random/>
      </p:transition>
    </mc:Fallback>
  </mc:AlternateContent>
  <p:hf sldNum="0" ftr="0" dt="0"/>
</p:sldLayout>
</file>

<file path=ppt/slideLayouts/slideLayout50.xml><?xml version="1.0" encoding="utf-8"?>
<p:sldLayout xmlns:a="http://schemas.openxmlformats.org/drawingml/2006/main" xmlns:r="http://schemas.openxmlformats.org/officeDocument/2006/relationships" xmlns:p="http://schemas.openxmlformats.org/presentationml/2006/main" type="twoTxTwoObj" preserve="1">
  <p:cSld name="45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3A975949-38C2-4FB6-9AC6-56FEC4A055D9}"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1860FBD-D2E8-4388-AECC-22416F502A95}"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Click="0" advTm="5000">
        <p:random/>
      </p:transition>
    </mc:Choice>
    <mc:Fallback>
      <p:transition spd="slow" advClick="0" advTm="5000">
        <p:random/>
      </p:transition>
    </mc:Fallback>
  </mc:AlternateContent>
  <p:hf sldNum="0" ftr="0" dt="0"/>
</p:sldLayout>
</file>

<file path=ppt/slideLayouts/slideLayout51.xml><?xml version="1.0" encoding="utf-8"?>
<p:sldLayout xmlns:a="http://schemas.openxmlformats.org/drawingml/2006/main" xmlns:r="http://schemas.openxmlformats.org/officeDocument/2006/relationships" xmlns:p="http://schemas.openxmlformats.org/presentationml/2006/main" type="twoTxTwoObj" preserve="1">
  <p:cSld name="46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3A975949-38C2-4FB6-9AC6-56FEC4A055D9}"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1860FBD-D2E8-4388-AECC-22416F502A95}"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Click="0" advTm="5000">
        <p:random/>
      </p:transition>
    </mc:Choice>
    <mc:Fallback>
      <p:transition spd="slow" advClick="0" advTm="5000">
        <p:random/>
      </p:transition>
    </mc:Fallback>
  </mc:AlternateContent>
  <p:hf sldNum="0" ftr="0" dt="0"/>
</p:sldLayout>
</file>

<file path=ppt/slideLayouts/slideLayout52.xml><?xml version="1.0" encoding="utf-8"?>
<p:sldLayout xmlns:a="http://schemas.openxmlformats.org/drawingml/2006/main" xmlns:r="http://schemas.openxmlformats.org/officeDocument/2006/relationships" xmlns:p="http://schemas.openxmlformats.org/presentationml/2006/main" type="twoTxTwoObj" preserve="1">
  <p:cSld name="47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3A975949-38C2-4FB6-9AC6-56FEC4A055D9}"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1860FBD-D2E8-4388-AECC-22416F502A95}"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Click="0" advTm="5000">
        <p:random/>
      </p:transition>
    </mc:Choice>
    <mc:Fallback>
      <p:transition spd="slow" advClick="0" advTm="5000">
        <p:random/>
      </p:transition>
    </mc:Fallback>
  </mc:AlternateContent>
  <p:hf sldNum="0" ftr="0" dt="0"/>
</p:sldLayout>
</file>

<file path=ppt/slideLayouts/slideLayout53.xml><?xml version="1.0" encoding="utf-8"?>
<p:sldLayout xmlns:a="http://schemas.openxmlformats.org/drawingml/2006/main" xmlns:r="http://schemas.openxmlformats.org/officeDocument/2006/relationships" xmlns:p="http://schemas.openxmlformats.org/presentationml/2006/main" type="twoTxTwoObj" preserve="1">
  <p:cSld name="48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3A975949-38C2-4FB6-9AC6-56FEC4A055D9}"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1860FBD-D2E8-4388-AECC-22416F502A95}"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Click="0" advTm="5000">
        <p:random/>
      </p:transition>
    </mc:Choice>
    <mc:Fallback>
      <p:transition spd="slow" advClick="0" advTm="5000">
        <p:random/>
      </p:transition>
    </mc:Fallback>
  </mc:AlternateContent>
  <p:hf sldNum="0" ftr="0" dt="0"/>
</p:sldLayout>
</file>

<file path=ppt/slideLayouts/slideLayout54.xml><?xml version="1.0" encoding="utf-8"?>
<p:sldLayout xmlns:a="http://schemas.openxmlformats.org/drawingml/2006/main" xmlns:r="http://schemas.openxmlformats.org/officeDocument/2006/relationships" xmlns:p="http://schemas.openxmlformats.org/presentationml/2006/main" type="twoTxTwoObj" preserve="1">
  <p:cSld name="49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3A975949-38C2-4FB6-9AC6-56FEC4A055D9}"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1860FBD-D2E8-4388-AECC-22416F502A95}"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Click="0" advTm="5000">
        <p:random/>
      </p:transition>
    </mc:Choice>
    <mc:Fallback>
      <p:transition spd="slow" advClick="0" advTm="5000">
        <p:random/>
      </p:transition>
    </mc:Fallback>
  </mc:AlternateContent>
  <p:hf sldNum="0" ftr="0" dt="0"/>
</p:sldLayout>
</file>

<file path=ppt/slideLayouts/slideLayout55.xml><?xml version="1.0" encoding="utf-8"?>
<p:sldLayout xmlns:a="http://schemas.openxmlformats.org/drawingml/2006/main" xmlns:r="http://schemas.openxmlformats.org/officeDocument/2006/relationships" xmlns:p="http://schemas.openxmlformats.org/presentationml/2006/main" type="twoTxTwoObj" preserve="1">
  <p:cSld name="50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3A975949-38C2-4FB6-9AC6-56FEC4A055D9}"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1860FBD-D2E8-4388-AECC-22416F502A95}"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Click="0" advTm="5000">
        <p:random/>
      </p:transition>
    </mc:Choice>
    <mc:Fallback>
      <p:transition spd="slow" advClick="0" advTm="5000">
        <p:random/>
      </p:transition>
    </mc:Fallback>
  </mc:AlternateContent>
  <p:hf sldNum="0" ftr="0" dt="0"/>
</p:sldLayout>
</file>

<file path=ppt/slideLayouts/slideLayout56.xml><?xml version="1.0" encoding="utf-8"?>
<p:sldLayout xmlns:a="http://schemas.openxmlformats.org/drawingml/2006/main" xmlns:r="http://schemas.openxmlformats.org/officeDocument/2006/relationships" xmlns:p="http://schemas.openxmlformats.org/presentationml/2006/main" type="twoTxTwoObj" preserve="1">
  <p:cSld name="51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3A975949-38C2-4FB6-9AC6-56FEC4A055D9}"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1860FBD-D2E8-4388-AECC-22416F502A95}"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Click="0" advTm="5000">
        <p:random/>
      </p:transition>
    </mc:Choice>
    <mc:Fallback>
      <p:transition spd="slow" advClick="0" advTm="5000">
        <p:random/>
      </p:transition>
    </mc:Fallback>
  </mc:AlternateContent>
  <p:hf sldNum="0" ftr="0" dt="0"/>
</p:sldLayout>
</file>

<file path=ppt/slideLayouts/slideLayout57.xml><?xml version="1.0" encoding="utf-8"?>
<p:sldLayout xmlns:a="http://schemas.openxmlformats.org/drawingml/2006/main" xmlns:r="http://schemas.openxmlformats.org/officeDocument/2006/relationships" xmlns:p="http://schemas.openxmlformats.org/presentationml/2006/main" type="twoTxTwoObj" preserve="1">
  <p:cSld name="52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3A975949-38C2-4FB6-9AC6-56FEC4A055D9}"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1860FBD-D2E8-4388-AECC-22416F502A95}"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Click="0" advTm="5000">
        <p:random/>
      </p:transition>
    </mc:Choice>
    <mc:Fallback>
      <p:transition spd="slow" advClick="0" advTm="5000">
        <p:random/>
      </p:transition>
    </mc:Fallback>
  </mc:AlternateContent>
  <p:hf sldNum="0" ftr="0" dt="0"/>
</p:sldLayout>
</file>

<file path=ppt/slideLayouts/slideLayout58.xml><?xml version="1.0" encoding="utf-8"?>
<p:sldLayout xmlns:a="http://schemas.openxmlformats.org/drawingml/2006/main" xmlns:r="http://schemas.openxmlformats.org/officeDocument/2006/relationships" xmlns:p="http://schemas.openxmlformats.org/presentationml/2006/main" type="twoTxTwoObj" preserve="1">
  <p:cSld name="53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3A975949-38C2-4FB6-9AC6-56FEC4A055D9}"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1860FBD-D2E8-4388-AECC-22416F502A95}"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Click="0" advTm="5000">
        <p:random/>
      </p:transition>
    </mc:Choice>
    <mc:Fallback>
      <p:transition spd="slow" advClick="0" advTm="5000">
        <p:random/>
      </p:transition>
    </mc:Fallback>
  </mc:AlternateContent>
  <p:hf sldNum="0" ftr="0" dt="0"/>
</p:sldLayout>
</file>

<file path=ppt/slideLayouts/slideLayout59.xml><?xml version="1.0" encoding="utf-8"?>
<p:sldLayout xmlns:a="http://schemas.openxmlformats.org/drawingml/2006/main" xmlns:r="http://schemas.openxmlformats.org/officeDocument/2006/relationships" xmlns:p="http://schemas.openxmlformats.org/presentationml/2006/main" type="twoTxTwoObj" preserve="1">
  <p:cSld name="54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3A975949-38C2-4FB6-9AC6-56FEC4A055D9}"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1860FBD-D2E8-4388-AECC-22416F502A95}" type="slidenum">
              <a:rPr lang="zh-CN" altLang="en-US" smtClean="0"/>
            </a:fld>
            <a:endParaRPr lang="zh-CN" altLang="en-US"/>
          </a:p>
        </p:txBody>
      </p:sp>
      <p:sp>
        <p:nvSpPr>
          <p:cNvPr id="10" name="TextBox 9"/>
          <p:cNvSpPr txBox="1"/>
          <p:nvPr userDrawn="1"/>
        </p:nvSpPr>
        <p:spPr>
          <a:xfrm>
            <a:off x="453650" y="0"/>
            <a:ext cx="540060" cy="123111"/>
          </a:xfrm>
          <a:prstGeom prst="rect">
            <a:avLst/>
          </a:prstGeom>
          <a:noFill/>
        </p:spPr>
        <p:txBody>
          <a:bodyPr wrap="square" rtlCol="0">
            <a:spAutoFit/>
          </a:bodyPr>
          <a:lstStyle/>
          <a:p>
            <a:pPr>
              <a:lnSpc>
                <a:spcPct val="200000"/>
              </a:lnSpc>
            </a:pPr>
            <a:r>
              <a:rPr lang="zh-CN" altLang="en-US" sz="100" dirty="0">
                <a:solidFill>
                  <a:schemeClr val="tx1">
                    <a:alpha val="0"/>
                  </a:schemeClr>
                </a:solidFill>
                <a:latin typeface="微软雅黑" panose="020B0503020204020204" pitchFamily="34" charset="-122"/>
                <a:ea typeface="微软雅黑" panose="020B0503020204020204" pitchFamily="34" charset="-122"/>
                <a:hlinkClick r:id="rId2"/>
              </a:rPr>
              <a:t>行业</a:t>
            </a:r>
            <a:r>
              <a:rPr lang="en-US" altLang="zh-CN" sz="100" dirty="0">
                <a:solidFill>
                  <a:schemeClr val="tx1">
                    <a:alpha val="0"/>
                  </a:schemeClr>
                </a:solidFill>
                <a:latin typeface="微软雅黑" panose="020B0503020204020204" pitchFamily="34" charset="-122"/>
                <a:ea typeface="微软雅黑" panose="020B0503020204020204" pitchFamily="34" charset="-122"/>
                <a:hlinkClick r:id="rId2"/>
              </a:rPr>
              <a:t>PPT</a:t>
            </a:r>
            <a:r>
              <a:rPr lang="zh-CN" altLang="en-US" sz="100" dirty="0">
                <a:solidFill>
                  <a:schemeClr val="tx1">
                    <a:alpha val="0"/>
                  </a:schemeClr>
                </a:solidFill>
                <a:latin typeface="微软雅黑" panose="020B0503020204020204" pitchFamily="34" charset="-122"/>
                <a:ea typeface="微软雅黑" panose="020B0503020204020204" pitchFamily="34" charset="-122"/>
                <a:hlinkClick r:id="rId2"/>
              </a:rPr>
              <a:t>模板</a:t>
            </a:r>
            <a:r>
              <a:rPr lang="en-US" altLang="zh-CN" sz="100" dirty="0">
                <a:solidFill>
                  <a:schemeClr val="tx1">
                    <a:alpha val="0"/>
                  </a:schemeClr>
                </a:solidFill>
                <a:latin typeface="微软雅黑" panose="020B0503020204020204" pitchFamily="34" charset="-122"/>
                <a:ea typeface="微软雅黑" panose="020B0503020204020204" pitchFamily="34" charset="-122"/>
              </a:rPr>
              <a:t>http://www.1ppt.com/hangye/</a:t>
            </a:r>
            <a:endParaRPr lang="en-US" altLang="zh-CN" sz="100" dirty="0">
              <a:solidFill>
                <a:schemeClr val="tx1">
                  <a:alpha val="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advClick="0" advTm="5000">
        <p:random/>
      </p:transition>
    </mc:Choice>
    <mc:Fallback>
      <p:transition spd="slow" advClick="0" advTm="5000">
        <p:random/>
      </p:transition>
    </mc:Fallback>
  </mc:AlternateContent>
  <p:hf sldNum="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1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3A975949-38C2-4FB6-9AC6-56FEC4A055D9}"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1860FBD-D2E8-4388-AECC-22416F502A95}"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Click="0" advTm="5000">
        <p:random/>
      </p:transition>
    </mc:Choice>
    <mc:Fallback>
      <p:transition spd="slow" advClick="0" advTm="5000">
        <p:random/>
      </p:transition>
    </mc:Fallback>
  </mc:AlternateContent>
  <p:hf sldNum="0" ftr="0" dt="0"/>
</p:sldLayout>
</file>

<file path=ppt/slideLayouts/slideLayout6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3A975949-38C2-4FB6-9AC6-56FEC4A055D9}"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1860FBD-D2E8-4388-AECC-22416F502A95}"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Click="0" advTm="5000">
        <p:random/>
      </p:transition>
    </mc:Choice>
    <mc:Fallback>
      <p:transition spd="slow" advClick="0" advTm="5000">
        <p:random/>
      </p:transition>
    </mc:Fallback>
  </mc:AlternateContent>
  <p:hf sldNum="0" ftr="0" dt="0"/>
</p:sldLayout>
</file>

<file path=ppt/slideLayouts/slideLayout6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A975949-38C2-4FB6-9AC6-56FEC4A055D9}"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1860FBD-D2E8-4388-AECC-22416F502A95}"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Click="0" advTm="5000">
        <p:random/>
      </p:transition>
    </mc:Choice>
    <mc:Fallback>
      <p:transition spd="slow" advClick="0" advTm="5000">
        <p:random/>
      </p:transition>
    </mc:Fallback>
  </mc:AlternateContent>
  <p:hf sldNum="0" ftr="0" dt="0"/>
</p:sldLayout>
</file>

<file path=ppt/slideLayouts/slideLayout6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3A975949-38C2-4FB6-9AC6-56FEC4A055D9}"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1860FBD-D2E8-4388-AECC-22416F502A95}"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Click="0" advTm="5000">
        <p:random/>
      </p:transition>
    </mc:Choice>
    <mc:Fallback>
      <p:transition spd="slow" advClick="0" advTm="5000">
        <p:random/>
      </p:transition>
    </mc:Fallback>
  </mc:AlternateContent>
  <p:hf sldNum="0" ftr="0" dt="0"/>
</p:sldLayout>
</file>

<file path=ppt/slideLayouts/slideLayout6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3A975949-38C2-4FB6-9AC6-56FEC4A055D9}"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1860FBD-D2E8-4388-AECC-22416F502A95}"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Click="0" advTm="5000">
        <p:random/>
      </p:transition>
    </mc:Choice>
    <mc:Fallback>
      <p:transition spd="slow" advClick="0" advTm="5000">
        <p:random/>
      </p:transition>
    </mc:Fallback>
  </mc:AlternateContent>
  <p:hf sldNum="0" ftr="0" dt="0"/>
</p:sldLayout>
</file>

<file path=ppt/slideLayouts/slideLayout6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3A975949-38C2-4FB6-9AC6-56FEC4A055D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1860FBD-D2E8-4388-AECC-22416F502A95}"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Click="0" advTm="5000">
        <p:random/>
      </p:transition>
    </mc:Choice>
    <mc:Fallback>
      <p:transition spd="slow" advClick="0" advTm="5000">
        <p:random/>
      </p:transition>
    </mc:Fallback>
  </mc:AlternateContent>
  <p:hf sldNum="0" ftr="0" dt="0"/>
</p:sldLayout>
</file>

<file path=ppt/slideLayouts/slideLayout65.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3A975949-38C2-4FB6-9AC6-56FEC4A055D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1860FBD-D2E8-4388-AECC-22416F502A95}"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Click="0" advTm="5000">
        <p:random/>
      </p:transition>
    </mc:Choice>
    <mc:Fallback>
      <p:transition spd="slow" advClick="0" advTm="5000">
        <p:random/>
      </p:transition>
    </mc:Fallback>
  </mc:AlternateContent>
  <p:hf sldNum="0" ftr="0" dt="0"/>
</p:sldLayout>
</file>

<file path=ppt/slideLayouts/slideLayout6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B7A701A4-C804-4356-ACC5-3C3FA266A582}"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3B498970-75F6-4752-8D35-EEE612A11879}"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500" advClick="0" advTm="5000">
        <p:random/>
      </p:transition>
    </mc:Choice>
    <mc:Fallback>
      <p:transition spd="slow" advClick="0" advTm="5000">
        <p:random/>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B7A701A4-C804-4356-ACC5-3C3FA266A582}"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3B498970-75F6-4752-8D35-EEE612A11879}"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500" advClick="0" advTm="5000">
        <p:random/>
      </p:transition>
    </mc:Choice>
    <mc:Fallback>
      <p:transition spd="slow" advClick="0" advTm="5000">
        <p:random/>
      </p:transition>
    </mc:Fallback>
  </mc:AlternateContent>
</p:sldLayout>
</file>

<file path=ppt/slideLayouts/slideLayout6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B7A701A4-C804-4356-ACC5-3C3FA266A582}"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3B498970-75F6-4752-8D35-EEE612A11879}"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500" advClick="0" advTm="5000">
        <p:random/>
      </p:transition>
    </mc:Choice>
    <mc:Fallback>
      <p:transition spd="slow" advClick="0" advTm="5000">
        <p:random/>
      </p:transition>
    </mc:Fallback>
  </mc:AlternateContent>
</p:sldLayout>
</file>

<file path=ppt/slideLayouts/slideLayout6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B7A701A4-C804-4356-ACC5-3C3FA266A582}"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3B498970-75F6-4752-8D35-EEE612A11879}"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500" advClick="0" advTm="5000">
        <p:random/>
      </p:transition>
    </mc:Choice>
    <mc:Fallback>
      <p:transition spd="slow" advClick="0" advTm="5000">
        <p:random/>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2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3A975949-38C2-4FB6-9AC6-56FEC4A055D9}"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1860FBD-D2E8-4388-AECC-22416F502A95}"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Click="0" advTm="5000">
        <p:random/>
      </p:transition>
    </mc:Choice>
    <mc:Fallback>
      <p:transition spd="slow" advClick="0" advTm="5000">
        <p:random/>
      </p:transition>
    </mc:Fallback>
  </mc:AlternateContent>
  <p:hf sldNum="0" ftr="0" dt="0"/>
</p:sldLayout>
</file>

<file path=ppt/slideLayouts/slideLayout7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B7A701A4-C804-4356-ACC5-3C3FA266A582}"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endParaRPr>
          </a:p>
        </p:txBody>
      </p:sp>
      <p:sp>
        <p:nvSpPr>
          <p:cNvPr id="9" name="灯片编号占位符 8"/>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3B498970-75F6-4752-8D35-EEE612A11879}"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500" advClick="0" advTm="5000">
        <p:random/>
      </p:transition>
    </mc:Choice>
    <mc:Fallback>
      <p:transition spd="slow" advClick="0" advTm="5000">
        <p:random/>
      </p:transition>
    </mc:Fallback>
  </mc:AlternateContent>
</p:sldLayout>
</file>

<file path=ppt/slideLayouts/slideLayout7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B7A701A4-C804-4356-ACC5-3C3FA266A582}"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endParaRPr>
          </a:p>
        </p:txBody>
      </p:sp>
      <p:sp>
        <p:nvSpPr>
          <p:cNvPr id="5" name="灯片编号占位符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3B498970-75F6-4752-8D35-EEE612A11879}"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500" advClick="0" advTm="5000">
        <p:random/>
      </p:transition>
    </mc:Choice>
    <mc:Fallback>
      <p:transition spd="slow" advClick="0" advTm="5000">
        <p:random/>
      </p:transition>
    </mc:Fallback>
  </mc:AlternateContent>
</p:sldLayout>
</file>

<file path=ppt/slideLayouts/slideLayout7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B7A701A4-C804-4356-ACC5-3C3FA266A582}"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endParaRPr>
          </a:p>
        </p:txBody>
      </p:sp>
      <p:sp>
        <p:nvSpPr>
          <p:cNvPr id="4" name="灯片编号占位符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3B498970-75F6-4752-8D35-EEE612A11879}"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500" advClick="0" advTm="5000">
        <p:random/>
      </p:transition>
    </mc:Choice>
    <mc:Fallback>
      <p:transition spd="slow" advClick="0" advTm="5000">
        <p:random/>
      </p:transition>
    </mc:Fallback>
  </mc:AlternateContent>
</p:sldLayout>
</file>

<file path=ppt/slideLayouts/slideLayout7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B7A701A4-C804-4356-ACC5-3C3FA266A582}"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3B498970-75F6-4752-8D35-EEE612A11879}"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500" advClick="0" advTm="5000">
        <p:random/>
      </p:transition>
    </mc:Choice>
    <mc:Fallback>
      <p:transition spd="slow" advClick="0" advTm="5000">
        <p:random/>
      </p:transition>
    </mc:Fallback>
  </mc:AlternateContent>
</p:sldLayout>
</file>

<file path=ppt/slideLayouts/slideLayout7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B7A701A4-C804-4356-ACC5-3C3FA266A582}"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3B498970-75F6-4752-8D35-EEE612A11879}"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500" advClick="0" advTm="5000">
        <p:random/>
      </p:transition>
    </mc:Choice>
    <mc:Fallback>
      <p:transition spd="slow" advClick="0" advTm="5000">
        <p:random/>
      </p:transition>
    </mc:Fallback>
  </mc:AlternateContent>
</p:sldLayout>
</file>

<file path=ppt/slideLayouts/slideLayout7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B7A701A4-C804-4356-ACC5-3C3FA266A582}"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3B498970-75F6-4752-8D35-EEE612A11879}"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500" advClick="0" advTm="5000">
        <p:random/>
      </p:transition>
    </mc:Choice>
    <mc:Fallback>
      <p:transition spd="slow" advClick="0" advTm="5000">
        <p:random/>
      </p:transition>
    </mc:Fallback>
  </mc:AlternateContent>
</p:sldLayout>
</file>

<file path=ppt/slideLayouts/slideLayout7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B7A701A4-C804-4356-ACC5-3C3FA266A582}"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3B498970-75F6-4752-8D35-EEE612A11879}"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500" advClick="0" advTm="5000">
        <p:random/>
      </p:transition>
    </mc:Choice>
    <mc:Fallback>
      <p:transition spd="slow" advClick="0" advTm="5000">
        <p:random/>
      </p:transition>
    </mc:Fallback>
  </mc:AlternateContent>
</p:sldLayout>
</file>

<file path=ppt/slideLayouts/slideLayout7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09600" y="1600201"/>
            <a:ext cx="10972800" cy="4525963"/>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fld>
            <a:endParaRPr lang="zh-CN" altLang="en-US">
              <a:solidFill>
                <a:prstClr val="black"/>
              </a:solidFill>
            </a:endParaRPr>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a:prstGeom prst="rect">
            <a:avLst/>
          </a:prstGeo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09600" y="274639"/>
            <a:ext cx="8026400" cy="5851525"/>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fld>
            <a:endParaRPr lang="zh-CN" altLang="en-US">
              <a:solidFill>
                <a:prstClr val="black"/>
              </a:solidFill>
            </a:endParaRPr>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3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3A975949-38C2-4FB6-9AC6-56FEC4A055D9}"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1860FBD-D2E8-4388-AECC-22416F502A95}"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Click="0" advTm="5000">
        <p:random/>
      </p:transition>
    </mc:Choice>
    <mc:Fallback>
      <p:transition spd="slow" advClick="0" advTm="5000">
        <p:random/>
      </p:transition>
    </mc:Fallback>
  </mc:AlternateContent>
  <p:hf sldNum="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4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3A975949-38C2-4FB6-9AC6-56FEC4A055D9}"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1860FBD-D2E8-4388-AECC-22416F502A95}"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Click="0" advTm="5000">
        <p:random/>
      </p:transition>
    </mc:Choice>
    <mc:Fallback>
      <p:transition spd="slow" advClick="0" advTm="5000">
        <p:random/>
      </p:transition>
    </mc:Fallback>
  </mc:AlternateContent>
  <p:hf sldNum="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6" Type="http://schemas.openxmlformats.org/officeDocument/2006/relationships/theme" Target="../theme/theme1.xml"/><Relationship Id="rId65" Type="http://schemas.openxmlformats.org/officeDocument/2006/relationships/slideLayout" Target="../slideLayouts/slideLayout65.xml"/><Relationship Id="rId64" Type="http://schemas.openxmlformats.org/officeDocument/2006/relationships/slideLayout" Target="../slideLayouts/slideLayout64.xml"/><Relationship Id="rId63" Type="http://schemas.openxmlformats.org/officeDocument/2006/relationships/slideLayout" Target="../slideLayouts/slideLayout63.xml"/><Relationship Id="rId62" Type="http://schemas.openxmlformats.org/officeDocument/2006/relationships/slideLayout" Target="../slideLayouts/slideLayout62.xml"/><Relationship Id="rId61" Type="http://schemas.openxmlformats.org/officeDocument/2006/relationships/slideLayout" Target="../slideLayouts/slideLayout61.xml"/><Relationship Id="rId60" Type="http://schemas.openxmlformats.org/officeDocument/2006/relationships/slideLayout" Target="../slideLayouts/slideLayout60.xml"/><Relationship Id="rId6" Type="http://schemas.openxmlformats.org/officeDocument/2006/relationships/slideLayout" Target="../slideLayouts/slideLayout6.xml"/><Relationship Id="rId59" Type="http://schemas.openxmlformats.org/officeDocument/2006/relationships/slideLayout" Target="../slideLayouts/slideLayout59.xml"/><Relationship Id="rId58" Type="http://schemas.openxmlformats.org/officeDocument/2006/relationships/slideLayout" Target="../slideLayouts/slideLayout58.xml"/><Relationship Id="rId57" Type="http://schemas.openxmlformats.org/officeDocument/2006/relationships/slideLayout" Target="../slideLayouts/slideLayout57.xml"/><Relationship Id="rId56" Type="http://schemas.openxmlformats.org/officeDocument/2006/relationships/slideLayout" Target="../slideLayouts/slideLayout56.xml"/><Relationship Id="rId55" Type="http://schemas.openxmlformats.org/officeDocument/2006/relationships/slideLayout" Target="../slideLayouts/slideLayout55.xml"/><Relationship Id="rId54" Type="http://schemas.openxmlformats.org/officeDocument/2006/relationships/slideLayout" Target="../slideLayouts/slideLayout54.xml"/><Relationship Id="rId53" Type="http://schemas.openxmlformats.org/officeDocument/2006/relationships/slideLayout" Target="../slideLayouts/slideLayout53.xml"/><Relationship Id="rId52" Type="http://schemas.openxmlformats.org/officeDocument/2006/relationships/slideLayout" Target="../slideLayouts/slideLayout52.xml"/><Relationship Id="rId51" Type="http://schemas.openxmlformats.org/officeDocument/2006/relationships/slideLayout" Target="../slideLayouts/slideLayout51.xml"/><Relationship Id="rId50" Type="http://schemas.openxmlformats.org/officeDocument/2006/relationships/slideLayout" Target="../slideLayouts/slideLayout50.xml"/><Relationship Id="rId5" Type="http://schemas.openxmlformats.org/officeDocument/2006/relationships/slideLayout" Target="../slideLayouts/slideLayout5.xml"/><Relationship Id="rId49" Type="http://schemas.openxmlformats.org/officeDocument/2006/relationships/slideLayout" Target="../slideLayouts/slideLayout49.xml"/><Relationship Id="rId48" Type="http://schemas.openxmlformats.org/officeDocument/2006/relationships/slideLayout" Target="../slideLayouts/slideLayout48.xml"/><Relationship Id="rId47" Type="http://schemas.openxmlformats.org/officeDocument/2006/relationships/slideLayout" Target="../slideLayouts/slideLayout47.xml"/><Relationship Id="rId46" Type="http://schemas.openxmlformats.org/officeDocument/2006/relationships/slideLayout" Target="../slideLayouts/slideLayout46.xml"/><Relationship Id="rId45" Type="http://schemas.openxmlformats.org/officeDocument/2006/relationships/slideLayout" Target="../slideLayouts/slideLayout45.xml"/><Relationship Id="rId44" Type="http://schemas.openxmlformats.org/officeDocument/2006/relationships/slideLayout" Target="../slideLayouts/slideLayout44.xml"/><Relationship Id="rId43" Type="http://schemas.openxmlformats.org/officeDocument/2006/relationships/slideLayout" Target="../slideLayouts/slideLayout43.xml"/><Relationship Id="rId42" Type="http://schemas.openxmlformats.org/officeDocument/2006/relationships/slideLayout" Target="../slideLayouts/slideLayout42.xml"/><Relationship Id="rId41" Type="http://schemas.openxmlformats.org/officeDocument/2006/relationships/slideLayout" Target="../slideLayouts/slideLayout41.xml"/><Relationship Id="rId40" Type="http://schemas.openxmlformats.org/officeDocument/2006/relationships/slideLayout" Target="../slideLayouts/slideLayout40.xml"/><Relationship Id="rId4" Type="http://schemas.openxmlformats.org/officeDocument/2006/relationships/slideLayout" Target="../slideLayouts/slideLayout4.xml"/><Relationship Id="rId39" Type="http://schemas.openxmlformats.org/officeDocument/2006/relationships/slideLayout" Target="../slideLayouts/slideLayout39.xml"/><Relationship Id="rId38" Type="http://schemas.openxmlformats.org/officeDocument/2006/relationships/slideLayout" Target="../slideLayouts/slideLayout38.xml"/><Relationship Id="rId37" Type="http://schemas.openxmlformats.org/officeDocument/2006/relationships/slideLayout" Target="../slideLayouts/slideLayout37.xml"/><Relationship Id="rId36" Type="http://schemas.openxmlformats.org/officeDocument/2006/relationships/slideLayout" Target="../slideLayouts/slideLayout36.xml"/><Relationship Id="rId35" Type="http://schemas.openxmlformats.org/officeDocument/2006/relationships/slideLayout" Target="../slideLayouts/slideLayout35.xml"/><Relationship Id="rId34" Type="http://schemas.openxmlformats.org/officeDocument/2006/relationships/slideLayout" Target="../slideLayouts/slideLayout34.xml"/><Relationship Id="rId33" Type="http://schemas.openxmlformats.org/officeDocument/2006/relationships/slideLayout" Target="../slideLayouts/slideLayout33.xml"/><Relationship Id="rId32" Type="http://schemas.openxmlformats.org/officeDocument/2006/relationships/slideLayout" Target="../slideLayouts/slideLayout32.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3" Type="http://schemas.openxmlformats.org/officeDocument/2006/relationships/slideLayout" Target="../slideLayouts/slideLayout3.xml"/><Relationship Id="rId29" Type="http://schemas.openxmlformats.org/officeDocument/2006/relationships/slideLayout" Target="../slideLayouts/slideLayout29.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74.xml"/><Relationship Id="rId8" Type="http://schemas.openxmlformats.org/officeDocument/2006/relationships/slideLayout" Target="../slideLayouts/slideLayout73.xml"/><Relationship Id="rId7" Type="http://schemas.openxmlformats.org/officeDocument/2006/relationships/slideLayout" Target="../slideLayouts/slideLayout72.xml"/><Relationship Id="rId6" Type="http://schemas.openxmlformats.org/officeDocument/2006/relationships/slideLayout" Target="../slideLayouts/slideLayout71.xml"/><Relationship Id="rId5" Type="http://schemas.openxmlformats.org/officeDocument/2006/relationships/slideLayout" Target="../slideLayouts/slideLayout70.xml"/><Relationship Id="rId4" Type="http://schemas.openxmlformats.org/officeDocument/2006/relationships/slideLayout" Target="../slideLayouts/slideLayout69.xml"/><Relationship Id="rId3" Type="http://schemas.openxmlformats.org/officeDocument/2006/relationships/slideLayout" Target="../slideLayouts/slideLayout68.xml"/><Relationship Id="rId2" Type="http://schemas.openxmlformats.org/officeDocument/2006/relationships/slideLayout" Target="../slideLayouts/slideLayout67.xml"/><Relationship Id="rId12" Type="http://schemas.openxmlformats.org/officeDocument/2006/relationships/theme" Target="../theme/theme2.xml"/><Relationship Id="rId11" Type="http://schemas.openxmlformats.org/officeDocument/2006/relationships/slideLayout" Target="../slideLayouts/slideLayout76.xml"/><Relationship Id="rId10" Type="http://schemas.openxmlformats.org/officeDocument/2006/relationships/slideLayout" Target="../slideLayouts/slideLayout75.xml"/><Relationship Id="rId1" Type="http://schemas.openxmlformats.org/officeDocument/2006/relationships/slideLayout" Target="../slideLayouts/slideLayout66.xml"/></Relationships>
</file>

<file path=ppt/slideMasters/_rels/slideMaster3.xml.rels><?xml version="1.0" encoding="UTF-8" standalone="yes"?>
<Relationships xmlns="http://schemas.openxmlformats.org/package/2006/relationships"><Relationship Id="rId4" Type="http://schemas.openxmlformats.org/officeDocument/2006/relationships/theme" Target="../theme/theme3.xml"/><Relationship Id="rId3" Type="http://schemas.openxmlformats.org/officeDocument/2006/relationships/slideLayout" Target="../slideLayouts/slideLayout79.xml"/><Relationship Id="rId2" Type="http://schemas.openxmlformats.org/officeDocument/2006/relationships/slideLayout" Target="../slideLayouts/slideLayout78.xml"/><Relationship Id="rId1" Type="http://schemas.openxmlformats.org/officeDocument/2006/relationships/slideLayout" Target="../slideLayouts/slideLayout7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2F2F4"/>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A975949-38C2-4FB6-9AC6-56FEC4A055D9}"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860FBD-D2E8-4388-AECC-22416F502A95}"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 id="2147483690" r:id="rId42"/>
    <p:sldLayoutId id="2147483691" r:id="rId43"/>
    <p:sldLayoutId id="2147483692" r:id="rId44"/>
    <p:sldLayoutId id="2147483693" r:id="rId45"/>
    <p:sldLayoutId id="2147483694" r:id="rId46"/>
    <p:sldLayoutId id="2147483695" r:id="rId47"/>
    <p:sldLayoutId id="2147483696" r:id="rId48"/>
    <p:sldLayoutId id="2147483697" r:id="rId49"/>
    <p:sldLayoutId id="2147483698" r:id="rId50"/>
    <p:sldLayoutId id="2147483699" r:id="rId51"/>
    <p:sldLayoutId id="2147483700" r:id="rId52"/>
    <p:sldLayoutId id="2147483701" r:id="rId53"/>
    <p:sldLayoutId id="2147483702" r:id="rId54"/>
    <p:sldLayoutId id="2147483703" r:id="rId55"/>
    <p:sldLayoutId id="2147483704" r:id="rId56"/>
    <p:sldLayoutId id="2147483705" r:id="rId57"/>
    <p:sldLayoutId id="2147483706" r:id="rId58"/>
    <p:sldLayoutId id="2147483707" r:id="rId59"/>
    <p:sldLayoutId id="2147483708" r:id="rId60"/>
    <p:sldLayoutId id="2147483709" r:id="rId61"/>
    <p:sldLayoutId id="2147483710" r:id="rId62"/>
    <p:sldLayoutId id="2147483711" r:id="rId63"/>
    <p:sldLayoutId id="2147483712" r:id="rId64"/>
    <p:sldLayoutId id="2147483713" r:id="rId65"/>
  </p:sldLayoutIdLst>
  <mc:AlternateContent xmlns:mc="http://schemas.openxmlformats.org/markup-compatibility/2006">
    <mc:Choice xmlns:p14="http://schemas.microsoft.com/office/powerpoint/2010/main" Requires="p14">
      <p:transition spd="slow" p14:dur="1500" advClick="0" advTm="5000">
        <p:random/>
      </p:transition>
    </mc:Choice>
    <mc:Fallback>
      <p:transition spd="slow" advClick="0" advTm="5000">
        <p:random/>
      </p:transition>
    </mc:Fallback>
  </mc:AlternateContent>
  <p:hf sldNum="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2F2F4"/>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B7A701A4-C804-4356-ACC5-3C3FA266A582}"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3B498970-75F6-4752-8D35-EEE612A11879}"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endParaRPr>
          </a:p>
        </p:txBody>
      </p:sp>
    </p:spTree>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Lst>
  <mc:AlternateContent xmlns:mc="http://schemas.openxmlformats.org/markup-compatibility/2006">
    <mc:Choice xmlns:p14="http://schemas.microsoft.com/office/powerpoint/2010/main" Requires="p14">
      <p:transition spd="slow" p14:dur="1500" advClick="0" advTm="5000">
        <p:random/>
      </p:transition>
    </mc:Choice>
    <mc:Fallback>
      <p:transition spd="slow" advClick="0" advTm="5000">
        <p:random/>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66.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9" Type="http://schemas.openxmlformats.org/officeDocument/2006/relationships/tags" Target="../tags/tag26.xml"/><Relationship Id="rId8" Type="http://schemas.openxmlformats.org/officeDocument/2006/relationships/tags" Target="../tags/tag25.xml"/><Relationship Id="rId7" Type="http://schemas.openxmlformats.org/officeDocument/2006/relationships/tags" Target="../tags/tag24.xml"/><Relationship Id="rId6" Type="http://schemas.openxmlformats.org/officeDocument/2006/relationships/tags" Target="../tags/tag23.xml"/><Relationship Id="rId5" Type="http://schemas.openxmlformats.org/officeDocument/2006/relationships/tags" Target="../tags/tag22.xml"/><Relationship Id="rId4" Type="http://schemas.openxmlformats.org/officeDocument/2006/relationships/tags" Target="../tags/tag21.xml"/><Relationship Id="rId3" Type="http://schemas.openxmlformats.org/officeDocument/2006/relationships/tags" Target="../tags/tag20.xml"/><Relationship Id="rId2" Type="http://schemas.openxmlformats.org/officeDocument/2006/relationships/tags" Target="../tags/tag19.xml"/><Relationship Id="rId13" Type="http://schemas.openxmlformats.org/officeDocument/2006/relationships/notesSlide" Target="../notesSlides/notesSlide10.xml"/><Relationship Id="rId12" Type="http://schemas.openxmlformats.org/officeDocument/2006/relationships/slideLayout" Target="../slideLayouts/slideLayout67.xml"/><Relationship Id="rId11" Type="http://schemas.openxmlformats.org/officeDocument/2006/relationships/tags" Target="../tags/tag27.xml"/><Relationship Id="rId10" Type="http://schemas.openxmlformats.org/officeDocument/2006/relationships/image" Target="../media/image5.png"/><Relationship Id="rId1" Type="http://schemas.openxmlformats.org/officeDocument/2006/relationships/tags" Target="../tags/tag18.xml"/></Relationships>
</file>

<file path=ppt/slides/_rels/slide11.xml.rels><?xml version="1.0" encoding="UTF-8" standalone="yes"?>
<Relationships xmlns="http://schemas.openxmlformats.org/package/2006/relationships"><Relationship Id="rId6" Type="http://schemas.openxmlformats.org/officeDocument/2006/relationships/notesSlide" Target="../notesSlides/notesSlide11.xml"/><Relationship Id="rId5" Type="http://schemas.openxmlformats.org/officeDocument/2006/relationships/slideLayout" Target="../slideLayouts/slideLayout67.xml"/><Relationship Id="rId4" Type="http://schemas.openxmlformats.org/officeDocument/2006/relationships/tags" Target="../tags/tag31.xml"/><Relationship Id="rId3" Type="http://schemas.openxmlformats.org/officeDocument/2006/relationships/tags" Target="../tags/tag30.xml"/><Relationship Id="rId2" Type="http://schemas.openxmlformats.org/officeDocument/2006/relationships/tags" Target="../tags/tag29.xml"/><Relationship Id="rId1" Type="http://schemas.openxmlformats.org/officeDocument/2006/relationships/tags" Target="../tags/tag2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7.xml"/></Relationships>
</file>

<file path=ppt/slides/_rels/slide14.xml.rels><?xml version="1.0" encoding="UTF-8" standalone="yes"?>
<Relationships xmlns="http://schemas.openxmlformats.org/package/2006/relationships"><Relationship Id="rId5" Type="http://schemas.openxmlformats.org/officeDocument/2006/relationships/notesSlide" Target="../notesSlides/notesSlide14.xml"/><Relationship Id="rId4" Type="http://schemas.openxmlformats.org/officeDocument/2006/relationships/slideLayout" Target="../slideLayouts/slideLayout67.xml"/><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s>
</file>

<file path=ppt/slides/_rels/slide15.xml.rels><?xml version="1.0" encoding="UTF-8" standalone="yes"?>
<Relationships xmlns="http://schemas.openxmlformats.org/package/2006/relationships"><Relationship Id="rId5" Type="http://schemas.openxmlformats.org/officeDocument/2006/relationships/notesSlide" Target="../notesSlides/notesSlide15.xml"/><Relationship Id="rId4" Type="http://schemas.openxmlformats.org/officeDocument/2006/relationships/slideLayout" Target="../slideLayouts/slideLayout67.xml"/><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9.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6.xml"/></Relationships>
</file>

<file path=ppt/slides/_rels/slide17.xml.rels><?xml version="1.0" encoding="UTF-8" standalone="yes"?>
<Relationships xmlns="http://schemas.openxmlformats.org/package/2006/relationships"><Relationship Id="rId5" Type="http://schemas.openxmlformats.org/officeDocument/2006/relationships/notesSlide" Target="../notesSlides/notesSlide17.xml"/><Relationship Id="rId4" Type="http://schemas.openxmlformats.org/officeDocument/2006/relationships/slideLayout" Target="../slideLayouts/slideLayout67.xml"/><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12.png"/></Relationships>
</file>

<file path=ppt/slides/_rels/slide18.xml.rels><?xml version="1.0" encoding="UTF-8" standalone="yes"?>
<Relationships xmlns="http://schemas.openxmlformats.org/package/2006/relationships"><Relationship Id="rId5" Type="http://schemas.openxmlformats.org/officeDocument/2006/relationships/notesSlide" Target="../notesSlides/notesSlide18.xml"/><Relationship Id="rId4" Type="http://schemas.openxmlformats.org/officeDocument/2006/relationships/slideLayout" Target="../slideLayouts/slideLayout67.xml"/><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image" Target="../media/image15.png"/></Relationships>
</file>

<file path=ppt/slides/_rels/slide19.xml.rels><?xml version="1.0" encoding="UTF-8" standalone="yes"?>
<Relationships xmlns="http://schemas.openxmlformats.org/package/2006/relationships"><Relationship Id="rId4" Type="http://schemas.openxmlformats.org/officeDocument/2006/relationships/notesSlide" Target="../notesSlides/notesSlide19.xml"/><Relationship Id="rId3" Type="http://schemas.openxmlformats.org/officeDocument/2006/relationships/slideLayout" Target="../slideLayouts/slideLayout67.xml"/><Relationship Id="rId2" Type="http://schemas.openxmlformats.org/officeDocument/2006/relationships/image" Target="../media/image19.png"/><Relationship Id="rId1" Type="http://schemas.openxmlformats.org/officeDocument/2006/relationships/image" Target="../media/image1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7.xml"/></Relationships>
</file>

<file path=ppt/slides/_rels/slide20.xml.rels><?xml version="1.0" encoding="UTF-8" standalone="yes"?>
<Relationships xmlns="http://schemas.openxmlformats.org/package/2006/relationships"><Relationship Id="rId5" Type="http://schemas.openxmlformats.org/officeDocument/2006/relationships/notesSlide" Target="../notesSlides/notesSlide20.xml"/><Relationship Id="rId4" Type="http://schemas.openxmlformats.org/officeDocument/2006/relationships/slideLayout" Target="../slideLayouts/slideLayout67.xml"/><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image" Target="../media/image20.png"/></Relationships>
</file>

<file path=ppt/slides/_rels/slide21.xml.rels><?xml version="1.0" encoding="UTF-8" standalone="yes"?>
<Relationships xmlns="http://schemas.openxmlformats.org/package/2006/relationships"><Relationship Id="rId4" Type="http://schemas.openxmlformats.org/officeDocument/2006/relationships/notesSlide" Target="../notesSlides/notesSlide21.xml"/><Relationship Id="rId3" Type="http://schemas.openxmlformats.org/officeDocument/2006/relationships/slideLayout" Target="../slideLayouts/slideLayout67.xml"/><Relationship Id="rId2" Type="http://schemas.openxmlformats.org/officeDocument/2006/relationships/image" Target="../media/image24.png"/><Relationship Id="rId1" Type="http://schemas.openxmlformats.org/officeDocument/2006/relationships/image" Target="../media/image23.png"/></Relationships>
</file>

<file path=ppt/slides/_rels/slide22.xml.rels><?xml version="1.0" encoding="UTF-8" standalone="yes"?>
<Relationships xmlns="http://schemas.openxmlformats.org/package/2006/relationships"><Relationship Id="rId4" Type="http://schemas.openxmlformats.org/officeDocument/2006/relationships/notesSlide" Target="../notesSlides/notesSlide22.xml"/><Relationship Id="rId3" Type="http://schemas.openxmlformats.org/officeDocument/2006/relationships/slideLayout" Target="../slideLayouts/slideLayout67.xml"/><Relationship Id="rId2" Type="http://schemas.openxmlformats.org/officeDocument/2006/relationships/image" Target="../media/image26.png"/><Relationship Id="rId1" Type="http://schemas.openxmlformats.org/officeDocument/2006/relationships/image" Target="../media/image25.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6.xml"/></Relationships>
</file>

<file path=ppt/slides/_rels/slide24.xml.rels><?xml version="1.0" encoding="UTF-8" standalone="yes"?>
<Relationships xmlns="http://schemas.openxmlformats.org/package/2006/relationships"><Relationship Id="rId9" Type="http://schemas.openxmlformats.org/officeDocument/2006/relationships/notesSlide" Target="../notesSlides/notesSlide24.xml"/><Relationship Id="rId8" Type="http://schemas.openxmlformats.org/officeDocument/2006/relationships/slideLayout" Target="../slideLayouts/slideLayout67.xml"/><Relationship Id="rId7" Type="http://schemas.openxmlformats.org/officeDocument/2006/relationships/image" Target="../media/image27.png"/><Relationship Id="rId6" Type="http://schemas.openxmlformats.org/officeDocument/2006/relationships/hyperlink" Target="https://www.guru99.com/mvc-tutorial.html" TargetMode="External"/><Relationship Id="rId5" Type="http://schemas.openxmlformats.org/officeDocument/2006/relationships/hyperlink" Target="https://www.geeksforgeeks.org/templating-with-jinja2-in-flask/" TargetMode="External"/><Relationship Id="rId4" Type="http://schemas.openxmlformats.org/officeDocument/2006/relationships/hyperlink" Target="https://blog.miguelgrinberg.com/post/the-flask-mega-tutorial-part-iv-database" TargetMode="External"/><Relationship Id="rId3" Type="http://schemas.openxmlformats.org/officeDocument/2006/relationships/hyperlink" Target="https://flask-sqlalchemy.palletsprojects.com/en/3.1.x/" TargetMode="External"/><Relationship Id="rId2" Type="http://schemas.openxmlformats.org/officeDocument/2006/relationships/hyperlink" Target="https://en.wikipedia.org/wiki/Flask_(web_framework)" TargetMode="External"/><Relationship Id="rId1" Type="http://schemas.openxmlformats.org/officeDocument/2006/relationships/hyperlink" Target="https://flask.palletsprojects.com/en/3.0.x/" TargetMode="Externa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66.xml"/><Relationship Id="rId1" Type="http://schemas.openxmlformats.org/officeDocument/2006/relationships/image" Target="../media/image28.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6.xml"/></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67.xml"/><Relationship Id="rId2" Type="http://schemas.openxmlformats.org/officeDocument/2006/relationships/image" Target="../media/image2.png"/><Relationship Id="rId1" Type="http://schemas.openxmlformats.org/officeDocument/2006/relationships/tags" Target="../tags/tag1.xml"/></Relationships>
</file>

<file path=ppt/slides/_rels/slide5.xml.rels><?xml version="1.0" encoding="UTF-8" standalone="yes"?>
<Relationships xmlns="http://schemas.openxmlformats.org/package/2006/relationships"><Relationship Id="rId6" Type="http://schemas.openxmlformats.org/officeDocument/2006/relationships/notesSlide" Target="../notesSlides/notesSlide5.xml"/><Relationship Id="rId5" Type="http://schemas.openxmlformats.org/officeDocument/2006/relationships/slideLayout" Target="../slideLayouts/slideLayout67.xml"/><Relationship Id="rId4" Type="http://schemas.openxmlformats.org/officeDocument/2006/relationships/tags" Target="../tags/tag5.xml"/><Relationship Id="rId3" Type="http://schemas.openxmlformats.org/officeDocument/2006/relationships/tags" Target="../tags/tag4.xml"/><Relationship Id="rId2" Type="http://schemas.openxmlformats.org/officeDocument/2006/relationships/tags" Target="../tags/tag3.xml"/><Relationship Id="rId1" Type="http://schemas.openxmlformats.org/officeDocument/2006/relationships/tags" Target="../tags/tag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67.xml"/><Relationship Id="rId1" Type="http://schemas.openxmlformats.org/officeDocument/2006/relationships/image" Target="../media/image3.jpe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6.xml"/></Relationships>
</file>

<file path=ppt/slides/_rels/slide9.xml.rels><?xml version="1.0" encoding="UTF-8" standalone="yes"?>
<Relationships xmlns="http://schemas.openxmlformats.org/package/2006/relationships"><Relationship Id="rId9" Type="http://schemas.openxmlformats.org/officeDocument/2006/relationships/tags" Target="../tags/tag14.xml"/><Relationship Id="rId8" Type="http://schemas.openxmlformats.org/officeDocument/2006/relationships/tags" Target="../tags/tag13.xml"/><Relationship Id="rId7" Type="http://schemas.openxmlformats.org/officeDocument/2006/relationships/tags" Target="../tags/tag12.xml"/><Relationship Id="rId6" Type="http://schemas.openxmlformats.org/officeDocument/2006/relationships/tags" Target="../tags/tag11.xml"/><Relationship Id="rId5" Type="http://schemas.openxmlformats.org/officeDocument/2006/relationships/tags" Target="../tags/tag10.xml"/><Relationship Id="rId4" Type="http://schemas.openxmlformats.org/officeDocument/2006/relationships/tags" Target="../tags/tag9.xml"/><Relationship Id="rId3" Type="http://schemas.openxmlformats.org/officeDocument/2006/relationships/tags" Target="../tags/tag8.xml"/><Relationship Id="rId2" Type="http://schemas.openxmlformats.org/officeDocument/2006/relationships/tags" Target="../tags/tag7.xml"/><Relationship Id="rId15" Type="http://schemas.openxmlformats.org/officeDocument/2006/relationships/notesSlide" Target="../notesSlides/notesSlide9.xml"/><Relationship Id="rId14" Type="http://schemas.openxmlformats.org/officeDocument/2006/relationships/slideLayout" Target="../slideLayouts/slideLayout67.xml"/><Relationship Id="rId13" Type="http://schemas.openxmlformats.org/officeDocument/2006/relationships/tags" Target="../tags/tag17.xml"/><Relationship Id="rId12" Type="http://schemas.openxmlformats.org/officeDocument/2006/relationships/tags" Target="../tags/tag16.xml"/><Relationship Id="rId11" Type="http://schemas.openxmlformats.org/officeDocument/2006/relationships/tags" Target="../tags/tag15.xml"/><Relationship Id="rId10" Type="http://schemas.openxmlformats.org/officeDocument/2006/relationships/image" Target="../media/image4.png"/><Relationship Id="rId1" Type="http://schemas.openxmlformats.org/officeDocument/2006/relationships/tags" Target="../tags/tag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0" y="5620298"/>
            <a:ext cx="12192000" cy="1237702"/>
            <a:chOff x="0" y="5620298"/>
            <a:chExt cx="12192000" cy="1237702"/>
          </a:xfrm>
        </p:grpSpPr>
        <p:sp>
          <p:nvSpPr>
            <p:cNvPr id="5" name="矩形 4"/>
            <p:cNvSpPr/>
            <p:nvPr/>
          </p:nvSpPr>
          <p:spPr>
            <a:xfrm>
              <a:off x="0" y="5711154"/>
              <a:ext cx="12192000" cy="1146846"/>
            </a:xfrm>
            <a:custGeom>
              <a:avLst/>
              <a:gdLst>
                <a:gd name="connsiteX0" fmla="*/ 0 w 12192000"/>
                <a:gd name="connsiteY0" fmla="*/ 0 h 1284514"/>
                <a:gd name="connsiteX1" fmla="*/ 12192000 w 12192000"/>
                <a:gd name="connsiteY1" fmla="*/ 0 h 1284514"/>
                <a:gd name="connsiteX2" fmla="*/ 12192000 w 12192000"/>
                <a:gd name="connsiteY2" fmla="*/ 1284514 h 1284514"/>
                <a:gd name="connsiteX3" fmla="*/ 0 w 12192000"/>
                <a:gd name="connsiteY3" fmla="*/ 1284514 h 1284514"/>
                <a:gd name="connsiteX4" fmla="*/ 0 w 12192000"/>
                <a:gd name="connsiteY4" fmla="*/ 0 h 1284514"/>
                <a:gd name="connsiteX0-1" fmla="*/ 0 w 12192000"/>
                <a:gd name="connsiteY0-2" fmla="*/ 1284514 h 1284514"/>
                <a:gd name="connsiteX1-3" fmla="*/ 12192000 w 12192000"/>
                <a:gd name="connsiteY1-4" fmla="*/ 0 h 1284514"/>
                <a:gd name="connsiteX2-5" fmla="*/ 12192000 w 12192000"/>
                <a:gd name="connsiteY2-6" fmla="*/ 1284514 h 1284514"/>
                <a:gd name="connsiteX3-7" fmla="*/ 0 w 12192000"/>
                <a:gd name="connsiteY3-8" fmla="*/ 1284514 h 1284514"/>
                <a:gd name="connsiteX0-9" fmla="*/ 0 w 12192000"/>
                <a:gd name="connsiteY0-10" fmla="*/ 1284514 h 1284514"/>
                <a:gd name="connsiteX1-11" fmla="*/ 12192000 w 12192000"/>
                <a:gd name="connsiteY1-12" fmla="*/ 0 h 1284514"/>
                <a:gd name="connsiteX2-13" fmla="*/ 12192000 w 12192000"/>
                <a:gd name="connsiteY2-14" fmla="*/ 1284514 h 1284514"/>
                <a:gd name="connsiteX3-15" fmla="*/ 0 w 12192000"/>
                <a:gd name="connsiteY3-16" fmla="*/ 1284514 h 1284514"/>
                <a:gd name="connsiteX0-17" fmla="*/ 249129 w 12441129"/>
                <a:gd name="connsiteY0-18" fmla="*/ 1340574 h 1340574"/>
                <a:gd name="connsiteX1-19" fmla="*/ 4792100 w 12441129"/>
                <a:gd name="connsiteY1-20" fmla="*/ 186688 h 1340574"/>
                <a:gd name="connsiteX2-21" fmla="*/ 12441129 w 12441129"/>
                <a:gd name="connsiteY2-22" fmla="*/ 56060 h 1340574"/>
                <a:gd name="connsiteX3-23" fmla="*/ 12441129 w 12441129"/>
                <a:gd name="connsiteY3-24" fmla="*/ 1340574 h 1340574"/>
                <a:gd name="connsiteX4-25" fmla="*/ 249129 w 12441129"/>
                <a:gd name="connsiteY4-26" fmla="*/ 1340574 h 1340574"/>
                <a:gd name="connsiteX0-27" fmla="*/ 0 w 12192000"/>
                <a:gd name="connsiteY0-28" fmla="*/ 1340574 h 1340574"/>
                <a:gd name="connsiteX1-29" fmla="*/ 4542971 w 12192000"/>
                <a:gd name="connsiteY1-30" fmla="*/ 186688 h 1340574"/>
                <a:gd name="connsiteX2-31" fmla="*/ 12192000 w 12192000"/>
                <a:gd name="connsiteY2-32" fmla="*/ 56060 h 1340574"/>
                <a:gd name="connsiteX3-33" fmla="*/ 12192000 w 12192000"/>
                <a:gd name="connsiteY3-34" fmla="*/ 1340574 h 1340574"/>
                <a:gd name="connsiteX4-35" fmla="*/ 0 w 12192000"/>
                <a:gd name="connsiteY4-36" fmla="*/ 1340574 h 1340574"/>
                <a:gd name="connsiteX0-37" fmla="*/ 0 w 12192000"/>
                <a:gd name="connsiteY0-38" fmla="*/ 1340574 h 1340574"/>
                <a:gd name="connsiteX1-39" fmla="*/ 4542971 w 12192000"/>
                <a:gd name="connsiteY1-40" fmla="*/ 186688 h 1340574"/>
                <a:gd name="connsiteX2-41" fmla="*/ 12192000 w 12192000"/>
                <a:gd name="connsiteY2-42" fmla="*/ 56060 h 1340574"/>
                <a:gd name="connsiteX3-43" fmla="*/ 12192000 w 12192000"/>
                <a:gd name="connsiteY3-44" fmla="*/ 1340574 h 1340574"/>
                <a:gd name="connsiteX4-45" fmla="*/ 0 w 12192000"/>
                <a:gd name="connsiteY4-46" fmla="*/ 1340574 h 1340574"/>
                <a:gd name="connsiteX0-47" fmla="*/ 0 w 12192000"/>
                <a:gd name="connsiteY0-48" fmla="*/ 1348860 h 1348860"/>
                <a:gd name="connsiteX1-49" fmla="*/ 4542971 w 12192000"/>
                <a:gd name="connsiteY1-50" fmla="*/ 194974 h 1348860"/>
                <a:gd name="connsiteX2-51" fmla="*/ 12192000 w 12192000"/>
                <a:gd name="connsiteY2-52" fmla="*/ 64346 h 1348860"/>
                <a:gd name="connsiteX3-53" fmla="*/ 12192000 w 12192000"/>
                <a:gd name="connsiteY3-54" fmla="*/ 1348860 h 1348860"/>
                <a:gd name="connsiteX4-55" fmla="*/ 0 w 12192000"/>
                <a:gd name="connsiteY4-56" fmla="*/ 1348860 h 1348860"/>
                <a:gd name="connsiteX0-57" fmla="*/ 233347 w 12425347"/>
                <a:gd name="connsiteY0-58" fmla="*/ 1348860 h 1348860"/>
                <a:gd name="connsiteX1-59" fmla="*/ 4776318 w 12425347"/>
                <a:gd name="connsiteY1-60" fmla="*/ 194974 h 1348860"/>
                <a:gd name="connsiteX2-61" fmla="*/ 12425347 w 12425347"/>
                <a:gd name="connsiteY2-62" fmla="*/ 64346 h 1348860"/>
                <a:gd name="connsiteX3-63" fmla="*/ 12425347 w 12425347"/>
                <a:gd name="connsiteY3-64" fmla="*/ 1348860 h 1348860"/>
                <a:gd name="connsiteX4-65" fmla="*/ 233347 w 12425347"/>
                <a:gd name="connsiteY4-66" fmla="*/ 1348860 h 1348860"/>
                <a:gd name="connsiteX0-67" fmla="*/ 0 w 12192000"/>
                <a:gd name="connsiteY0-68" fmla="*/ 1348860 h 1348860"/>
                <a:gd name="connsiteX1-69" fmla="*/ 4542971 w 12192000"/>
                <a:gd name="connsiteY1-70" fmla="*/ 194974 h 1348860"/>
                <a:gd name="connsiteX2-71" fmla="*/ 12192000 w 12192000"/>
                <a:gd name="connsiteY2-72" fmla="*/ 64346 h 1348860"/>
                <a:gd name="connsiteX3-73" fmla="*/ 12192000 w 12192000"/>
                <a:gd name="connsiteY3-74" fmla="*/ 1348860 h 1348860"/>
                <a:gd name="connsiteX4-75" fmla="*/ 0 w 12192000"/>
                <a:gd name="connsiteY4-76" fmla="*/ 1348860 h 1348860"/>
                <a:gd name="connsiteX0-77" fmla="*/ 0 w 12192000"/>
                <a:gd name="connsiteY0-78" fmla="*/ 1405597 h 1405597"/>
                <a:gd name="connsiteX1-79" fmla="*/ 4542971 w 12192000"/>
                <a:gd name="connsiteY1-80" fmla="*/ 251711 h 1405597"/>
                <a:gd name="connsiteX2-81" fmla="*/ 12192000 w 12192000"/>
                <a:gd name="connsiteY2-82" fmla="*/ 121083 h 1405597"/>
                <a:gd name="connsiteX3-83" fmla="*/ 12192000 w 12192000"/>
                <a:gd name="connsiteY3-84" fmla="*/ 1405597 h 1405597"/>
                <a:gd name="connsiteX4-85" fmla="*/ 0 w 12192000"/>
                <a:gd name="connsiteY4-86" fmla="*/ 1405597 h 1405597"/>
                <a:gd name="connsiteX0-87" fmla="*/ 0 w 12192000"/>
                <a:gd name="connsiteY0-88" fmla="*/ 1320403 h 1320403"/>
                <a:gd name="connsiteX1-89" fmla="*/ 4542971 w 12192000"/>
                <a:gd name="connsiteY1-90" fmla="*/ 166517 h 1320403"/>
                <a:gd name="connsiteX2-91" fmla="*/ 7997371 w 12192000"/>
                <a:gd name="connsiteY2-92" fmla="*/ 805147 h 1320403"/>
                <a:gd name="connsiteX3-93" fmla="*/ 12192000 w 12192000"/>
                <a:gd name="connsiteY3-94" fmla="*/ 35889 h 1320403"/>
                <a:gd name="connsiteX4-95" fmla="*/ 12192000 w 12192000"/>
                <a:gd name="connsiteY4-96" fmla="*/ 1320403 h 1320403"/>
                <a:gd name="connsiteX5" fmla="*/ 0 w 12192000"/>
                <a:gd name="connsiteY5" fmla="*/ 1320403 h 1320403"/>
                <a:gd name="connsiteX0-97" fmla="*/ 0 w 12192000"/>
                <a:gd name="connsiteY0-98" fmla="*/ 1321338 h 1321338"/>
                <a:gd name="connsiteX1-99" fmla="*/ 4542971 w 12192000"/>
                <a:gd name="connsiteY1-100" fmla="*/ 167452 h 1321338"/>
                <a:gd name="connsiteX2-101" fmla="*/ 8040914 w 12192000"/>
                <a:gd name="connsiteY2-102" fmla="*/ 777053 h 1321338"/>
                <a:gd name="connsiteX3-103" fmla="*/ 12192000 w 12192000"/>
                <a:gd name="connsiteY3-104" fmla="*/ 36824 h 1321338"/>
                <a:gd name="connsiteX4-105" fmla="*/ 12192000 w 12192000"/>
                <a:gd name="connsiteY4-106" fmla="*/ 1321338 h 1321338"/>
                <a:gd name="connsiteX5-107" fmla="*/ 0 w 12192000"/>
                <a:gd name="connsiteY5-108" fmla="*/ 1321338 h 1321338"/>
                <a:gd name="connsiteX0-109" fmla="*/ 0 w 12192000"/>
                <a:gd name="connsiteY0-110" fmla="*/ 1321338 h 1321338"/>
                <a:gd name="connsiteX1-111" fmla="*/ 4542971 w 12192000"/>
                <a:gd name="connsiteY1-112" fmla="*/ 167452 h 1321338"/>
                <a:gd name="connsiteX2-113" fmla="*/ 8040914 w 12192000"/>
                <a:gd name="connsiteY2-114" fmla="*/ 777053 h 1321338"/>
                <a:gd name="connsiteX3-115" fmla="*/ 12192000 w 12192000"/>
                <a:gd name="connsiteY3-116" fmla="*/ 36824 h 1321338"/>
                <a:gd name="connsiteX4-117" fmla="*/ 12192000 w 12192000"/>
                <a:gd name="connsiteY4-118" fmla="*/ 1321338 h 1321338"/>
                <a:gd name="connsiteX5-119" fmla="*/ 0 w 12192000"/>
                <a:gd name="connsiteY5-120" fmla="*/ 1321338 h 1321338"/>
                <a:gd name="connsiteX0-121" fmla="*/ 0 w 12451870"/>
                <a:gd name="connsiteY0-122" fmla="*/ 1164632 h 1164632"/>
                <a:gd name="connsiteX1-123" fmla="*/ 4542971 w 12451870"/>
                <a:gd name="connsiteY1-124" fmla="*/ 10746 h 1164632"/>
                <a:gd name="connsiteX2-125" fmla="*/ 8040914 w 12451870"/>
                <a:gd name="connsiteY2-126" fmla="*/ 620347 h 1164632"/>
                <a:gd name="connsiteX3-127" fmla="*/ 12192000 w 12451870"/>
                <a:gd name="connsiteY3-128" fmla="*/ 1164632 h 1164632"/>
                <a:gd name="connsiteX4-129" fmla="*/ 0 w 12451870"/>
                <a:gd name="connsiteY4-130" fmla="*/ 1164632 h 1164632"/>
                <a:gd name="connsiteX0-131" fmla="*/ 0 w 12192000"/>
                <a:gd name="connsiteY0-132" fmla="*/ 1164632 h 1164632"/>
                <a:gd name="connsiteX1-133" fmla="*/ 4542971 w 12192000"/>
                <a:gd name="connsiteY1-134" fmla="*/ 10746 h 1164632"/>
                <a:gd name="connsiteX2-135" fmla="*/ 8040914 w 12192000"/>
                <a:gd name="connsiteY2-136" fmla="*/ 620347 h 1164632"/>
                <a:gd name="connsiteX3-137" fmla="*/ 12192000 w 12192000"/>
                <a:gd name="connsiteY3-138" fmla="*/ 1164632 h 1164632"/>
                <a:gd name="connsiteX4-139" fmla="*/ 0 w 12192000"/>
                <a:gd name="connsiteY4-140" fmla="*/ 1164632 h 1164632"/>
                <a:gd name="connsiteX0-141" fmla="*/ 0 w 12192000"/>
                <a:gd name="connsiteY0-142" fmla="*/ 1166245 h 1166245"/>
                <a:gd name="connsiteX1-143" fmla="*/ 4542971 w 12192000"/>
                <a:gd name="connsiteY1-144" fmla="*/ 12359 h 1166245"/>
                <a:gd name="connsiteX2-145" fmla="*/ 7881257 w 12192000"/>
                <a:gd name="connsiteY2-146" fmla="*/ 592931 h 1166245"/>
                <a:gd name="connsiteX3-147" fmla="*/ 12192000 w 12192000"/>
                <a:gd name="connsiteY3-148" fmla="*/ 1166245 h 1166245"/>
                <a:gd name="connsiteX4-149" fmla="*/ 0 w 12192000"/>
                <a:gd name="connsiteY4-150" fmla="*/ 1166245 h 1166245"/>
                <a:gd name="connsiteX0-151" fmla="*/ 0 w 12192000"/>
                <a:gd name="connsiteY0-152" fmla="*/ 1166245 h 1166245"/>
                <a:gd name="connsiteX1-153" fmla="*/ 4542971 w 12192000"/>
                <a:gd name="connsiteY1-154" fmla="*/ 12359 h 1166245"/>
                <a:gd name="connsiteX2-155" fmla="*/ 7881257 w 12192000"/>
                <a:gd name="connsiteY2-156" fmla="*/ 592931 h 1166245"/>
                <a:gd name="connsiteX3-157" fmla="*/ 12192000 w 12192000"/>
                <a:gd name="connsiteY3-158" fmla="*/ 1166245 h 1166245"/>
                <a:gd name="connsiteX4-159" fmla="*/ 0 w 12192000"/>
                <a:gd name="connsiteY4-160" fmla="*/ 1166245 h 1166245"/>
                <a:gd name="connsiteX0-161" fmla="*/ 0 w 12192000"/>
                <a:gd name="connsiteY0-162" fmla="*/ 1160586 h 1160586"/>
                <a:gd name="connsiteX1-163" fmla="*/ 4542971 w 12192000"/>
                <a:gd name="connsiteY1-164" fmla="*/ 6700 h 1160586"/>
                <a:gd name="connsiteX2-165" fmla="*/ 7881257 w 12192000"/>
                <a:gd name="connsiteY2-166" fmla="*/ 587272 h 1160586"/>
                <a:gd name="connsiteX3-167" fmla="*/ 12192000 w 12192000"/>
                <a:gd name="connsiteY3-168" fmla="*/ 1160586 h 1160586"/>
                <a:gd name="connsiteX4-169" fmla="*/ 0 w 12192000"/>
                <a:gd name="connsiteY4-170" fmla="*/ 1160586 h 1160586"/>
                <a:gd name="connsiteX0-171" fmla="*/ 0 w 12192000"/>
                <a:gd name="connsiteY0-172" fmla="*/ 1160586 h 1160586"/>
                <a:gd name="connsiteX1-173" fmla="*/ 4542971 w 12192000"/>
                <a:gd name="connsiteY1-174" fmla="*/ 6700 h 1160586"/>
                <a:gd name="connsiteX2-175" fmla="*/ 7808686 w 12192000"/>
                <a:gd name="connsiteY2-176" fmla="*/ 587272 h 1160586"/>
                <a:gd name="connsiteX3-177" fmla="*/ 12192000 w 12192000"/>
                <a:gd name="connsiteY3-178" fmla="*/ 1160586 h 1160586"/>
                <a:gd name="connsiteX4-179" fmla="*/ 0 w 12192000"/>
                <a:gd name="connsiteY4-180" fmla="*/ 1160586 h 1160586"/>
                <a:gd name="connsiteX0-181" fmla="*/ 0 w 12192000"/>
                <a:gd name="connsiteY0-182" fmla="*/ 1162364 h 1162364"/>
                <a:gd name="connsiteX1-183" fmla="*/ 4542971 w 12192000"/>
                <a:gd name="connsiteY1-184" fmla="*/ 8478 h 1162364"/>
                <a:gd name="connsiteX2-185" fmla="*/ 7126515 w 12192000"/>
                <a:gd name="connsiteY2-186" fmla="*/ 530993 h 1162364"/>
                <a:gd name="connsiteX3-187" fmla="*/ 12192000 w 12192000"/>
                <a:gd name="connsiteY3-188" fmla="*/ 1162364 h 1162364"/>
                <a:gd name="connsiteX4-189" fmla="*/ 0 w 12192000"/>
                <a:gd name="connsiteY4-190" fmla="*/ 1162364 h 1162364"/>
                <a:gd name="connsiteX0-191" fmla="*/ 0 w 12563710"/>
                <a:gd name="connsiteY0-192" fmla="*/ 1167359 h 1167359"/>
                <a:gd name="connsiteX1-193" fmla="*/ 4542971 w 12563710"/>
                <a:gd name="connsiteY1-194" fmla="*/ 13473 h 1167359"/>
                <a:gd name="connsiteX2-195" fmla="*/ 7126515 w 12563710"/>
                <a:gd name="connsiteY2-196" fmla="*/ 535988 h 1167359"/>
                <a:gd name="connsiteX3-197" fmla="*/ 9216571 w 12563710"/>
                <a:gd name="connsiteY3-198" fmla="*/ 521474 h 1167359"/>
                <a:gd name="connsiteX4-199" fmla="*/ 12192000 w 12563710"/>
                <a:gd name="connsiteY4-200" fmla="*/ 1167359 h 1167359"/>
                <a:gd name="connsiteX5-201" fmla="*/ 0 w 12563710"/>
                <a:gd name="connsiteY5-202" fmla="*/ 1167359 h 1167359"/>
                <a:gd name="connsiteX0-203" fmla="*/ 0 w 12563710"/>
                <a:gd name="connsiteY0-204" fmla="*/ 1167359 h 1167359"/>
                <a:gd name="connsiteX1-205" fmla="*/ 4542971 w 12563710"/>
                <a:gd name="connsiteY1-206" fmla="*/ 13473 h 1167359"/>
                <a:gd name="connsiteX2-207" fmla="*/ 7126515 w 12563710"/>
                <a:gd name="connsiteY2-208" fmla="*/ 535988 h 1167359"/>
                <a:gd name="connsiteX3-209" fmla="*/ 9216571 w 12563710"/>
                <a:gd name="connsiteY3-210" fmla="*/ 521474 h 1167359"/>
                <a:gd name="connsiteX4-211" fmla="*/ 12192000 w 12563710"/>
                <a:gd name="connsiteY4-212" fmla="*/ 1167359 h 1167359"/>
                <a:gd name="connsiteX5-213" fmla="*/ 0 w 12563710"/>
                <a:gd name="connsiteY5-214" fmla="*/ 1167359 h 1167359"/>
                <a:gd name="connsiteX0-215" fmla="*/ 0 w 12550463"/>
                <a:gd name="connsiteY0-216" fmla="*/ 1167359 h 1167359"/>
                <a:gd name="connsiteX1-217" fmla="*/ 4542971 w 12550463"/>
                <a:gd name="connsiteY1-218" fmla="*/ 13473 h 1167359"/>
                <a:gd name="connsiteX2-219" fmla="*/ 7126515 w 12550463"/>
                <a:gd name="connsiteY2-220" fmla="*/ 535988 h 1167359"/>
                <a:gd name="connsiteX3-221" fmla="*/ 9216571 w 12550463"/>
                <a:gd name="connsiteY3-222" fmla="*/ 521474 h 1167359"/>
                <a:gd name="connsiteX4-223" fmla="*/ 12192000 w 12550463"/>
                <a:gd name="connsiteY4-224" fmla="*/ 1167359 h 1167359"/>
                <a:gd name="connsiteX5-225" fmla="*/ 0 w 12550463"/>
                <a:gd name="connsiteY5-226" fmla="*/ 1167359 h 1167359"/>
                <a:gd name="connsiteX0-227" fmla="*/ 0 w 12192000"/>
                <a:gd name="connsiteY0-228" fmla="*/ 1167359 h 1167359"/>
                <a:gd name="connsiteX1-229" fmla="*/ 4542971 w 12192000"/>
                <a:gd name="connsiteY1-230" fmla="*/ 13473 h 1167359"/>
                <a:gd name="connsiteX2-231" fmla="*/ 7126515 w 12192000"/>
                <a:gd name="connsiteY2-232" fmla="*/ 535988 h 1167359"/>
                <a:gd name="connsiteX3-233" fmla="*/ 9216571 w 12192000"/>
                <a:gd name="connsiteY3-234" fmla="*/ 521474 h 1167359"/>
                <a:gd name="connsiteX4-235" fmla="*/ 12192000 w 12192000"/>
                <a:gd name="connsiteY4-236" fmla="*/ 1167359 h 1167359"/>
                <a:gd name="connsiteX5-237" fmla="*/ 0 w 12192000"/>
                <a:gd name="connsiteY5-238" fmla="*/ 1167359 h 1167359"/>
                <a:gd name="connsiteX0-239" fmla="*/ 0 w 12192000"/>
                <a:gd name="connsiteY0-240" fmla="*/ 1167359 h 1167359"/>
                <a:gd name="connsiteX1-241" fmla="*/ 4542971 w 12192000"/>
                <a:gd name="connsiteY1-242" fmla="*/ 13473 h 1167359"/>
                <a:gd name="connsiteX2-243" fmla="*/ 7126515 w 12192000"/>
                <a:gd name="connsiteY2-244" fmla="*/ 535988 h 1167359"/>
                <a:gd name="connsiteX3-245" fmla="*/ 9216571 w 12192000"/>
                <a:gd name="connsiteY3-246" fmla="*/ 521474 h 1167359"/>
                <a:gd name="connsiteX4-247" fmla="*/ 12192000 w 12192000"/>
                <a:gd name="connsiteY4-248" fmla="*/ 1167359 h 1167359"/>
                <a:gd name="connsiteX5-249" fmla="*/ 0 w 12192000"/>
                <a:gd name="connsiteY5-250" fmla="*/ 1167359 h 1167359"/>
                <a:gd name="connsiteX0-251" fmla="*/ 0 w 12192000"/>
                <a:gd name="connsiteY0-252" fmla="*/ 1167359 h 1167359"/>
                <a:gd name="connsiteX1-253" fmla="*/ 4542971 w 12192000"/>
                <a:gd name="connsiteY1-254" fmla="*/ 13473 h 1167359"/>
                <a:gd name="connsiteX2-255" fmla="*/ 7126515 w 12192000"/>
                <a:gd name="connsiteY2-256" fmla="*/ 535988 h 1167359"/>
                <a:gd name="connsiteX3-257" fmla="*/ 9216571 w 12192000"/>
                <a:gd name="connsiteY3-258" fmla="*/ 521474 h 1167359"/>
                <a:gd name="connsiteX4-259" fmla="*/ 12192000 w 12192000"/>
                <a:gd name="connsiteY4-260" fmla="*/ 1167359 h 1167359"/>
                <a:gd name="connsiteX5-261" fmla="*/ 0 w 12192000"/>
                <a:gd name="connsiteY5-262" fmla="*/ 1167359 h 1167359"/>
                <a:gd name="connsiteX0-263" fmla="*/ 0 w 12192000"/>
                <a:gd name="connsiteY0-264" fmla="*/ 1168115 h 1168115"/>
                <a:gd name="connsiteX1-265" fmla="*/ 4542971 w 12192000"/>
                <a:gd name="connsiteY1-266" fmla="*/ 14229 h 1168115"/>
                <a:gd name="connsiteX2-267" fmla="*/ 7342415 w 12192000"/>
                <a:gd name="connsiteY2-268" fmla="*/ 524044 h 1168115"/>
                <a:gd name="connsiteX3-269" fmla="*/ 9216571 w 12192000"/>
                <a:gd name="connsiteY3-270" fmla="*/ 522230 h 1168115"/>
                <a:gd name="connsiteX4-271" fmla="*/ 12192000 w 12192000"/>
                <a:gd name="connsiteY4-272" fmla="*/ 1168115 h 1168115"/>
                <a:gd name="connsiteX5-273" fmla="*/ 0 w 12192000"/>
                <a:gd name="connsiteY5-274" fmla="*/ 1168115 h 1168115"/>
                <a:gd name="connsiteX0-275" fmla="*/ 0 w 12192000"/>
                <a:gd name="connsiteY0-276" fmla="*/ 1163460 h 1163460"/>
                <a:gd name="connsiteX1-277" fmla="*/ 4542971 w 12192000"/>
                <a:gd name="connsiteY1-278" fmla="*/ 9574 h 1163460"/>
                <a:gd name="connsiteX2-279" fmla="*/ 7685315 w 12192000"/>
                <a:gd name="connsiteY2-280" fmla="*/ 608289 h 1163460"/>
                <a:gd name="connsiteX3-281" fmla="*/ 9216571 w 12192000"/>
                <a:gd name="connsiteY3-282" fmla="*/ 517575 h 1163460"/>
                <a:gd name="connsiteX4-283" fmla="*/ 12192000 w 12192000"/>
                <a:gd name="connsiteY4-284" fmla="*/ 1163460 h 1163460"/>
                <a:gd name="connsiteX5-285" fmla="*/ 0 w 12192000"/>
                <a:gd name="connsiteY5-286" fmla="*/ 1163460 h 1163460"/>
                <a:gd name="connsiteX0-287" fmla="*/ 0 w 12192000"/>
                <a:gd name="connsiteY0-288" fmla="*/ 1163287 h 1163287"/>
                <a:gd name="connsiteX1-289" fmla="*/ 4542971 w 12192000"/>
                <a:gd name="connsiteY1-290" fmla="*/ 9401 h 1163287"/>
                <a:gd name="connsiteX2-291" fmla="*/ 7685315 w 12192000"/>
                <a:gd name="connsiteY2-292" fmla="*/ 608116 h 1163287"/>
                <a:gd name="connsiteX3-293" fmla="*/ 9216571 w 12192000"/>
                <a:gd name="connsiteY3-294" fmla="*/ 517402 h 1163287"/>
                <a:gd name="connsiteX4-295" fmla="*/ 12192000 w 12192000"/>
                <a:gd name="connsiteY4-296" fmla="*/ 1163287 h 1163287"/>
                <a:gd name="connsiteX5-297" fmla="*/ 0 w 12192000"/>
                <a:gd name="connsiteY5-298" fmla="*/ 1163287 h 1163287"/>
                <a:gd name="connsiteX0-299" fmla="*/ 0 w 12192000"/>
                <a:gd name="connsiteY0-300" fmla="*/ 1163287 h 1163287"/>
                <a:gd name="connsiteX1-301" fmla="*/ 4542971 w 12192000"/>
                <a:gd name="connsiteY1-302" fmla="*/ 9401 h 1163287"/>
                <a:gd name="connsiteX2-303" fmla="*/ 7685315 w 12192000"/>
                <a:gd name="connsiteY2-304" fmla="*/ 608116 h 1163287"/>
                <a:gd name="connsiteX3-305" fmla="*/ 9216571 w 12192000"/>
                <a:gd name="connsiteY3-306" fmla="*/ 517402 h 1163287"/>
                <a:gd name="connsiteX4-307" fmla="*/ 12192000 w 12192000"/>
                <a:gd name="connsiteY4-308" fmla="*/ 1163287 h 1163287"/>
                <a:gd name="connsiteX5-309" fmla="*/ 0 w 12192000"/>
                <a:gd name="connsiteY5-310" fmla="*/ 1163287 h 1163287"/>
                <a:gd name="connsiteX0-311" fmla="*/ 0 w 12192000"/>
                <a:gd name="connsiteY0-312" fmla="*/ 1163287 h 1163287"/>
                <a:gd name="connsiteX1-313" fmla="*/ 4542971 w 12192000"/>
                <a:gd name="connsiteY1-314" fmla="*/ 9401 h 1163287"/>
                <a:gd name="connsiteX2-315" fmla="*/ 7685315 w 12192000"/>
                <a:gd name="connsiteY2-316" fmla="*/ 608116 h 1163287"/>
                <a:gd name="connsiteX3-317" fmla="*/ 9216571 w 12192000"/>
                <a:gd name="connsiteY3-318" fmla="*/ 517402 h 1163287"/>
                <a:gd name="connsiteX4-319" fmla="*/ 12192000 w 12192000"/>
                <a:gd name="connsiteY4-320" fmla="*/ 1163287 h 1163287"/>
                <a:gd name="connsiteX5-321" fmla="*/ 0 w 12192000"/>
                <a:gd name="connsiteY5-322" fmla="*/ 1163287 h 1163287"/>
                <a:gd name="connsiteX0-323" fmla="*/ 0 w 12192000"/>
                <a:gd name="connsiteY0-324" fmla="*/ 1163287 h 1163287"/>
                <a:gd name="connsiteX1-325" fmla="*/ 4542971 w 12192000"/>
                <a:gd name="connsiteY1-326" fmla="*/ 9401 h 1163287"/>
                <a:gd name="connsiteX2-327" fmla="*/ 7685315 w 12192000"/>
                <a:gd name="connsiteY2-328" fmla="*/ 608116 h 1163287"/>
                <a:gd name="connsiteX3-329" fmla="*/ 9216571 w 12192000"/>
                <a:gd name="connsiteY3-330" fmla="*/ 517402 h 1163287"/>
                <a:gd name="connsiteX4-331" fmla="*/ 12192000 w 12192000"/>
                <a:gd name="connsiteY4-332" fmla="*/ 1163287 h 1163287"/>
                <a:gd name="connsiteX5-333" fmla="*/ 0 w 12192000"/>
                <a:gd name="connsiteY5-334" fmla="*/ 1163287 h 1163287"/>
                <a:gd name="connsiteX0-335" fmla="*/ 0 w 12192000"/>
                <a:gd name="connsiteY0-336" fmla="*/ 1163287 h 1163287"/>
                <a:gd name="connsiteX1-337" fmla="*/ 4542971 w 12192000"/>
                <a:gd name="connsiteY1-338" fmla="*/ 9401 h 1163287"/>
                <a:gd name="connsiteX2-339" fmla="*/ 7685315 w 12192000"/>
                <a:gd name="connsiteY2-340" fmla="*/ 608116 h 1163287"/>
                <a:gd name="connsiteX3-341" fmla="*/ 9216571 w 12192000"/>
                <a:gd name="connsiteY3-342" fmla="*/ 517402 h 1163287"/>
                <a:gd name="connsiteX4-343" fmla="*/ 12192000 w 12192000"/>
                <a:gd name="connsiteY4-344" fmla="*/ 1163287 h 1163287"/>
                <a:gd name="connsiteX5-345" fmla="*/ 0 w 12192000"/>
                <a:gd name="connsiteY5-346" fmla="*/ 1163287 h 1163287"/>
                <a:gd name="connsiteX0-347" fmla="*/ 0 w 12192000"/>
                <a:gd name="connsiteY0-348" fmla="*/ 1163287 h 1163287"/>
                <a:gd name="connsiteX1-349" fmla="*/ 4542971 w 12192000"/>
                <a:gd name="connsiteY1-350" fmla="*/ 9401 h 1163287"/>
                <a:gd name="connsiteX2-351" fmla="*/ 7685315 w 12192000"/>
                <a:gd name="connsiteY2-352" fmla="*/ 608116 h 1163287"/>
                <a:gd name="connsiteX3-353" fmla="*/ 9216571 w 12192000"/>
                <a:gd name="connsiteY3-354" fmla="*/ 517402 h 1163287"/>
                <a:gd name="connsiteX4-355" fmla="*/ 12192000 w 12192000"/>
                <a:gd name="connsiteY4-356" fmla="*/ 1163287 h 1163287"/>
                <a:gd name="connsiteX5-357" fmla="*/ 0 w 12192000"/>
                <a:gd name="connsiteY5-358" fmla="*/ 1163287 h 1163287"/>
                <a:gd name="connsiteX0-359" fmla="*/ 0 w 12192000"/>
                <a:gd name="connsiteY0-360" fmla="*/ 1154335 h 1154335"/>
                <a:gd name="connsiteX1-361" fmla="*/ 5023262 w 12192000"/>
                <a:gd name="connsiteY1-362" fmla="*/ 9685 h 1154335"/>
                <a:gd name="connsiteX2-363" fmla="*/ 7685315 w 12192000"/>
                <a:gd name="connsiteY2-364" fmla="*/ 599164 h 1154335"/>
                <a:gd name="connsiteX3-365" fmla="*/ 9216571 w 12192000"/>
                <a:gd name="connsiteY3-366" fmla="*/ 508450 h 1154335"/>
                <a:gd name="connsiteX4-367" fmla="*/ 12192000 w 12192000"/>
                <a:gd name="connsiteY4-368" fmla="*/ 1154335 h 1154335"/>
                <a:gd name="connsiteX5-369" fmla="*/ 0 w 12192000"/>
                <a:gd name="connsiteY5-370" fmla="*/ 1154335 h 1154335"/>
                <a:gd name="connsiteX0-371" fmla="*/ 0 w 12192000"/>
                <a:gd name="connsiteY0-372" fmla="*/ 1154335 h 1154335"/>
                <a:gd name="connsiteX1-373" fmla="*/ 5023262 w 12192000"/>
                <a:gd name="connsiteY1-374" fmla="*/ 9685 h 1154335"/>
                <a:gd name="connsiteX2-375" fmla="*/ 7685315 w 12192000"/>
                <a:gd name="connsiteY2-376" fmla="*/ 599164 h 1154335"/>
                <a:gd name="connsiteX3-377" fmla="*/ 9216571 w 12192000"/>
                <a:gd name="connsiteY3-378" fmla="*/ 508450 h 1154335"/>
                <a:gd name="connsiteX4-379" fmla="*/ 12192000 w 12192000"/>
                <a:gd name="connsiteY4-380" fmla="*/ 1154335 h 1154335"/>
                <a:gd name="connsiteX5-381" fmla="*/ 0 w 12192000"/>
                <a:gd name="connsiteY5-382" fmla="*/ 1154335 h 1154335"/>
                <a:gd name="connsiteX0-383" fmla="*/ 0 w 12192000"/>
                <a:gd name="connsiteY0-384" fmla="*/ 1154313 h 1154313"/>
                <a:gd name="connsiteX1-385" fmla="*/ 5023262 w 12192000"/>
                <a:gd name="connsiteY1-386" fmla="*/ 9663 h 1154313"/>
                <a:gd name="connsiteX2-387" fmla="*/ 7685315 w 12192000"/>
                <a:gd name="connsiteY2-388" fmla="*/ 599142 h 1154313"/>
                <a:gd name="connsiteX3-389" fmla="*/ 8994899 w 12192000"/>
                <a:gd name="connsiteY3-390" fmla="*/ 499192 h 1154313"/>
                <a:gd name="connsiteX4-391" fmla="*/ 12192000 w 12192000"/>
                <a:gd name="connsiteY4-392" fmla="*/ 1154313 h 1154313"/>
                <a:gd name="connsiteX5-393" fmla="*/ 0 w 12192000"/>
                <a:gd name="connsiteY5-394" fmla="*/ 1154313 h 1154313"/>
                <a:gd name="connsiteX0-395" fmla="*/ 0 w 12192000"/>
                <a:gd name="connsiteY0-396" fmla="*/ 1154313 h 1154313"/>
                <a:gd name="connsiteX1-397" fmla="*/ 5023262 w 12192000"/>
                <a:gd name="connsiteY1-398" fmla="*/ 9663 h 1154313"/>
                <a:gd name="connsiteX2-399" fmla="*/ 7685315 w 12192000"/>
                <a:gd name="connsiteY2-400" fmla="*/ 599142 h 1154313"/>
                <a:gd name="connsiteX3-401" fmla="*/ 8994899 w 12192000"/>
                <a:gd name="connsiteY3-402" fmla="*/ 499192 h 1154313"/>
                <a:gd name="connsiteX4-403" fmla="*/ 12192000 w 12192000"/>
                <a:gd name="connsiteY4-404" fmla="*/ 1154313 h 1154313"/>
                <a:gd name="connsiteX5-405" fmla="*/ 0 w 12192000"/>
                <a:gd name="connsiteY5-406" fmla="*/ 1154313 h 1154313"/>
                <a:gd name="connsiteX0-407" fmla="*/ 0 w 12192000"/>
                <a:gd name="connsiteY0-408" fmla="*/ 1154313 h 1154313"/>
                <a:gd name="connsiteX1-409" fmla="*/ 5023262 w 12192000"/>
                <a:gd name="connsiteY1-410" fmla="*/ 9663 h 1154313"/>
                <a:gd name="connsiteX2-411" fmla="*/ 7685315 w 12192000"/>
                <a:gd name="connsiteY2-412" fmla="*/ 599142 h 1154313"/>
                <a:gd name="connsiteX3-413" fmla="*/ 8994899 w 12192000"/>
                <a:gd name="connsiteY3-414" fmla="*/ 499192 h 1154313"/>
                <a:gd name="connsiteX4-415" fmla="*/ 12192000 w 12192000"/>
                <a:gd name="connsiteY4-416" fmla="*/ 1154313 h 1154313"/>
                <a:gd name="connsiteX5-417" fmla="*/ 0 w 12192000"/>
                <a:gd name="connsiteY5-418" fmla="*/ 1154313 h 1154313"/>
                <a:gd name="connsiteX0-419" fmla="*/ 0 w 12192000"/>
                <a:gd name="connsiteY0-420" fmla="*/ 1154313 h 1154313"/>
                <a:gd name="connsiteX1-421" fmla="*/ 5023262 w 12192000"/>
                <a:gd name="connsiteY1-422" fmla="*/ 9663 h 1154313"/>
                <a:gd name="connsiteX2-423" fmla="*/ 7685315 w 12192000"/>
                <a:gd name="connsiteY2-424" fmla="*/ 599142 h 1154313"/>
                <a:gd name="connsiteX3-425" fmla="*/ 8994899 w 12192000"/>
                <a:gd name="connsiteY3-426" fmla="*/ 499192 h 1154313"/>
                <a:gd name="connsiteX4-427" fmla="*/ 12192000 w 12192000"/>
                <a:gd name="connsiteY4-428" fmla="*/ 1154313 h 1154313"/>
                <a:gd name="connsiteX5-429" fmla="*/ 0 w 12192000"/>
                <a:gd name="connsiteY5-430" fmla="*/ 1154313 h 1154313"/>
                <a:gd name="connsiteX0-431" fmla="*/ 0 w 12192000"/>
                <a:gd name="connsiteY0-432" fmla="*/ 1154313 h 1154313"/>
                <a:gd name="connsiteX1-433" fmla="*/ 5023262 w 12192000"/>
                <a:gd name="connsiteY1-434" fmla="*/ 9663 h 1154313"/>
                <a:gd name="connsiteX2-435" fmla="*/ 7685315 w 12192000"/>
                <a:gd name="connsiteY2-436" fmla="*/ 599142 h 1154313"/>
                <a:gd name="connsiteX3-437" fmla="*/ 8994899 w 12192000"/>
                <a:gd name="connsiteY3-438" fmla="*/ 499192 h 1154313"/>
                <a:gd name="connsiteX4-439" fmla="*/ 12192000 w 12192000"/>
                <a:gd name="connsiteY4-440" fmla="*/ 1154313 h 1154313"/>
                <a:gd name="connsiteX5-441" fmla="*/ 0 w 12192000"/>
                <a:gd name="connsiteY5-442" fmla="*/ 1154313 h 1154313"/>
                <a:gd name="connsiteX0-443" fmla="*/ 0 w 12192000"/>
                <a:gd name="connsiteY0-444" fmla="*/ 1155628 h 1155628"/>
                <a:gd name="connsiteX1-445" fmla="*/ 5023262 w 12192000"/>
                <a:gd name="connsiteY1-446" fmla="*/ 10978 h 1155628"/>
                <a:gd name="connsiteX2-447" fmla="*/ 7205024 w 12192000"/>
                <a:gd name="connsiteY2-448" fmla="*/ 572748 h 1155628"/>
                <a:gd name="connsiteX3-449" fmla="*/ 8994899 w 12192000"/>
                <a:gd name="connsiteY3-450" fmla="*/ 500507 h 1155628"/>
                <a:gd name="connsiteX4-451" fmla="*/ 12192000 w 12192000"/>
                <a:gd name="connsiteY4-452" fmla="*/ 1155628 h 1155628"/>
                <a:gd name="connsiteX5-453" fmla="*/ 0 w 12192000"/>
                <a:gd name="connsiteY5-454" fmla="*/ 1155628 h 1155628"/>
                <a:gd name="connsiteX0-455" fmla="*/ 0 w 12192000"/>
                <a:gd name="connsiteY0-456" fmla="*/ 1155941 h 1155941"/>
                <a:gd name="connsiteX1-457" fmla="*/ 5023262 w 12192000"/>
                <a:gd name="connsiteY1-458" fmla="*/ 11291 h 1155941"/>
                <a:gd name="connsiteX2-459" fmla="*/ 7205024 w 12192000"/>
                <a:gd name="connsiteY2-460" fmla="*/ 573061 h 1155941"/>
                <a:gd name="connsiteX3-461" fmla="*/ 8994899 w 12192000"/>
                <a:gd name="connsiteY3-462" fmla="*/ 500820 h 1155941"/>
                <a:gd name="connsiteX4-463" fmla="*/ 12192000 w 12192000"/>
                <a:gd name="connsiteY4-464" fmla="*/ 1155941 h 1155941"/>
                <a:gd name="connsiteX5-465" fmla="*/ 0 w 12192000"/>
                <a:gd name="connsiteY5-466" fmla="*/ 1155941 h 1155941"/>
                <a:gd name="connsiteX0-467" fmla="*/ 0 w 12192000"/>
                <a:gd name="connsiteY0-468" fmla="*/ 1156444 h 1156444"/>
                <a:gd name="connsiteX1-469" fmla="*/ 5023262 w 12192000"/>
                <a:gd name="connsiteY1-470" fmla="*/ 11794 h 1156444"/>
                <a:gd name="connsiteX2-471" fmla="*/ 7205024 w 12192000"/>
                <a:gd name="connsiteY2-472" fmla="*/ 573564 h 1156444"/>
                <a:gd name="connsiteX3-473" fmla="*/ 8994899 w 12192000"/>
                <a:gd name="connsiteY3-474" fmla="*/ 501323 h 1156444"/>
                <a:gd name="connsiteX4-475" fmla="*/ 12192000 w 12192000"/>
                <a:gd name="connsiteY4-476" fmla="*/ 1156444 h 1156444"/>
                <a:gd name="connsiteX5-477" fmla="*/ 0 w 12192000"/>
                <a:gd name="connsiteY5-478" fmla="*/ 1156444 h 1156444"/>
                <a:gd name="connsiteX0-479" fmla="*/ 0 w 12192000"/>
                <a:gd name="connsiteY0-480" fmla="*/ 1156444 h 1156444"/>
                <a:gd name="connsiteX1-481" fmla="*/ 5023262 w 12192000"/>
                <a:gd name="connsiteY1-482" fmla="*/ 11794 h 1156444"/>
                <a:gd name="connsiteX2-483" fmla="*/ 7205024 w 12192000"/>
                <a:gd name="connsiteY2-484" fmla="*/ 573564 h 1156444"/>
                <a:gd name="connsiteX3-485" fmla="*/ 8994899 w 12192000"/>
                <a:gd name="connsiteY3-486" fmla="*/ 501323 h 1156444"/>
                <a:gd name="connsiteX4-487" fmla="*/ 12192000 w 12192000"/>
                <a:gd name="connsiteY4-488" fmla="*/ 1156444 h 1156444"/>
                <a:gd name="connsiteX5-489" fmla="*/ 0 w 12192000"/>
                <a:gd name="connsiteY5-490" fmla="*/ 1156444 h 1156444"/>
                <a:gd name="connsiteX0-491" fmla="*/ 0 w 12192000"/>
                <a:gd name="connsiteY0-492" fmla="*/ 1155629 h 1155629"/>
                <a:gd name="connsiteX1-493" fmla="*/ 5023262 w 12192000"/>
                <a:gd name="connsiteY1-494" fmla="*/ 10979 h 1155629"/>
                <a:gd name="connsiteX2-495" fmla="*/ 7205024 w 12192000"/>
                <a:gd name="connsiteY2-496" fmla="*/ 572749 h 1155629"/>
                <a:gd name="connsiteX3-497" fmla="*/ 9133445 w 12192000"/>
                <a:gd name="connsiteY3-498" fmla="*/ 500508 h 1155629"/>
                <a:gd name="connsiteX4-499" fmla="*/ 12192000 w 12192000"/>
                <a:gd name="connsiteY4-500" fmla="*/ 1155629 h 1155629"/>
                <a:gd name="connsiteX5-501" fmla="*/ 0 w 12192000"/>
                <a:gd name="connsiteY5-502" fmla="*/ 1155629 h 1155629"/>
                <a:gd name="connsiteX0-503" fmla="*/ 0 w 12192000"/>
                <a:gd name="connsiteY0-504" fmla="*/ 1155629 h 1155629"/>
                <a:gd name="connsiteX1-505" fmla="*/ 5023262 w 12192000"/>
                <a:gd name="connsiteY1-506" fmla="*/ 10979 h 1155629"/>
                <a:gd name="connsiteX2-507" fmla="*/ 7205024 w 12192000"/>
                <a:gd name="connsiteY2-508" fmla="*/ 572749 h 1155629"/>
                <a:gd name="connsiteX3-509" fmla="*/ 9133445 w 12192000"/>
                <a:gd name="connsiteY3-510" fmla="*/ 500508 h 1155629"/>
                <a:gd name="connsiteX4-511" fmla="*/ 12192000 w 12192000"/>
                <a:gd name="connsiteY4-512" fmla="*/ 1155629 h 1155629"/>
                <a:gd name="connsiteX5-513" fmla="*/ 0 w 12192000"/>
                <a:gd name="connsiteY5-514" fmla="*/ 1155629 h 1155629"/>
                <a:gd name="connsiteX0-515" fmla="*/ 0 w 12192000"/>
                <a:gd name="connsiteY0-516" fmla="*/ 1155629 h 1155629"/>
                <a:gd name="connsiteX1-517" fmla="*/ 5023262 w 12192000"/>
                <a:gd name="connsiteY1-518" fmla="*/ 10979 h 1155629"/>
                <a:gd name="connsiteX2-519" fmla="*/ 7205024 w 12192000"/>
                <a:gd name="connsiteY2-520" fmla="*/ 572749 h 1155629"/>
                <a:gd name="connsiteX3-521" fmla="*/ 9133445 w 12192000"/>
                <a:gd name="connsiteY3-522" fmla="*/ 500508 h 1155629"/>
                <a:gd name="connsiteX4-523" fmla="*/ 12192000 w 12192000"/>
                <a:gd name="connsiteY4-524" fmla="*/ 1155629 h 1155629"/>
                <a:gd name="connsiteX5-525" fmla="*/ 0 w 12192000"/>
                <a:gd name="connsiteY5-526" fmla="*/ 1155629 h 1155629"/>
                <a:gd name="connsiteX0-527" fmla="*/ 0 w 12192000"/>
                <a:gd name="connsiteY0-528" fmla="*/ 1144665 h 1144665"/>
                <a:gd name="connsiteX1-529" fmla="*/ 5023262 w 12192000"/>
                <a:gd name="connsiteY1-530" fmla="*/ 15 h 1144665"/>
                <a:gd name="connsiteX2-531" fmla="*/ 7205024 w 12192000"/>
                <a:gd name="connsiteY2-532" fmla="*/ 561785 h 1144665"/>
                <a:gd name="connsiteX3-533" fmla="*/ 9133445 w 12192000"/>
                <a:gd name="connsiteY3-534" fmla="*/ 489544 h 1144665"/>
                <a:gd name="connsiteX4-535" fmla="*/ 12192000 w 12192000"/>
                <a:gd name="connsiteY4-536" fmla="*/ 1144665 h 1144665"/>
                <a:gd name="connsiteX5-537" fmla="*/ 0 w 12192000"/>
                <a:gd name="connsiteY5-538" fmla="*/ 1144665 h 1144665"/>
                <a:gd name="connsiteX0-539" fmla="*/ 0 w 12192000"/>
                <a:gd name="connsiteY0-540" fmla="*/ 1144665 h 1144665"/>
                <a:gd name="connsiteX1-541" fmla="*/ 5023262 w 12192000"/>
                <a:gd name="connsiteY1-542" fmla="*/ 15 h 1144665"/>
                <a:gd name="connsiteX2-543" fmla="*/ 7205024 w 12192000"/>
                <a:gd name="connsiteY2-544" fmla="*/ 561785 h 1144665"/>
                <a:gd name="connsiteX3-545" fmla="*/ 9133445 w 12192000"/>
                <a:gd name="connsiteY3-546" fmla="*/ 489544 h 1144665"/>
                <a:gd name="connsiteX4-547" fmla="*/ 12192000 w 12192000"/>
                <a:gd name="connsiteY4-548" fmla="*/ 1144665 h 1144665"/>
                <a:gd name="connsiteX5-549" fmla="*/ 0 w 12192000"/>
                <a:gd name="connsiteY5-550" fmla="*/ 1144665 h 1144665"/>
                <a:gd name="connsiteX0-551" fmla="*/ 0 w 12192000"/>
                <a:gd name="connsiteY0-552" fmla="*/ 1144665 h 1144665"/>
                <a:gd name="connsiteX1-553" fmla="*/ 5023262 w 12192000"/>
                <a:gd name="connsiteY1-554" fmla="*/ 15 h 1144665"/>
                <a:gd name="connsiteX2-555" fmla="*/ 7205024 w 12192000"/>
                <a:gd name="connsiteY2-556" fmla="*/ 561785 h 1144665"/>
                <a:gd name="connsiteX3-557" fmla="*/ 9142681 w 12192000"/>
                <a:gd name="connsiteY3-558" fmla="*/ 369471 h 1144665"/>
                <a:gd name="connsiteX4-559" fmla="*/ 12192000 w 12192000"/>
                <a:gd name="connsiteY4-560" fmla="*/ 1144665 h 1144665"/>
                <a:gd name="connsiteX5-561" fmla="*/ 0 w 12192000"/>
                <a:gd name="connsiteY5-562" fmla="*/ 1144665 h 1144665"/>
                <a:gd name="connsiteX0-563" fmla="*/ 0 w 12192000"/>
                <a:gd name="connsiteY0-564" fmla="*/ 1144665 h 1144665"/>
                <a:gd name="connsiteX1-565" fmla="*/ 5023262 w 12192000"/>
                <a:gd name="connsiteY1-566" fmla="*/ 15 h 1144665"/>
                <a:gd name="connsiteX2-567" fmla="*/ 7205024 w 12192000"/>
                <a:gd name="connsiteY2-568" fmla="*/ 561785 h 1144665"/>
                <a:gd name="connsiteX3-569" fmla="*/ 9142681 w 12192000"/>
                <a:gd name="connsiteY3-570" fmla="*/ 369471 h 1144665"/>
                <a:gd name="connsiteX4-571" fmla="*/ 12192000 w 12192000"/>
                <a:gd name="connsiteY4-572" fmla="*/ 1144665 h 1144665"/>
                <a:gd name="connsiteX5-573" fmla="*/ 0 w 12192000"/>
                <a:gd name="connsiteY5-574" fmla="*/ 1144665 h 1144665"/>
                <a:gd name="connsiteX0-575" fmla="*/ 0 w 12192000"/>
                <a:gd name="connsiteY0-576" fmla="*/ 1144665 h 1144665"/>
                <a:gd name="connsiteX1-577" fmla="*/ 5023262 w 12192000"/>
                <a:gd name="connsiteY1-578" fmla="*/ 15 h 1144665"/>
                <a:gd name="connsiteX2-579" fmla="*/ 7205024 w 12192000"/>
                <a:gd name="connsiteY2-580" fmla="*/ 561785 h 1144665"/>
                <a:gd name="connsiteX3-581" fmla="*/ 9244281 w 12192000"/>
                <a:gd name="connsiteY3-582" fmla="*/ 521871 h 1144665"/>
                <a:gd name="connsiteX4-583" fmla="*/ 12192000 w 12192000"/>
                <a:gd name="connsiteY4-584" fmla="*/ 1144665 h 1144665"/>
                <a:gd name="connsiteX5-585" fmla="*/ 0 w 12192000"/>
                <a:gd name="connsiteY5-586" fmla="*/ 1144665 h 1144665"/>
                <a:gd name="connsiteX0-587" fmla="*/ 0 w 12192000"/>
                <a:gd name="connsiteY0-588" fmla="*/ 1144665 h 1144665"/>
                <a:gd name="connsiteX1-589" fmla="*/ 5023262 w 12192000"/>
                <a:gd name="connsiteY1-590" fmla="*/ 15 h 1144665"/>
                <a:gd name="connsiteX2-591" fmla="*/ 7205024 w 12192000"/>
                <a:gd name="connsiteY2-592" fmla="*/ 561785 h 1144665"/>
                <a:gd name="connsiteX3-593" fmla="*/ 9244281 w 12192000"/>
                <a:gd name="connsiteY3-594" fmla="*/ 521871 h 1144665"/>
                <a:gd name="connsiteX4-595" fmla="*/ 12192000 w 12192000"/>
                <a:gd name="connsiteY4-596" fmla="*/ 1144665 h 1144665"/>
                <a:gd name="connsiteX5-597" fmla="*/ 0 w 12192000"/>
                <a:gd name="connsiteY5-598" fmla="*/ 1144665 h 1144665"/>
                <a:gd name="connsiteX0-599" fmla="*/ 0 w 12192000"/>
                <a:gd name="connsiteY0-600" fmla="*/ 1144665 h 1144665"/>
                <a:gd name="connsiteX1-601" fmla="*/ 5023262 w 12192000"/>
                <a:gd name="connsiteY1-602" fmla="*/ 15 h 1144665"/>
                <a:gd name="connsiteX2-603" fmla="*/ 7205024 w 12192000"/>
                <a:gd name="connsiteY2-604" fmla="*/ 561785 h 1144665"/>
                <a:gd name="connsiteX3-605" fmla="*/ 9244281 w 12192000"/>
                <a:gd name="connsiteY3-606" fmla="*/ 521871 h 1144665"/>
                <a:gd name="connsiteX4-607" fmla="*/ 12192000 w 12192000"/>
                <a:gd name="connsiteY4-608" fmla="*/ 1144665 h 1144665"/>
                <a:gd name="connsiteX5-609" fmla="*/ 0 w 12192000"/>
                <a:gd name="connsiteY5-610" fmla="*/ 1144665 h 1144665"/>
                <a:gd name="connsiteX0-611" fmla="*/ 0 w 12192000"/>
                <a:gd name="connsiteY0-612" fmla="*/ 1144665 h 1144665"/>
                <a:gd name="connsiteX1-613" fmla="*/ 5023262 w 12192000"/>
                <a:gd name="connsiteY1-614" fmla="*/ 15 h 1144665"/>
                <a:gd name="connsiteX2-615" fmla="*/ 7205024 w 12192000"/>
                <a:gd name="connsiteY2-616" fmla="*/ 561785 h 1144665"/>
                <a:gd name="connsiteX3-617" fmla="*/ 9244281 w 12192000"/>
                <a:gd name="connsiteY3-618" fmla="*/ 521871 h 1144665"/>
                <a:gd name="connsiteX4-619" fmla="*/ 12192000 w 12192000"/>
                <a:gd name="connsiteY4-620" fmla="*/ 1144665 h 1144665"/>
                <a:gd name="connsiteX5-621" fmla="*/ 0 w 12192000"/>
                <a:gd name="connsiteY5-622" fmla="*/ 1144665 h 1144665"/>
                <a:gd name="connsiteX0-623" fmla="*/ 0 w 12192000"/>
                <a:gd name="connsiteY0-624" fmla="*/ 1150742 h 1150742"/>
                <a:gd name="connsiteX1-625" fmla="*/ 5023262 w 12192000"/>
                <a:gd name="connsiteY1-626" fmla="*/ 6092 h 1150742"/>
                <a:gd name="connsiteX2-627" fmla="*/ 7319324 w 12192000"/>
                <a:gd name="connsiteY2-628" fmla="*/ 689782 h 1150742"/>
                <a:gd name="connsiteX3-629" fmla="*/ 9244281 w 12192000"/>
                <a:gd name="connsiteY3-630" fmla="*/ 527948 h 1150742"/>
                <a:gd name="connsiteX4-631" fmla="*/ 12192000 w 12192000"/>
                <a:gd name="connsiteY4-632" fmla="*/ 1150742 h 1150742"/>
                <a:gd name="connsiteX5-633" fmla="*/ 0 w 12192000"/>
                <a:gd name="connsiteY5-634" fmla="*/ 1150742 h 1150742"/>
                <a:gd name="connsiteX0-635" fmla="*/ 0 w 12192000"/>
                <a:gd name="connsiteY0-636" fmla="*/ 1150502 h 1150502"/>
                <a:gd name="connsiteX1-637" fmla="*/ 5023262 w 12192000"/>
                <a:gd name="connsiteY1-638" fmla="*/ 5852 h 1150502"/>
                <a:gd name="connsiteX2-639" fmla="*/ 7319324 w 12192000"/>
                <a:gd name="connsiteY2-640" fmla="*/ 689542 h 1150502"/>
                <a:gd name="connsiteX3-641" fmla="*/ 9244281 w 12192000"/>
                <a:gd name="connsiteY3-642" fmla="*/ 527708 h 1150502"/>
                <a:gd name="connsiteX4-643" fmla="*/ 12192000 w 12192000"/>
                <a:gd name="connsiteY4-644" fmla="*/ 1150502 h 1150502"/>
                <a:gd name="connsiteX5-645" fmla="*/ 0 w 12192000"/>
                <a:gd name="connsiteY5-646" fmla="*/ 1150502 h 1150502"/>
                <a:gd name="connsiteX0-647" fmla="*/ 0 w 12192000"/>
                <a:gd name="connsiteY0-648" fmla="*/ 1150334 h 1150334"/>
                <a:gd name="connsiteX1-649" fmla="*/ 5023262 w 12192000"/>
                <a:gd name="connsiteY1-650" fmla="*/ 5684 h 1150334"/>
                <a:gd name="connsiteX2-651" fmla="*/ 7319324 w 12192000"/>
                <a:gd name="connsiteY2-652" fmla="*/ 689374 h 1150334"/>
                <a:gd name="connsiteX3-653" fmla="*/ 9244281 w 12192000"/>
                <a:gd name="connsiteY3-654" fmla="*/ 527540 h 1150334"/>
                <a:gd name="connsiteX4-655" fmla="*/ 12192000 w 12192000"/>
                <a:gd name="connsiteY4-656" fmla="*/ 1150334 h 1150334"/>
                <a:gd name="connsiteX5-657" fmla="*/ 0 w 12192000"/>
                <a:gd name="connsiteY5-658" fmla="*/ 1150334 h 1150334"/>
                <a:gd name="connsiteX0-659" fmla="*/ 0 w 12192000"/>
                <a:gd name="connsiteY0-660" fmla="*/ 1150742 h 1150742"/>
                <a:gd name="connsiteX1-661" fmla="*/ 5023262 w 12192000"/>
                <a:gd name="connsiteY1-662" fmla="*/ 6092 h 1150742"/>
                <a:gd name="connsiteX2-663" fmla="*/ 7319324 w 12192000"/>
                <a:gd name="connsiteY2-664" fmla="*/ 689782 h 1150742"/>
                <a:gd name="connsiteX3-665" fmla="*/ 9244281 w 12192000"/>
                <a:gd name="connsiteY3-666" fmla="*/ 527948 h 1150742"/>
                <a:gd name="connsiteX4-667" fmla="*/ 12192000 w 12192000"/>
                <a:gd name="connsiteY4-668" fmla="*/ 1150742 h 1150742"/>
                <a:gd name="connsiteX5-669" fmla="*/ 0 w 12192000"/>
                <a:gd name="connsiteY5-670" fmla="*/ 1150742 h 1150742"/>
                <a:gd name="connsiteX0-671" fmla="*/ 0 w 12192000"/>
                <a:gd name="connsiteY0-672" fmla="*/ 1151172 h 1151172"/>
                <a:gd name="connsiteX1-673" fmla="*/ 5023262 w 12192000"/>
                <a:gd name="connsiteY1-674" fmla="*/ 6522 h 1151172"/>
                <a:gd name="connsiteX2-675" fmla="*/ 7319324 w 12192000"/>
                <a:gd name="connsiteY2-676" fmla="*/ 690212 h 1151172"/>
                <a:gd name="connsiteX3-677" fmla="*/ 7917180 w 12192000"/>
                <a:gd name="connsiteY3-678" fmla="*/ 822533 h 1151172"/>
                <a:gd name="connsiteX4-679" fmla="*/ 9244281 w 12192000"/>
                <a:gd name="connsiteY4-680" fmla="*/ 528378 h 1151172"/>
                <a:gd name="connsiteX5-681" fmla="*/ 12192000 w 12192000"/>
                <a:gd name="connsiteY5-682" fmla="*/ 1151172 h 1151172"/>
                <a:gd name="connsiteX6" fmla="*/ 0 w 12192000"/>
                <a:gd name="connsiteY6" fmla="*/ 1151172 h 1151172"/>
                <a:gd name="connsiteX0-683" fmla="*/ 0 w 12192000"/>
                <a:gd name="connsiteY0-684" fmla="*/ 1151137 h 1151137"/>
                <a:gd name="connsiteX1-685" fmla="*/ 5023262 w 12192000"/>
                <a:gd name="connsiteY1-686" fmla="*/ 6487 h 1151137"/>
                <a:gd name="connsiteX2-687" fmla="*/ 7319324 w 12192000"/>
                <a:gd name="connsiteY2-688" fmla="*/ 690177 h 1151137"/>
                <a:gd name="connsiteX3-689" fmla="*/ 7978140 w 12192000"/>
                <a:gd name="connsiteY3-690" fmla="*/ 799638 h 1151137"/>
                <a:gd name="connsiteX4-691" fmla="*/ 9244281 w 12192000"/>
                <a:gd name="connsiteY4-692" fmla="*/ 528343 h 1151137"/>
                <a:gd name="connsiteX5-693" fmla="*/ 12192000 w 12192000"/>
                <a:gd name="connsiteY5-694" fmla="*/ 1151137 h 1151137"/>
                <a:gd name="connsiteX6-695" fmla="*/ 0 w 12192000"/>
                <a:gd name="connsiteY6-696" fmla="*/ 1151137 h 1151137"/>
                <a:gd name="connsiteX0-697" fmla="*/ 0 w 12192000"/>
                <a:gd name="connsiteY0-698" fmla="*/ 1151306 h 1151306"/>
                <a:gd name="connsiteX1-699" fmla="*/ 5023262 w 12192000"/>
                <a:gd name="connsiteY1-700" fmla="*/ 6656 h 1151306"/>
                <a:gd name="connsiteX2-701" fmla="*/ 7319324 w 12192000"/>
                <a:gd name="connsiteY2-702" fmla="*/ 690346 h 1151306"/>
                <a:gd name="connsiteX3-703" fmla="*/ 8191500 w 12192000"/>
                <a:gd name="connsiteY3-704" fmla="*/ 906487 h 1151306"/>
                <a:gd name="connsiteX4-705" fmla="*/ 9244281 w 12192000"/>
                <a:gd name="connsiteY4-706" fmla="*/ 528512 h 1151306"/>
                <a:gd name="connsiteX5-707" fmla="*/ 12192000 w 12192000"/>
                <a:gd name="connsiteY5-708" fmla="*/ 1151306 h 1151306"/>
                <a:gd name="connsiteX6-709" fmla="*/ 0 w 12192000"/>
                <a:gd name="connsiteY6-710" fmla="*/ 1151306 h 1151306"/>
                <a:gd name="connsiteX0-711" fmla="*/ 0 w 12192000"/>
                <a:gd name="connsiteY0-712" fmla="*/ 1146067 h 1146067"/>
                <a:gd name="connsiteX1-713" fmla="*/ 5023262 w 12192000"/>
                <a:gd name="connsiteY1-714" fmla="*/ 1417 h 1146067"/>
                <a:gd name="connsiteX2-715" fmla="*/ 8191500 w 12192000"/>
                <a:gd name="connsiteY2-716" fmla="*/ 901248 h 1146067"/>
                <a:gd name="connsiteX3-717" fmla="*/ 9244281 w 12192000"/>
                <a:gd name="connsiteY3-718" fmla="*/ 523273 h 1146067"/>
                <a:gd name="connsiteX4-719" fmla="*/ 12192000 w 12192000"/>
                <a:gd name="connsiteY4-720" fmla="*/ 1146067 h 1146067"/>
                <a:gd name="connsiteX5-721" fmla="*/ 0 w 12192000"/>
                <a:gd name="connsiteY5-722" fmla="*/ 1146067 h 1146067"/>
                <a:gd name="connsiteX0-723" fmla="*/ 0 w 12192000"/>
                <a:gd name="connsiteY0-724" fmla="*/ 1146846 h 1146846"/>
                <a:gd name="connsiteX1-725" fmla="*/ 5023262 w 12192000"/>
                <a:gd name="connsiteY1-726" fmla="*/ 2196 h 1146846"/>
                <a:gd name="connsiteX2-727" fmla="*/ 7871460 w 12192000"/>
                <a:gd name="connsiteY2-728" fmla="*/ 848687 h 1146846"/>
                <a:gd name="connsiteX3-729" fmla="*/ 9244281 w 12192000"/>
                <a:gd name="connsiteY3-730" fmla="*/ 524052 h 1146846"/>
                <a:gd name="connsiteX4-731" fmla="*/ 12192000 w 12192000"/>
                <a:gd name="connsiteY4-732" fmla="*/ 1146846 h 1146846"/>
                <a:gd name="connsiteX5-733" fmla="*/ 0 w 12192000"/>
                <a:gd name="connsiteY5-734" fmla="*/ 1146846 h 1146846"/>
                <a:gd name="connsiteX0-735" fmla="*/ 0 w 12727322"/>
                <a:gd name="connsiteY0-736" fmla="*/ 1146846 h 1146846"/>
                <a:gd name="connsiteX1-737" fmla="*/ 5023262 w 12727322"/>
                <a:gd name="connsiteY1-738" fmla="*/ 2196 h 1146846"/>
                <a:gd name="connsiteX2-739" fmla="*/ 7871460 w 12727322"/>
                <a:gd name="connsiteY2-740" fmla="*/ 848687 h 1146846"/>
                <a:gd name="connsiteX3-741" fmla="*/ 9244281 w 12727322"/>
                <a:gd name="connsiteY3-742" fmla="*/ 524052 h 1146846"/>
                <a:gd name="connsiteX4-743" fmla="*/ 10416540 w 12727322"/>
                <a:gd name="connsiteY4-744" fmla="*/ 879167 h 1146846"/>
                <a:gd name="connsiteX5-745" fmla="*/ 12192000 w 12727322"/>
                <a:gd name="connsiteY5-746" fmla="*/ 1146846 h 1146846"/>
                <a:gd name="connsiteX6-747" fmla="*/ 0 w 12727322"/>
                <a:gd name="connsiteY6-748" fmla="*/ 1146846 h 1146846"/>
                <a:gd name="connsiteX0-749" fmla="*/ 0 w 12727322"/>
                <a:gd name="connsiteY0-750" fmla="*/ 1146846 h 1146846"/>
                <a:gd name="connsiteX1-751" fmla="*/ 5023262 w 12727322"/>
                <a:gd name="connsiteY1-752" fmla="*/ 2196 h 1146846"/>
                <a:gd name="connsiteX2-753" fmla="*/ 7871460 w 12727322"/>
                <a:gd name="connsiteY2-754" fmla="*/ 848687 h 1146846"/>
                <a:gd name="connsiteX3-755" fmla="*/ 9244281 w 12727322"/>
                <a:gd name="connsiteY3-756" fmla="*/ 524052 h 1146846"/>
                <a:gd name="connsiteX4-757" fmla="*/ 10416540 w 12727322"/>
                <a:gd name="connsiteY4-758" fmla="*/ 879167 h 1146846"/>
                <a:gd name="connsiteX5-759" fmla="*/ 12192000 w 12727322"/>
                <a:gd name="connsiteY5-760" fmla="*/ 1146846 h 1146846"/>
                <a:gd name="connsiteX6-761" fmla="*/ 0 w 12727322"/>
                <a:gd name="connsiteY6-762" fmla="*/ 1146846 h 1146846"/>
                <a:gd name="connsiteX0-763" fmla="*/ 0 w 12192000"/>
                <a:gd name="connsiteY0-764" fmla="*/ 1146846 h 1146846"/>
                <a:gd name="connsiteX1-765" fmla="*/ 5023262 w 12192000"/>
                <a:gd name="connsiteY1-766" fmla="*/ 2196 h 1146846"/>
                <a:gd name="connsiteX2-767" fmla="*/ 7871460 w 12192000"/>
                <a:gd name="connsiteY2-768" fmla="*/ 848687 h 1146846"/>
                <a:gd name="connsiteX3-769" fmla="*/ 9244281 w 12192000"/>
                <a:gd name="connsiteY3-770" fmla="*/ 524052 h 1146846"/>
                <a:gd name="connsiteX4-771" fmla="*/ 10416540 w 12192000"/>
                <a:gd name="connsiteY4-772" fmla="*/ 879167 h 1146846"/>
                <a:gd name="connsiteX5-773" fmla="*/ 12192000 w 12192000"/>
                <a:gd name="connsiteY5-774" fmla="*/ 1146846 h 1146846"/>
                <a:gd name="connsiteX6-775" fmla="*/ 0 w 12192000"/>
                <a:gd name="connsiteY6-776" fmla="*/ 1146846 h 1146846"/>
                <a:gd name="connsiteX0-777" fmla="*/ 0 w 12192000"/>
                <a:gd name="connsiteY0-778" fmla="*/ 1146846 h 1146846"/>
                <a:gd name="connsiteX1-779" fmla="*/ 5023262 w 12192000"/>
                <a:gd name="connsiteY1-780" fmla="*/ 2196 h 1146846"/>
                <a:gd name="connsiteX2-781" fmla="*/ 7871460 w 12192000"/>
                <a:gd name="connsiteY2-782" fmla="*/ 848687 h 1146846"/>
                <a:gd name="connsiteX3-783" fmla="*/ 9244281 w 12192000"/>
                <a:gd name="connsiteY3-784" fmla="*/ 524052 h 1146846"/>
                <a:gd name="connsiteX4-785" fmla="*/ 10416540 w 12192000"/>
                <a:gd name="connsiteY4-786" fmla="*/ 879167 h 1146846"/>
                <a:gd name="connsiteX5-787" fmla="*/ 12192000 w 12192000"/>
                <a:gd name="connsiteY5-788" fmla="*/ 1146846 h 1146846"/>
                <a:gd name="connsiteX6-789" fmla="*/ 0 w 12192000"/>
                <a:gd name="connsiteY6-790" fmla="*/ 1146846 h 1146846"/>
              </a:gdLst>
              <a:ahLst/>
              <a:cxnLst>
                <a:cxn ang="0">
                  <a:pos x="connsiteX0-1" y="connsiteY0-2"/>
                </a:cxn>
                <a:cxn ang="0">
                  <a:pos x="connsiteX1-3" y="connsiteY1-4"/>
                </a:cxn>
                <a:cxn ang="0">
                  <a:pos x="connsiteX2-5" y="connsiteY2-6"/>
                </a:cxn>
                <a:cxn ang="0">
                  <a:pos x="connsiteX3-7" y="connsiteY3-8"/>
                </a:cxn>
                <a:cxn ang="0">
                  <a:pos x="connsiteX4-25" y="connsiteY4-26"/>
                </a:cxn>
                <a:cxn ang="0">
                  <a:pos x="connsiteX5-107" y="connsiteY5-108"/>
                </a:cxn>
                <a:cxn ang="0">
                  <a:pos x="connsiteX6-695" y="connsiteY6-696"/>
                </a:cxn>
              </a:cxnLst>
              <a:rect l="l" t="t" r="r" b="b"/>
              <a:pathLst>
                <a:path w="12192000" h="1146846">
                  <a:moveTo>
                    <a:pt x="0" y="1146846"/>
                  </a:moveTo>
                  <a:cubicBezTo>
                    <a:pt x="3212715" y="1032380"/>
                    <a:pt x="3711352" y="51889"/>
                    <a:pt x="5023262" y="2196"/>
                  </a:cubicBezTo>
                  <a:cubicBezTo>
                    <a:pt x="6335172" y="-47497"/>
                    <a:pt x="7167957" y="761711"/>
                    <a:pt x="7871460" y="848687"/>
                  </a:cubicBezTo>
                  <a:cubicBezTo>
                    <a:pt x="8192286" y="821715"/>
                    <a:pt x="8820101" y="518972"/>
                    <a:pt x="9244281" y="524052"/>
                  </a:cubicBezTo>
                  <a:cubicBezTo>
                    <a:pt x="9668461" y="529132"/>
                    <a:pt x="9925254" y="775368"/>
                    <a:pt x="10416540" y="879167"/>
                  </a:cubicBezTo>
                  <a:cubicBezTo>
                    <a:pt x="10907826" y="982966"/>
                    <a:pt x="11324590" y="852043"/>
                    <a:pt x="12192000" y="1146846"/>
                  </a:cubicBezTo>
                  <a:lnTo>
                    <a:pt x="0" y="1146846"/>
                  </a:lnTo>
                  <a:close/>
                </a:path>
              </a:pathLst>
            </a:custGeom>
            <a:solidFill>
              <a:srgbClr val="6065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pitchFamily="34" charset="-122"/>
                <a:sym typeface="Arial" panose="020B0604020202020204"/>
              </a:endParaRPr>
            </a:p>
          </p:txBody>
        </p:sp>
        <p:sp>
          <p:nvSpPr>
            <p:cNvPr id="6" name="矩形 4"/>
            <p:cNvSpPr/>
            <p:nvPr/>
          </p:nvSpPr>
          <p:spPr>
            <a:xfrm>
              <a:off x="0" y="5620298"/>
              <a:ext cx="12192000" cy="1237702"/>
            </a:xfrm>
            <a:custGeom>
              <a:avLst/>
              <a:gdLst>
                <a:gd name="connsiteX0" fmla="*/ 0 w 12192000"/>
                <a:gd name="connsiteY0" fmla="*/ 0 h 1284514"/>
                <a:gd name="connsiteX1" fmla="*/ 12192000 w 12192000"/>
                <a:gd name="connsiteY1" fmla="*/ 0 h 1284514"/>
                <a:gd name="connsiteX2" fmla="*/ 12192000 w 12192000"/>
                <a:gd name="connsiteY2" fmla="*/ 1284514 h 1284514"/>
                <a:gd name="connsiteX3" fmla="*/ 0 w 12192000"/>
                <a:gd name="connsiteY3" fmla="*/ 1284514 h 1284514"/>
                <a:gd name="connsiteX4" fmla="*/ 0 w 12192000"/>
                <a:gd name="connsiteY4" fmla="*/ 0 h 1284514"/>
                <a:gd name="connsiteX0-1" fmla="*/ 0 w 12192000"/>
                <a:gd name="connsiteY0-2" fmla="*/ 1284514 h 1284514"/>
                <a:gd name="connsiteX1-3" fmla="*/ 12192000 w 12192000"/>
                <a:gd name="connsiteY1-4" fmla="*/ 0 h 1284514"/>
                <a:gd name="connsiteX2-5" fmla="*/ 12192000 w 12192000"/>
                <a:gd name="connsiteY2-6" fmla="*/ 1284514 h 1284514"/>
                <a:gd name="connsiteX3-7" fmla="*/ 0 w 12192000"/>
                <a:gd name="connsiteY3-8" fmla="*/ 1284514 h 1284514"/>
                <a:gd name="connsiteX0-9" fmla="*/ 0 w 12192000"/>
                <a:gd name="connsiteY0-10" fmla="*/ 1284514 h 1284514"/>
                <a:gd name="connsiteX1-11" fmla="*/ 12192000 w 12192000"/>
                <a:gd name="connsiteY1-12" fmla="*/ 0 h 1284514"/>
                <a:gd name="connsiteX2-13" fmla="*/ 12192000 w 12192000"/>
                <a:gd name="connsiteY2-14" fmla="*/ 1284514 h 1284514"/>
                <a:gd name="connsiteX3-15" fmla="*/ 0 w 12192000"/>
                <a:gd name="connsiteY3-16" fmla="*/ 1284514 h 1284514"/>
                <a:gd name="connsiteX0-17" fmla="*/ 249129 w 12441129"/>
                <a:gd name="connsiteY0-18" fmla="*/ 1340574 h 1340574"/>
                <a:gd name="connsiteX1-19" fmla="*/ 4792100 w 12441129"/>
                <a:gd name="connsiteY1-20" fmla="*/ 186688 h 1340574"/>
                <a:gd name="connsiteX2-21" fmla="*/ 12441129 w 12441129"/>
                <a:gd name="connsiteY2-22" fmla="*/ 56060 h 1340574"/>
                <a:gd name="connsiteX3-23" fmla="*/ 12441129 w 12441129"/>
                <a:gd name="connsiteY3-24" fmla="*/ 1340574 h 1340574"/>
                <a:gd name="connsiteX4-25" fmla="*/ 249129 w 12441129"/>
                <a:gd name="connsiteY4-26" fmla="*/ 1340574 h 1340574"/>
                <a:gd name="connsiteX0-27" fmla="*/ 0 w 12192000"/>
                <a:gd name="connsiteY0-28" fmla="*/ 1340574 h 1340574"/>
                <a:gd name="connsiteX1-29" fmla="*/ 4542971 w 12192000"/>
                <a:gd name="connsiteY1-30" fmla="*/ 186688 h 1340574"/>
                <a:gd name="connsiteX2-31" fmla="*/ 12192000 w 12192000"/>
                <a:gd name="connsiteY2-32" fmla="*/ 56060 h 1340574"/>
                <a:gd name="connsiteX3-33" fmla="*/ 12192000 w 12192000"/>
                <a:gd name="connsiteY3-34" fmla="*/ 1340574 h 1340574"/>
                <a:gd name="connsiteX4-35" fmla="*/ 0 w 12192000"/>
                <a:gd name="connsiteY4-36" fmla="*/ 1340574 h 1340574"/>
                <a:gd name="connsiteX0-37" fmla="*/ 0 w 12192000"/>
                <a:gd name="connsiteY0-38" fmla="*/ 1340574 h 1340574"/>
                <a:gd name="connsiteX1-39" fmla="*/ 4542971 w 12192000"/>
                <a:gd name="connsiteY1-40" fmla="*/ 186688 h 1340574"/>
                <a:gd name="connsiteX2-41" fmla="*/ 12192000 w 12192000"/>
                <a:gd name="connsiteY2-42" fmla="*/ 56060 h 1340574"/>
                <a:gd name="connsiteX3-43" fmla="*/ 12192000 w 12192000"/>
                <a:gd name="connsiteY3-44" fmla="*/ 1340574 h 1340574"/>
                <a:gd name="connsiteX4-45" fmla="*/ 0 w 12192000"/>
                <a:gd name="connsiteY4-46" fmla="*/ 1340574 h 1340574"/>
                <a:gd name="connsiteX0-47" fmla="*/ 0 w 12192000"/>
                <a:gd name="connsiteY0-48" fmla="*/ 1348860 h 1348860"/>
                <a:gd name="connsiteX1-49" fmla="*/ 4542971 w 12192000"/>
                <a:gd name="connsiteY1-50" fmla="*/ 194974 h 1348860"/>
                <a:gd name="connsiteX2-51" fmla="*/ 12192000 w 12192000"/>
                <a:gd name="connsiteY2-52" fmla="*/ 64346 h 1348860"/>
                <a:gd name="connsiteX3-53" fmla="*/ 12192000 w 12192000"/>
                <a:gd name="connsiteY3-54" fmla="*/ 1348860 h 1348860"/>
                <a:gd name="connsiteX4-55" fmla="*/ 0 w 12192000"/>
                <a:gd name="connsiteY4-56" fmla="*/ 1348860 h 1348860"/>
                <a:gd name="connsiteX0-57" fmla="*/ 233347 w 12425347"/>
                <a:gd name="connsiteY0-58" fmla="*/ 1348860 h 1348860"/>
                <a:gd name="connsiteX1-59" fmla="*/ 4776318 w 12425347"/>
                <a:gd name="connsiteY1-60" fmla="*/ 194974 h 1348860"/>
                <a:gd name="connsiteX2-61" fmla="*/ 12425347 w 12425347"/>
                <a:gd name="connsiteY2-62" fmla="*/ 64346 h 1348860"/>
                <a:gd name="connsiteX3-63" fmla="*/ 12425347 w 12425347"/>
                <a:gd name="connsiteY3-64" fmla="*/ 1348860 h 1348860"/>
                <a:gd name="connsiteX4-65" fmla="*/ 233347 w 12425347"/>
                <a:gd name="connsiteY4-66" fmla="*/ 1348860 h 1348860"/>
                <a:gd name="connsiteX0-67" fmla="*/ 0 w 12192000"/>
                <a:gd name="connsiteY0-68" fmla="*/ 1348860 h 1348860"/>
                <a:gd name="connsiteX1-69" fmla="*/ 4542971 w 12192000"/>
                <a:gd name="connsiteY1-70" fmla="*/ 194974 h 1348860"/>
                <a:gd name="connsiteX2-71" fmla="*/ 12192000 w 12192000"/>
                <a:gd name="connsiteY2-72" fmla="*/ 64346 h 1348860"/>
                <a:gd name="connsiteX3-73" fmla="*/ 12192000 w 12192000"/>
                <a:gd name="connsiteY3-74" fmla="*/ 1348860 h 1348860"/>
                <a:gd name="connsiteX4-75" fmla="*/ 0 w 12192000"/>
                <a:gd name="connsiteY4-76" fmla="*/ 1348860 h 1348860"/>
                <a:gd name="connsiteX0-77" fmla="*/ 0 w 12192000"/>
                <a:gd name="connsiteY0-78" fmla="*/ 1405597 h 1405597"/>
                <a:gd name="connsiteX1-79" fmla="*/ 4542971 w 12192000"/>
                <a:gd name="connsiteY1-80" fmla="*/ 251711 h 1405597"/>
                <a:gd name="connsiteX2-81" fmla="*/ 12192000 w 12192000"/>
                <a:gd name="connsiteY2-82" fmla="*/ 121083 h 1405597"/>
                <a:gd name="connsiteX3-83" fmla="*/ 12192000 w 12192000"/>
                <a:gd name="connsiteY3-84" fmla="*/ 1405597 h 1405597"/>
                <a:gd name="connsiteX4-85" fmla="*/ 0 w 12192000"/>
                <a:gd name="connsiteY4-86" fmla="*/ 1405597 h 1405597"/>
                <a:gd name="connsiteX0-87" fmla="*/ 0 w 12192000"/>
                <a:gd name="connsiteY0-88" fmla="*/ 1320403 h 1320403"/>
                <a:gd name="connsiteX1-89" fmla="*/ 4542971 w 12192000"/>
                <a:gd name="connsiteY1-90" fmla="*/ 166517 h 1320403"/>
                <a:gd name="connsiteX2-91" fmla="*/ 7997371 w 12192000"/>
                <a:gd name="connsiteY2-92" fmla="*/ 805147 h 1320403"/>
                <a:gd name="connsiteX3-93" fmla="*/ 12192000 w 12192000"/>
                <a:gd name="connsiteY3-94" fmla="*/ 35889 h 1320403"/>
                <a:gd name="connsiteX4-95" fmla="*/ 12192000 w 12192000"/>
                <a:gd name="connsiteY4-96" fmla="*/ 1320403 h 1320403"/>
                <a:gd name="connsiteX5" fmla="*/ 0 w 12192000"/>
                <a:gd name="connsiteY5" fmla="*/ 1320403 h 1320403"/>
                <a:gd name="connsiteX0-97" fmla="*/ 0 w 12192000"/>
                <a:gd name="connsiteY0-98" fmla="*/ 1321338 h 1321338"/>
                <a:gd name="connsiteX1-99" fmla="*/ 4542971 w 12192000"/>
                <a:gd name="connsiteY1-100" fmla="*/ 167452 h 1321338"/>
                <a:gd name="connsiteX2-101" fmla="*/ 8040914 w 12192000"/>
                <a:gd name="connsiteY2-102" fmla="*/ 777053 h 1321338"/>
                <a:gd name="connsiteX3-103" fmla="*/ 12192000 w 12192000"/>
                <a:gd name="connsiteY3-104" fmla="*/ 36824 h 1321338"/>
                <a:gd name="connsiteX4-105" fmla="*/ 12192000 w 12192000"/>
                <a:gd name="connsiteY4-106" fmla="*/ 1321338 h 1321338"/>
                <a:gd name="connsiteX5-107" fmla="*/ 0 w 12192000"/>
                <a:gd name="connsiteY5-108" fmla="*/ 1321338 h 1321338"/>
                <a:gd name="connsiteX0-109" fmla="*/ 0 w 12192000"/>
                <a:gd name="connsiteY0-110" fmla="*/ 1321338 h 1321338"/>
                <a:gd name="connsiteX1-111" fmla="*/ 4542971 w 12192000"/>
                <a:gd name="connsiteY1-112" fmla="*/ 167452 h 1321338"/>
                <a:gd name="connsiteX2-113" fmla="*/ 8040914 w 12192000"/>
                <a:gd name="connsiteY2-114" fmla="*/ 777053 h 1321338"/>
                <a:gd name="connsiteX3-115" fmla="*/ 12192000 w 12192000"/>
                <a:gd name="connsiteY3-116" fmla="*/ 36824 h 1321338"/>
                <a:gd name="connsiteX4-117" fmla="*/ 12192000 w 12192000"/>
                <a:gd name="connsiteY4-118" fmla="*/ 1321338 h 1321338"/>
                <a:gd name="connsiteX5-119" fmla="*/ 0 w 12192000"/>
                <a:gd name="connsiteY5-120" fmla="*/ 1321338 h 1321338"/>
                <a:gd name="connsiteX0-121" fmla="*/ 0 w 12451870"/>
                <a:gd name="connsiteY0-122" fmla="*/ 1164632 h 1164632"/>
                <a:gd name="connsiteX1-123" fmla="*/ 4542971 w 12451870"/>
                <a:gd name="connsiteY1-124" fmla="*/ 10746 h 1164632"/>
                <a:gd name="connsiteX2-125" fmla="*/ 8040914 w 12451870"/>
                <a:gd name="connsiteY2-126" fmla="*/ 620347 h 1164632"/>
                <a:gd name="connsiteX3-127" fmla="*/ 12192000 w 12451870"/>
                <a:gd name="connsiteY3-128" fmla="*/ 1164632 h 1164632"/>
                <a:gd name="connsiteX4-129" fmla="*/ 0 w 12451870"/>
                <a:gd name="connsiteY4-130" fmla="*/ 1164632 h 1164632"/>
                <a:gd name="connsiteX0-131" fmla="*/ 0 w 12192000"/>
                <a:gd name="connsiteY0-132" fmla="*/ 1164632 h 1164632"/>
                <a:gd name="connsiteX1-133" fmla="*/ 4542971 w 12192000"/>
                <a:gd name="connsiteY1-134" fmla="*/ 10746 h 1164632"/>
                <a:gd name="connsiteX2-135" fmla="*/ 8040914 w 12192000"/>
                <a:gd name="connsiteY2-136" fmla="*/ 620347 h 1164632"/>
                <a:gd name="connsiteX3-137" fmla="*/ 12192000 w 12192000"/>
                <a:gd name="connsiteY3-138" fmla="*/ 1164632 h 1164632"/>
                <a:gd name="connsiteX4-139" fmla="*/ 0 w 12192000"/>
                <a:gd name="connsiteY4-140" fmla="*/ 1164632 h 1164632"/>
                <a:gd name="connsiteX0-141" fmla="*/ 0 w 12192000"/>
                <a:gd name="connsiteY0-142" fmla="*/ 1166245 h 1166245"/>
                <a:gd name="connsiteX1-143" fmla="*/ 4542971 w 12192000"/>
                <a:gd name="connsiteY1-144" fmla="*/ 12359 h 1166245"/>
                <a:gd name="connsiteX2-145" fmla="*/ 7881257 w 12192000"/>
                <a:gd name="connsiteY2-146" fmla="*/ 592931 h 1166245"/>
                <a:gd name="connsiteX3-147" fmla="*/ 12192000 w 12192000"/>
                <a:gd name="connsiteY3-148" fmla="*/ 1166245 h 1166245"/>
                <a:gd name="connsiteX4-149" fmla="*/ 0 w 12192000"/>
                <a:gd name="connsiteY4-150" fmla="*/ 1166245 h 1166245"/>
                <a:gd name="connsiteX0-151" fmla="*/ 0 w 12192000"/>
                <a:gd name="connsiteY0-152" fmla="*/ 1166245 h 1166245"/>
                <a:gd name="connsiteX1-153" fmla="*/ 4542971 w 12192000"/>
                <a:gd name="connsiteY1-154" fmla="*/ 12359 h 1166245"/>
                <a:gd name="connsiteX2-155" fmla="*/ 7881257 w 12192000"/>
                <a:gd name="connsiteY2-156" fmla="*/ 592931 h 1166245"/>
                <a:gd name="connsiteX3-157" fmla="*/ 12192000 w 12192000"/>
                <a:gd name="connsiteY3-158" fmla="*/ 1166245 h 1166245"/>
                <a:gd name="connsiteX4-159" fmla="*/ 0 w 12192000"/>
                <a:gd name="connsiteY4-160" fmla="*/ 1166245 h 1166245"/>
                <a:gd name="connsiteX0-161" fmla="*/ 0 w 12192000"/>
                <a:gd name="connsiteY0-162" fmla="*/ 1160586 h 1160586"/>
                <a:gd name="connsiteX1-163" fmla="*/ 4542971 w 12192000"/>
                <a:gd name="connsiteY1-164" fmla="*/ 6700 h 1160586"/>
                <a:gd name="connsiteX2-165" fmla="*/ 7881257 w 12192000"/>
                <a:gd name="connsiteY2-166" fmla="*/ 587272 h 1160586"/>
                <a:gd name="connsiteX3-167" fmla="*/ 12192000 w 12192000"/>
                <a:gd name="connsiteY3-168" fmla="*/ 1160586 h 1160586"/>
                <a:gd name="connsiteX4-169" fmla="*/ 0 w 12192000"/>
                <a:gd name="connsiteY4-170" fmla="*/ 1160586 h 1160586"/>
                <a:gd name="connsiteX0-171" fmla="*/ 0 w 12192000"/>
                <a:gd name="connsiteY0-172" fmla="*/ 1160586 h 1160586"/>
                <a:gd name="connsiteX1-173" fmla="*/ 4542971 w 12192000"/>
                <a:gd name="connsiteY1-174" fmla="*/ 6700 h 1160586"/>
                <a:gd name="connsiteX2-175" fmla="*/ 7808686 w 12192000"/>
                <a:gd name="connsiteY2-176" fmla="*/ 587272 h 1160586"/>
                <a:gd name="connsiteX3-177" fmla="*/ 12192000 w 12192000"/>
                <a:gd name="connsiteY3-178" fmla="*/ 1160586 h 1160586"/>
                <a:gd name="connsiteX4-179" fmla="*/ 0 w 12192000"/>
                <a:gd name="connsiteY4-180" fmla="*/ 1160586 h 1160586"/>
                <a:gd name="connsiteX0-181" fmla="*/ 0 w 12192000"/>
                <a:gd name="connsiteY0-182" fmla="*/ 1162364 h 1162364"/>
                <a:gd name="connsiteX1-183" fmla="*/ 4542971 w 12192000"/>
                <a:gd name="connsiteY1-184" fmla="*/ 8478 h 1162364"/>
                <a:gd name="connsiteX2-185" fmla="*/ 7126515 w 12192000"/>
                <a:gd name="connsiteY2-186" fmla="*/ 530993 h 1162364"/>
                <a:gd name="connsiteX3-187" fmla="*/ 12192000 w 12192000"/>
                <a:gd name="connsiteY3-188" fmla="*/ 1162364 h 1162364"/>
                <a:gd name="connsiteX4-189" fmla="*/ 0 w 12192000"/>
                <a:gd name="connsiteY4-190" fmla="*/ 1162364 h 1162364"/>
                <a:gd name="connsiteX0-191" fmla="*/ 0 w 12563710"/>
                <a:gd name="connsiteY0-192" fmla="*/ 1167359 h 1167359"/>
                <a:gd name="connsiteX1-193" fmla="*/ 4542971 w 12563710"/>
                <a:gd name="connsiteY1-194" fmla="*/ 13473 h 1167359"/>
                <a:gd name="connsiteX2-195" fmla="*/ 7126515 w 12563710"/>
                <a:gd name="connsiteY2-196" fmla="*/ 535988 h 1167359"/>
                <a:gd name="connsiteX3-197" fmla="*/ 9216571 w 12563710"/>
                <a:gd name="connsiteY3-198" fmla="*/ 521474 h 1167359"/>
                <a:gd name="connsiteX4-199" fmla="*/ 12192000 w 12563710"/>
                <a:gd name="connsiteY4-200" fmla="*/ 1167359 h 1167359"/>
                <a:gd name="connsiteX5-201" fmla="*/ 0 w 12563710"/>
                <a:gd name="connsiteY5-202" fmla="*/ 1167359 h 1167359"/>
                <a:gd name="connsiteX0-203" fmla="*/ 0 w 12563710"/>
                <a:gd name="connsiteY0-204" fmla="*/ 1167359 h 1167359"/>
                <a:gd name="connsiteX1-205" fmla="*/ 4542971 w 12563710"/>
                <a:gd name="connsiteY1-206" fmla="*/ 13473 h 1167359"/>
                <a:gd name="connsiteX2-207" fmla="*/ 7126515 w 12563710"/>
                <a:gd name="connsiteY2-208" fmla="*/ 535988 h 1167359"/>
                <a:gd name="connsiteX3-209" fmla="*/ 9216571 w 12563710"/>
                <a:gd name="connsiteY3-210" fmla="*/ 521474 h 1167359"/>
                <a:gd name="connsiteX4-211" fmla="*/ 12192000 w 12563710"/>
                <a:gd name="connsiteY4-212" fmla="*/ 1167359 h 1167359"/>
                <a:gd name="connsiteX5-213" fmla="*/ 0 w 12563710"/>
                <a:gd name="connsiteY5-214" fmla="*/ 1167359 h 1167359"/>
                <a:gd name="connsiteX0-215" fmla="*/ 0 w 12550463"/>
                <a:gd name="connsiteY0-216" fmla="*/ 1167359 h 1167359"/>
                <a:gd name="connsiteX1-217" fmla="*/ 4542971 w 12550463"/>
                <a:gd name="connsiteY1-218" fmla="*/ 13473 h 1167359"/>
                <a:gd name="connsiteX2-219" fmla="*/ 7126515 w 12550463"/>
                <a:gd name="connsiteY2-220" fmla="*/ 535988 h 1167359"/>
                <a:gd name="connsiteX3-221" fmla="*/ 9216571 w 12550463"/>
                <a:gd name="connsiteY3-222" fmla="*/ 521474 h 1167359"/>
                <a:gd name="connsiteX4-223" fmla="*/ 12192000 w 12550463"/>
                <a:gd name="connsiteY4-224" fmla="*/ 1167359 h 1167359"/>
                <a:gd name="connsiteX5-225" fmla="*/ 0 w 12550463"/>
                <a:gd name="connsiteY5-226" fmla="*/ 1167359 h 1167359"/>
                <a:gd name="connsiteX0-227" fmla="*/ 0 w 12192000"/>
                <a:gd name="connsiteY0-228" fmla="*/ 1167359 h 1167359"/>
                <a:gd name="connsiteX1-229" fmla="*/ 4542971 w 12192000"/>
                <a:gd name="connsiteY1-230" fmla="*/ 13473 h 1167359"/>
                <a:gd name="connsiteX2-231" fmla="*/ 7126515 w 12192000"/>
                <a:gd name="connsiteY2-232" fmla="*/ 535988 h 1167359"/>
                <a:gd name="connsiteX3-233" fmla="*/ 9216571 w 12192000"/>
                <a:gd name="connsiteY3-234" fmla="*/ 521474 h 1167359"/>
                <a:gd name="connsiteX4-235" fmla="*/ 12192000 w 12192000"/>
                <a:gd name="connsiteY4-236" fmla="*/ 1167359 h 1167359"/>
                <a:gd name="connsiteX5-237" fmla="*/ 0 w 12192000"/>
                <a:gd name="connsiteY5-238" fmla="*/ 1167359 h 1167359"/>
                <a:gd name="connsiteX0-239" fmla="*/ 0 w 12192000"/>
                <a:gd name="connsiteY0-240" fmla="*/ 1167359 h 1167359"/>
                <a:gd name="connsiteX1-241" fmla="*/ 4542971 w 12192000"/>
                <a:gd name="connsiteY1-242" fmla="*/ 13473 h 1167359"/>
                <a:gd name="connsiteX2-243" fmla="*/ 7126515 w 12192000"/>
                <a:gd name="connsiteY2-244" fmla="*/ 535988 h 1167359"/>
                <a:gd name="connsiteX3-245" fmla="*/ 9216571 w 12192000"/>
                <a:gd name="connsiteY3-246" fmla="*/ 521474 h 1167359"/>
                <a:gd name="connsiteX4-247" fmla="*/ 12192000 w 12192000"/>
                <a:gd name="connsiteY4-248" fmla="*/ 1167359 h 1167359"/>
                <a:gd name="connsiteX5-249" fmla="*/ 0 w 12192000"/>
                <a:gd name="connsiteY5-250" fmla="*/ 1167359 h 1167359"/>
                <a:gd name="connsiteX0-251" fmla="*/ 0 w 12192000"/>
                <a:gd name="connsiteY0-252" fmla="*/ 1167359 h 1167359"/>
                <a:gd name="connsiteX1-253" fmla="*/ 4542971 w 12192000"/>
                <a:gd name="connsiteY1-254" fmla="*/ 13473 h 1167359"/>
                <a:gd name="connsiteX2-255" fmla="*/ 7126515 w 12192000"/>
                <a:gd name="connsiteY2-256" fmla="*/ 535988 h 1167359"/>
                <a:gd name="connsiteX3-257" fmla="*/ 9216571 w 12192000"/>
                <a:gd name="connsiteY3-258" fmla="*/ 521474 h 1167359"/>
                <a:gd name="connsiteX4-259" fmla="*/ 12192000 w 12192000"/>
                <a:gd name="connsiteY4-260" fmla="*/ 1167359 h 1167359"/>
                <a:gd name="connsiteX5-261" fmla="*/ 0 w 12192000"/>
                <a:gd name="connsiteY5-262" fmla="*/ 1167359 h 1167359"/>
                <a:gd name="connsiteX0-263" fmla="*/ 0 w 12192000"/>
                <a:gd name="connsiteY0-264" fmla="*/ 1168115 h 1168115"/>
                <a:gd name="connsiteX1-265" fmla="*/ 4542971 w 12192000"/>
                <a:gd name="connsiteY1-266" fmla="*/ 14229 h 1168115"/>
                <a:gd name="connsiteX2-267" fmla="*/ 7342415 w 12192000"/>
                <a:gd name="connsiteY2-268" fmla="*/ 524044 h 1168115"/>
                <a:gd name="connsiteX3-269" fmla="*/ 9216571 w 12192000"/>
                <a:gd name="connsiteY3-270" fmla="*/ 522230 h 1168115"/>
                <a:gd name="connsiteX4-271" fmla="*/ 12192000 w 12192000"/>
                <a:gd name="connsiteY4-272" fmla="*/ 1168115 h 1168115"/>
                <a:gd name="connsiteX5-273" fmla="*/ 0 w 12192000"/>
                <a:gd name="connsiteY5-274" fmla="*/ 1168115 h 1168115"/>
                <a:gd name="connsiteX0-275" fmla="*/ 0 w 12192000"/>
                <a:gd name="connsiteY0-276" fmla="*/ 1163460 h 1163460"/>
                <a:gd name="connsiteX1-277" fmla="*/ 4542971 w 12192000"/>
                <a:gd name="connsiteY1-278" fmla="*/ 9574 h 1163460"/>
                <a:gd name="connsiteX2-279" fmla="*/ 7685315 w 12192000"/>
                <a:gd name="connsiteY2-280" fmla="*/ 608289 h 1163460"/>
                <a:gd name="connsiteX3-281" fmla="*/ 9216571 w 12192000"/>
                <a:gd name="connsiteY3-282" fmla="*/ 517575 h 1163460"/>
                <a:gd name="connsiteX4-283" fmla="*/ 12192000 w 12192000"/>
                <a:gd name="connsiteY4-284" fmla="*/ 1163460 h 1163460"/>
                <a:gd name="connsiteX5-285" fmla="*/ 0 w 12192000"/>
                <a:gd name="connsiteY5-286" fmla="*/ 1163460 h 1163460"/>
                <a:gd name="connsiteX0-287" fmla="*/ 0 w 12192000"/>
                <a:gd name="connsiteY0-288" fmla="*/ 1163287 h 1163287"/>
                <a:gd name="connsiteX1-289" fmla="*/ 4542971 w 12192000"/>
                <a:gd name="connsiteY1-290" fmla="*/ 9401 h 1163287"/>
                <a:gd name="connsiteX2-291" fmla="*/ 7685315 w 12192000"/>
                <a:gd name="connsiteY2-292" fmla="*/ 608116 h 1163287"/>
                <a:gd name="connsiteX3-293" fmla="*/ 9216571 w 12192000"/>
                <a:gd name="connsiteY3-294" fmla="*/ 517402 h 1163287"/>
                <a:gd name="connsiteX4-295" fmla="*/ 12192000 w 12192000"/>
                <a:gd name="connsiteY4-296" fmla="*/ 1163287 h 1163287"/>
                <a:gd name="connsiteX5-297" fmla="*/ 0 w 12192000"/>
                <a:gd name="connsiteY5-298" fmla="*/ 1163287 h 1163287"/>
                <a:gd name="connsiteX0-299" fmla="*/ 0 w 12192000"/>
                <a:gd name="connsiteY0-300" fmla="*/ 1163287 h 1163287"/>
                <a:gd name="connsiteX1-301" fmla="*/ 4542971 w 12192000"/>
                <a:gd name="connsiteY1-302" fmla="*/ 9401 h 1163287"/>
                <a:gd name="connsiteX2-303" fmla="*/ 7685315 w 12192000"/>
                <a:gd name="connsiteY2-304" fmla="*/ 608116 h 1163287"/>
                <a:gd name="connsiteX3-305" fmla="*/ 9216571 w 12192000"/>
                <a:gd name="connsiteY3-306" fmla="*/ 517402 h 1163287"/>
                <a:gd name="connsiteX4-307" fmla="*/ 12192000 w 12192000"/>
                <a:gd name="connsiteY4-308" fmla="*/ 1163287 h 1163287"/>
                <a:gd name="connsiteX5-309" fmla="*/ 0 w 12192000"/>
                <a:gd name="connsiteY5-310" fmla="*/ 1163287 h 1163287"/>
                <a:gd name="connsiteX0-311" fmla="*/ 0 w 12192000"/>
                <a:gd name="connsiteY0-312" fmla="*/ 1163287 h 1163287"/>
                <a:gd name="connsiteX1-313" fmla="*/ 4542971 w 12192000"/>
                <a:gd name="connsiteY1-314" fmla="*/ 9401 h 1163287"/>
                <a:gd name="connsiteX2-315" fmla="*/ 7685315 w 12192000"/>
                <a:gd name="connsiteY2-316" fmla="*/ 608116 h 1163287"/>
                <a:gd name="connsiteX3-317" fmla="*/ 9216571 w 12192000"/>
                <a:gd name="connsiteY3-318" fmla="*/ 517402 h 1163287"/>
                <a:gd name="connsiteX4-319" fmla="*/ 12192000 w 12192000"/>
                <a:gd name="connsiteY4-320" fmla="*/ 1163287 h 1163287"/>
                <a:gd name="connsiteX5-321" fmla="*/ 0 w 12192000"/>
                <a:gd name="connsiteY5-322" fmla="*/ 1163287 h 1163287"/>
                <a:gd name="connsiteX0-323" fmla="*/ 0 w 12192000"/>
                <a:gd name="connsiteY0-324" fmla="*/ 1163287 h 1163287"/>
                <a:gd name="connsiteX1-325" fmla="*/ 4542971 w 12192000"/>
                <a:gd name="connsiteY1-326" fmla="*/ 9401 h 1163287"/>
                <a:gd name="connsiteX2-327" fmla="*/ 7685315 w 12192000"/>
                <a:gd name="connsiteY2-328" fmla="*/ 608116 h 1163287"/>
                <a:gd name="connsiteX3-329" fmla="*/ 9216571 w 12192000"/>
                <a:gd name="connsiteY3-330" fmla="*/ 517402 h 1163287"/>
                <a:gd name="connsiteX4-331" fmla="*/ 12192000 w 12192000"/>
                <a:gd name="connsiteY4-332" fmla="*/ 1163287 h 1163287"/>
                <a:gd name="connsiteX5-333" fmla="*/ 0 w 12192000"/>
                <a:gd name="connsiteY5-334" fmla="*/ 1163287 h 1163287"/>
                <a:gd name="connsiteX0-335" fmla="*/ 0 w 12192000"/>
                <a:gd name="connsiteY0-336" fmla="*/ 1163287 h 1163287"/>
                <a:gd name="connsiteX1-337" fmla="*/ 4542971 w 12192000"/>
                <a:gd name="connsiteY1-338" fmla="*/ 9401 h 1163287"/>
                <a:gd name="connsiteX2-339" fmla="*/ 7685315 w 12192000"/>
                <a:gd name="connsiteY2-340" fmla="*/ 608116 h 1163287"/>
                <a:gd name="connsiteX3-341" fmla="*/ 9216571 w 12192000"/>
                <a:gd name="connsiteY3-342" fmla="*/ 517402 h 1163287"/>
                <a:gd name="connsiteX4-343" fmla="*/ 12192000 w 12192000"/>
                <a:gd name="connsiteY4-344" fmla="*/ 1163287 h 1163287"/>
                <a:gd name="connsiteX5-345" fmla="*/ 0 w 12192000"/>
                <a:gd name="connsiteY5-346" fmla="*/ 1163287 h 1163287"/>
                <a:gd name="connsiteX0-347" fmla="*/ 0 w 12192000"/>
                <a:gd name="connsiteY0-348" fmla="*/ 1163287 h 1163287"/>
                <a:gd name="connsiteX1-349" fmla="*/ 4542971 w 12192000"/>
                <a:gd name="connsiteY1-350" fmla="*/ 9401 h 1163287"/>
                <a:gd name="connsiteX2-351" fmla="*/ 7685315 w 12192000"/>
                <a:gd name="connsiteY2-352" fmla="*/ 608116 h 1163287"/>
                <a:gd name="connsiteX3-353" fmla="*/ 9216571 w 12192000"/>
                <a:gd name="connsiteY3-354" fmla="*/ 517402 h 1163287"/>
                <a:gd name="connsiteX4-355" fmla="*/ 12192000 w 12192000"/>
                <a:gd name="connsiteY4-356" fmla="*/ 1163287 h 1163287"/>
                <a:gd name="connsiteX5-357" fmla="*/ 0 w 12192000"/>
                <a:gd name="connsiteY5-358" fmla="*/ 1163287 h 1163287"/>
                <a:gd name="connsiteX0-359" fmla="*/ 0 w 12192000"/>
                <a:gd name="connsiteY0-360" fmla="*/ 1154335 h 1154335"/>
                <a:gd name="connsiteX1-361" fmla="*/ 5023262 w 12192000"/>
                <a:gd name="connsiteY1-362" fmla="*/ 9685 h 1154335"/>
                <a:gd name="connsiteX2-363" fmla="*/ 7685315 w 12192000"/>
                <a:gd name="connsiteY2-364" fmla="*/ 599164 h 1154335"/>
                <a:gd name="connsiteX3-365" fmla="*/ 9216571 w 12192000"/>
                <a:gd name="connsiteY3-366" fmla="*/ 508450 h 1154335"/>
                <a:gd name="connsiteX4-367" fmla="*/ 12192000 w 12192000"/>
                <a:gd name="connsiteY4-368" fmla="*/ 1154335 h 1154335"/>
                <a:gd name="connsiteX5-369" fmla="*/ 0 w 12192000"/>
                <a:gd name="connsiteY5-370" fmla="*/ 1154335 h 1154335"/>
                <a:gd name="connsiteX0-371" fmla="*/ 0 w 12192000"/>
                <a:gd name="connsiteY0-372" fmla="*/ 1154335 h 1154335"/>
                <a:gd name="connsiteX1-373" fmla="*/ 5023262 w 12192000"/>
                <a:gd name="connsiteY1-374" fmla="*/ 9685 h 1154335"/>
                <a:gd name="connsiteX2-375" fmla="*/ 7685315 w 12192000"/>
                <a:gd name="connsiteY2-376" fmla="*/ 599164 h 1154335"/>
                <a:gd name="connsiteX3-377" fmla="*/ 9216571 w 12192000"/>
                <a:gd name="connsiteY3-378" fmla="*/ 508450 h 1154335"/>
                <a:gd name="connsiteX4-379" fmla="*/ 12192000 w 12192000"/>
                <a:gd name="connsiteY4-380" fmla="*/ 1154335 h 1154335"/>
                <a:gd name="connsiteX5-381" fmla="*/ 0 w 12192000"/>
                <a:gd name="connsiteY5-382" fmla="*/ 1154335 h 1154335"/>
                <a:gd name="connsiteX0-383" fmla="*/ 0 w 12192000"/>
                <a:gd name="connsiteY0-384" fmla="*/ 1154313 h 1154313"/>
                <a:gd name="connsiteX1-385" fmla="*/ 5023262 w 12192000"/>
                <a:gd name="connsiteY1-386" fmla="*/ 9663 h 1154313"/>
                <a:gd name="connsiteX2-387" fmla="*/ 7685315 w 12192000"/>
                <a:gd name="connsiteY2-388" fmla="*/ 599142 h 1154313"/>
                <a:gd name="connsiteX3-389" fmla="*/ 8994899 w 12192000"/>
                <a:gd name="connsiteY3-390" fmla="*/ 499192 h 1154313"/>
                <a:gd name="connsiteX4-391" fmla="*/ 12192000 w 12192000"/>
                <a:gd name="connsiteY4-392" fmla="*/ 1154313 h 1154313"/>
                <a:gd name="connsiteX5-393" fmla="*/ 0 w 12192000"/>
                <a:gd name="connsiteY5-394" fmla="*/ 1154313 h 1154313"/>
                <a:gd name="connsiteX0-395" fmla="*/ 0 w 12192000"/>
                <a:gd name="connsiteY0-396" fmla="*/ 1154313 h 1154313"/>
                <a:gd name="connsiteX1-397" fmla="*/ 5023262 w 12192000"/>
                <a:gd name="connsiteY1-398" fmla="*/ 9663 h 1154313"/>
                <a:gd name="connsiteX2-399" fmla="*/ 7685315 w 12192000"/>
                <a:gd name="connsiteY2-400" fmla="*/ 599142 h 1154313"/>
                <a:gd name="connsiteX3-401" fmla="*/ 8994899 w 12192000"/>
                <a:gd name="connsiteY3-402" fmla="*/ 499192 h 1154313"/>
                <a:gd name="connsiteX4-403" fmla="*/ 12192000 w 12192000"/>
                <a:gd name="connsiteY4-404" fmla="*/ 1154313 h 1154313"/>
                <a:gd name="connsiteX5-405" fmla="*/ 0 w 12192000"/>
                <a:gd name="connsiteY5-406" fmla="*/ 1154313 h 1154313"/>
                <a:gd name="connsiteX0-407" fmla="*/ 0 w 12192000"/>
                <a:gd name="connsiteY0-408" fmla="*/ 1154313 h 1154313"/>
                <a:gd name="connsiteX1-409" fmla="*/ 5023262 w 12192000"/>
                <a:gd name="connsiteY1-410" fmla="*/ 9663 h 1154313"/>
                <a:gd name="connsiteX2-411" fmla="*/ 7685315 w 12192000"/>
                <a:gd name="connsiteY2-412" fmla="*/ 599142 h 1154313"/>
                <a:gd name="connsiteX3-413" fmla="*/ 8994899 w 12192000"/>
                <a:gd name="connsiteY3-414" fmla="*/ 499192 h 1154313"/>
                <a:gd name="connsiteX4-415" fmla="*/ 12192000 w 12192000"/>
                <a:gd name="connsiteY4-416" fmla="*/ 1154313 h 1154313"/>
                <a:gd name="connsiteX5-417" fmla="*/ 0 w 12192000"/>
                <a:gd name="connsiteY5-418" fmla="*/ 1154313 h 1154313"/>
                <a:gd name="connsiteX0-419" fmla="*/ 0 w 12192000"/>
                <a:gd name="connsiteY0-420" fmla="*/ 1154313 h 1154313"/>
                <a:gd name="connsiteX1-421" fmla="*/ 5023262 w 12192000"/>
                <a:gd name="connsiteY1-422" fmla="*/ 9663 h 1154313"/>
                <a:gd name="connsiteX2-423" fmla="*/ 7685315 w 12192000"/>
                <a:gd name="connsiteY2-424" fmla="*/ 599142 h 1154313"/>
                <a:gd name="connsiteX3-425" fmla="*/ 8994899 w 12192000"/>
                <a:gd name="connsiteY3-426" fmla="*/ 499192 h 1154313"/>
                <a:gd name="connsiteX4-427" fmla="*/ 12192000 w 12192000"/>
                <a:gd name="connsiteY4-428" fmla="*/ 1154313 h 1154313"/>
                <a:gd name="connsiteX5-429" fmla="*/ 0 w 12192000"/>
                <a:gd name="connsiteY5-430" fmla="*/ 1154313 h 1154313"/>
                <a:gd name="connsiteX0-431" fmla="*/ 0 w 12192000"/>
                <a:gd name="connsiteY0-432" fmla="*/ 1154313 h 1154313"/>
                <a:gd name="connsiteX1-433" fmla="*/ 5023262 w 12192000"/>
                <a:gd name="connsiteY1-434" fmla="*/ 9663 h 1154313"/>
                <a:gd name="connsiteX2-435" fmla="*/ 7685315 w 12192000"/>
                <a:gd name="connsiteY2-436" fmla="*/ 599142 h 1154313"/>
                <a:gd name="connsiteX3-437" fmla="*/ 8994899 w 12192000"/>
                <a:gd name="connsiteY3-438" fmla="*/ 499192 h 1154313"/>
                <a:gd name="connsiteX4-439" fmla="*/ 12192000 w 12192000"/>
                <a:gd name="connsiteY4-440" fmla="*/ 1154313 h 1154313"/>
                <a:gd name="connsiteX5-441" fmla="*/ 0 w 12192000"/>
                <a:gd name="connsiteY5-442" fmla="*/ 1154313 h 1154313"/>
                <a:gd name="connsiteX0-443" fmla="*/ 0 w 12192000"/>
                <a:gd name="connsiteY0-444" fmla="*/ 1155628 h 1155628"/>
                <a:gd name="connsiteX1-445" fmla="*/ 5023262 w 12192000"/>
                <a:gd name="connsiteY1-446" fmla="*/ 10978 h 1155628"/>
                <a:gd name="connsiteX2-447" fmla="*/ 7205024 w 12192000"/>
                <a:gd name="connsiteY2-448" fmla="*/ 572748 h 1155628"/>
                <a:gd name="connsiteX3-449" fmla="*/ 8994899 w 12192000"/>
                <a:gd name="connsiteY3-450" fmla="*/ 500507 h 1155628"/>
                <a:gd name="connsiteX4-451" fmla="*/ 12192000 w 12192000"/>
                <a:gd name="connsiteY4-452" fmla="*/ 1155628 h 1155628"/>
                <a:gd name="connsiteX5-453" fmla="*/ 0 w 12192000"/>
                <a:gd name="connsiteY5-454" fmla="*/ 1155628 h 1155628"/>
                <a:gd name="connsiteX0-455" fmla="*/ 0 w 12192000"/>
                <a:gd name="connsiteY0-456" fmla="*/ 1155941 h 1155941"/>
                <a:gd name="connsiteX1-457" fmla="*/ 5023262 w 12192000"/>
                <a:gd name="connsiteY1-458" fmla="*/ 11291 h 1155941"/>
                <a:gd name="connsiteX2-459" fmla="*/ 7205024 w 12192000"/>
                <a:gd name="connsiteY2-460" fmla="*/ 573061 h 1155941"/>
                <a:gd name="connsiteX3-461" fmla="*/ 8994899 w 12192000"/>
                <a:gd name="connsiteY3-462" fmla="*/ 500820 h 1155941"/>
                <a:gd name="connsiteX4-463" fmla="*/ 12192000 w 12192000"/>
                <a:gd name="connsiteY4-464" fmla="*/ 1155941 h 1155941"/>
                <a:gd name="connsiteX5-465" fmla="*/ 0 w 12192000"/>
                <a:gd name="connsiteY5-466" fmla="*/ 1155941 h 1155941"/>
                <a:gd name="connsiteX0-467" fmla="*/ 0 w 12192000"/>
                <a:gd name="connsiteY0-468" fmla="*/ 1156444 h 1156444"/>
                <a:gd name="connsiteX1-469" fmla="*/ 5023262 w 12192000"/>
                <a:gd name="connsiteY1-470" fmla="*/ 11794 h 1156444"/>
                <a:gd name="connsiteX2-471" fmla="*/ 7205024 w 12192000"/>
                <a:gd name="connsiteY2-472" fmla="*/ 573564 h 1156444"/>
                <a:gd name="connsiteX3-473" fmla="*/ 8994899 w 12192000"/>
                <a:gd name="connsiteY3-474" fmla="*/ 501323 h 1156444"/>
                <a:gd name="connsiteX4-475" fmla="*/ 12192000 w 12192000"/>
                <a:gd name="connsiteY4-476" fmla="*/ 1156444 h 1156444"/>
                <a:gd name="connsiteX5-477" fmla="*/ 0 w 12192000"/>
                <a:gd name="connsiteY5-478" fmla="*/ 1156444 h 1156444"/>
                <a:gd name="connsiteX0-479" fmla="*/ 0 w 12192000"/>
                <a:gd name="connsiteY0-480" fmla="*/ 1156444 h 1156444"/>
                <a:gd name="connsiteX1-481" fmla="*/ 5023262 w 12192000"/>
                <a:gd name="connsiteY1-482" fmla="*/ 11794 h 1156444"/>
                <a:gd name="connsiteX2-483" fmla="*/ 7205024 w 12192000"/>
                <a:gd name="connsiteY2-484" fmla="*/ 573564 h 1156444"/>
                <a:gd name="connsiteX3-485" fmla="*/ 8994899 w 12192000"/>
                <a:gd name="connsiteY3-486" fmla="*/ 501323 h 1156444"/>
                <a:gd name="connsiteX4-487" fmla="*/ 12192000 w 12192000"/>
                <a:gd name="connsiteY4-488" fmla="*/ 1156444 h 1156444"/>
                <a:gd name="connsiteX5-489" fmla="*/ 0 w 12192000"/>
                <a:gd name="connsiteY5-490" fmla="*/ 1156444 h 1156444"/>
                <a:gd name="connsiteX0-491" fmla="*/ 0 w 12192000"/>
                <a:gd name="connsiteY0-492" fmla="*/ 1155629 h 1155629"/>
                <a:gd name="connsiteX1-493" fmla="*/ 5023262 w 12192000"/>
                <a:gd name="connsiteY1-494" fmla="*/ 10979 h 1155629"/>
                <a:gd name="connsiteX2-495" fmla="*/ 7205024 w 12192000"/>
                <a:gd name="connsiteY2-496" fmla="*/ 572749 h 1155629"/>
                <a:gd name="connsiteX3-497" fmla="*/ 9133445 w 12192000"/>
                <a:gd name="connsiteY3-498" fmla="*/ 500508 h 1155629"/>
                <a:gd name="connsiteX4-499" fmla="*/ 12192000 w 12192000"/>
                <a:gd name="connsiteY4-500" fmla="*/ 1155629 h 1155629"/>
                <a:gd name="connsiteX5-501" fmla="*/ 0 w 12192000"/>
                <a:gd name="connsiteY5-502" fmla="*/ 1155629 h 1155629"/>
                <a:gd name="connsiteX0-503" fmla="*/ 0 w 12192000"/>
                <a:gd name="connsiteY0-504" fmla="*/ 1155629 h 1155629"/>
                <a:gd name="connsiteX1-505" fmla="*/ 5023262 w 12192000"/>
                <a:gd name="connsiteY1-506" fmla="*/ 10979 h 1155629"/>
                <a:gd name="connsiteX2-507" fmla="*/ 7205024 w 12192000"/>
                <a:gd name="connsiteY2-508" fmla="*/ 572749 h 1155629"/>
                <a:gd name="connsiteX3-509" fmla="*/ 9133445 w 12192000"/>
                <a:gd name="connsiteY3-510" fmla="*/ 500508 h 1155629"/>
                <a:gd name="connsiteX4-511" fmla="*/ 12192000 w 12192000"/>
                <a:gd name="connsiteY4-512" fmla="*/ 1155629 h 1155629"/>
                <a:gd name="connsiteX5-513" fmla="*/ 0 w 12192000"/>
                <a:gd name="connsiteY5-514" fmla="*/ 1155629 h 1155629"/>
                <a:gd name="connsiteX0-515" fmla="*/ 0 w 12192000"/>
                <a:gd name="connsiteY0-516" fmla="*/ 1155629 h 1155629"/>
                <a:gd name="connsiteX1-517" fmla="*/ 5023262 w 12192000"/>
                <a:gd name="connsiteY1-518" fmla="*/ 10979 h 1155629"/>
                <a:gd name="connsiteX2-519" fmla="*/ 7205024 w 12192000"/>
                <a:gd name="connsiteY2-520" fmla="*/ 572749 h 1155629"/>
                <a:gd name="connsiteX3-521" fmla="*/ 9133445 w 12192000"/>
                <a:gd name="connsiteY3-522" fmla="*/ 500508 h 1155629"/>
                <a:gd name="connsiteX4-523" fmla="*/ 12192000 w 12192000"/>
                <a:gd name="connsiteY4-524" fmla="*/ 1155629 h 1155629"/>
                <a:gd name="connsiteX5-525" fmla="*/ 0 w 12192000"/>
                <a:gd name="connsiteY5-526" fmla="*/ 1155629 h 1155629"/>
                <a:gd name="connsiteX0-527" fmla="*/ 0 w 12192000"/>
                <a:gd name="connsiteY0-528" fmla="*/ 1144665 h 1144665"/>
                <a:gd name="connsiteX1-529" fmla="*/ 5023262 w 12192000"/>
                <a:gd name="connsiteY1-530" fmla="*/ 15 h 1144665"/>
                <a:gd name="connsiteX2-531" fmla="*/ 7205024 w 12192000"/>
                <a:gd name="connsiteY2-532" fmla="*/ 561785 h 1144665"/>
                <a:gd name="connsiteX3-533" fmla="*/ 9133445 w 12192000"/>
                <a:gd name="connsiteY3-534" fmla="*/ 489544 h 1144665"/>
                <a:gd name="connsiteX4-535" fmla="*/ 12192000 w 12192000"/>
                <a:gd name="connsiteY4-536" fmla="*/ 1144665 h 1144665"/>
                <a:gd name="connsiteX5-537" fmla="*/ 0 w 12192000"/>
                <a:gd name="connsiteY5-538" fmla="*/ 1144665 h 1144665"/>
                <a:gd name="connsiteX0-539" fmla="*/ 0 w 12192000"/>
                <a:gd name="connsiteY0-540" fmla="*/ 1144665 h 1144665"/>
                <a:gd name="connsiteX1-541" fmla="*/ 5023262 w 12192000"/>
                <a:gd name="connsiteY1-542" fmla="*/ 15 h 1144665"/>
                <a:gd name="connsiteX2-543" fmla="*/ 7205024 w 12192000"/>
                <a:gd name="connsiteY2-544" fmla="*/ 561785 h 1144665"/>
                <a:gd name="connsiteX3-545" fmla="*/ 9133445 w 12192000"/>
                <a:gd name="connsiteY3-546" fmla="*/ 489544 h 1144665"/>
                <a:gd name="connsiteX4-547" fmla="*/ 12192000 w 12192000"/>
                <a:gd name="connsiteY4-548" fmla="*/ 1144665 h 1144665"/>
                <a:gd name="connsiteX5-549" fmla="*/ 0 w 12192000"/>
                <a:gd name="connsiteY5-550" fmla="*/ 1144665 h 1144665"/>
                <a:gd name="connsiteX0-551" fmla="*/ 0 w 12192000"/>
                <a:gd name="connsiteY0-552" fmla="*/ 1144665 h 1144665"/>
                <a:gd name="connsiteX1-553" fmla="*/ 5023262 w 12192000"/>
                <a:gd name="connsiteY1-554" fmla="*/ 15 h 1144665"/>
                <a:gd name="connsiteX2-555" fmla="*/ 7205024 w 12192000"/>
                <a:gd name="connsiteY2-556" fmla="*/ 561785 h 1144665"/>
                <a:gd name="connsiteX3-557" fmla="*/ 9142681 w 12192000"/>
                <a:gd name="connsiteY3-558" fmla="*/ 369471 h 1144665"/>
                <a:gd name="connsiteX4-559" fmla="*/ 12192000 w 12192000"/>
                <a:gd name="connsiteY4-560" fmla="*/ 1144665 h 1144665"/>
                <a:gd name="connsiteX5-561" fmla="*/ 0 w 12192000"/>
                <a:gd name="connsiteY5-562" fmla="*/ 1144665 h 1144665"/>
                <a:gd name="connsiteX0-563" fmla="*/ 0 w 12192000"/>
                <a:gd name="connsiteY0-564" fmla="*/ 1144665 h 1144665"/>
                <a:gd name="connsiteX1-565" fmla="*/ 5023262 w 12192000"/>
                <a:gd name="connsiteY1-566" fmla="*/ 15 h 1144665"/>
                <a:gd name="connsiteX2-567" fmla="*/ 7205024 w 12192000"/>
                <a:gd name="connsiteY2-568" fmla="*/ 561785 h 1144665"/>
                <a:gd name="connsiteX3-569" fmla="*/ 9142681 w 12192000"/>
                <a:gd name="connsiteY3-570" fmla="*/ 369471 h 1144665"/>
                <a:gd name="connsiteX4-571" fmla="*/ 12192000 w 12192000"/>
                <a:gd name="connsiteY4-572" fmla="*/ 1144665 h 1144665"/>
                <a:gd name="connsiteX5-573" fmla="*/ 0 w 12192000"/>
                <a:gd name="connsiteY5-574" fmla="*/ 1144665 h 1144665"/>
                <a:gd name="connsiteX0-575" fmla="*/ 0 w 12192000"/>
                <a:gd name="connsiteY0-576" fmla="*/ 1144665 h 1144665"/>
                <a:gd name="connsiteX1-577" fmla="*/ 5023262 w 12192000"/>
                <a:gd name="connsiteY1-578" fmla="*/ 15 h 1144665"/>
                <a:gd name="connsiteX2-579" fmla="*/ 7205024 w 12192000"/>
                <a:gd name="connsiteY2-580" fmla="*/ 561785 h 1144665"/>
                <a:gd name="connsiteX3-581" fmla="*/ 9244281 w 12192000"/>
                <a:gd name="connsiteY3-582" fmla="*/ 521871 h 1144665"/>
                <a:gd name="connsiteX4-583" fmla="*/ 12192000 w 12192000"/>
                <a:gd name="connsiteY4-584" fmla="*/ 1144665 h 1144665"/>
                <a:gd name="connsiteX5-585" fmla="*/ 0 w 12192000"/>
                <a:gd name="connsiteY5-586" fmla="*/ 1144665 h 1144665"/>
                <a:gd name="connsiteX0-587" fmla="*/ 0 w 12192000"/>
                <a:gd name="connsiteY0-588" fmla="*/ 1144665 h 1144665"/>
                <a:gd name="connsiteX1-589" fmla="*/ 5023262 w 12192000"/>
                <a:gd name="connsiteY1-590" fmla="*/ 15 h 1144665"/>
                <a:gd name="connsiteX2-591" fmla="*/ 7205024 w 12192000"/>
                <a:gd name="connsiteY2-592" fmla="*/ 561785 h 1144665"/>
                <a:gd name="connsiteX3-593" fmla="*/ 9244281 w 12192000"/>
                <a:gd name="connsiteY3-594" fmla="*/ 521871 h 1144665"/>
                <a:gd name="connsiteX4-595" fmla="*/ 12192000 w 12192000"/>
                <a:gd name="connsiteY4-596" fmla="*/ 1144665 h 1144665"/>
                <a:gd name="connsiteX5-597" fmla="*/ 0 w 12192000"/>
                <a:gd name="connsiteY5-598" fmla="*/ 1144665 h 1144665"/>
                <a:gd name="connsiteX0-599" fmla="*/ 0 w 12192000"/>
                <a:gd name="connsiteY0-600" fmla="*/ 1144665 h 1144665"/>
                <a:gd name="connsiteX1-601" fmla="*/ 5023262 w 12192000"/>
                <a:gd name="connsiteY1-602" fmla="*/ 15 h 1144665"/>
                <a:gd name="connsiteX2-603" fmla="*/ 7205024 w 12192000"/>
                <a:gd name="connsiteY2-604" fmla="*/ 561785 h 1144665"/>
                <a:gd name="connsiteX3-605" fmla="*/ 9244281 w 12192000"/>
                <a:gd name="connsiteY3-606" fmla="*/ 521871 h 1144665"/>
                <a:gd name="connsiteX4-607" fmla="*/ 12192000 w 12192000"/>
                <a:gd name="connsiteY4-608" fmla="*/ 1144665 h 1144665"/>
                <a:gd name="connsiteX5-609" fmla="*/ 0 w 12192000"/>
                <a:gd name="connsiteY5-610" fmla="*/ 1144665 h 1144665"/>
                <a:gd name="connsiteX0-611" fmla="*/ 0 w 12192000"/>
                <a:gd name="connsiteY0-612" fmla="*/ 1144665 h 1144665"/>
                <a:gd name="connsiteX1-613" fmla="*/ 5023262 w 12192000"/>
                <a:gd name="connsiteY1-614" fmla="*/ 15 h 1144665"/>
                <a:gd name="connsiteX2-615" fmla="*/ 7205024 w 12192000"/>
                <a:gd name="connsiteY2-616" fmla="*/ 561785 h 1144665"/>
                <a:gd name="connsiteX3-617" fmla="*/ 9244281 w 12192000"/>
                <a:gd name="connsiteY3-618" fmla="*/ 521871 h 1144665"/>
                <a:gd name="connsiteX4-619" fmla="*/ 12192000 w 12192000"/>
                <a:gd name="connsiteY4-620" fmla="*/ 1144665 h 1144665"/>
                <a:gd name="connsiteX5-621" fmla="*/ 0 w 12192000"/>
                <a:gd name="connsiteY5-622" fmla="*/ 1144665 h 1144665"/>
                <a:gd name="connsiteX0-623" fmla="*/ 0 w 12192000"/>
                <a:gd name="connsiteY0-624" fmla="*/ 1150742 h 1150742"/>
                <a:gd name="connsiteX1-625" fmla="*/ 5023262 w 12192000"/>
                <a:gd name="connsiteY1-626" fmla="*/ 6092 h 1150742"/>
                <a:gd name="connsiteX2-627" fmla="*/ 7319324 w 12192000"/>
                <a:gd name="connsiteY2-628" fmla="*/ 689782 h 1150742"/>
                <a:gd name="connsiteX3-629" fmla="*/ 9244281 w 12192000"/>
                <a:gd name="connsiteY3-630" fmla="*/ 527948 h 1150742"/>
                <a:gd name="connsiteX4-631" fmla="*/ 12192000 w 12192000"/>
                <a:gd name="connsiteY4-632" fmla="*/ 1150742 h 1150742"/>
                <a:gd name="connsiteX5-633" fmla="*/ 0 w 12192000"/>
                <a:gd name="connsiteY5-634" fmla="*/ 1150742 h 1150742"/>
                <a:gd name="connsiteX0-635" fmla="*/ 0 w 12192000"/>
                <a:gd name="connsiteY0-636" fmla="*/ 1150502 h 1150502"/>
                <a:gd name="connsiteX1-637" fmla="*/ 5023262 w 12192000"/>
                <a:gd name="connsiteY1-638" fmla="*/ 5852 h 1150502"/>
                <a:gd name="connsiteX2-639" fmla="*/ 7319324 w 12192000"/>
                <a:gd name="connsiteY2-640" fmla="*/ 689542 h 1150502"/>
                <a:gd name="connsiteX3-641" fmla="*/ 9244281 w 12192000"/>
                <a:gd name="connsiteY3-642" fmla="*/ 527708 h 1150502"/>
                <a:gd name="connsiteX4-643" fmla="*/ 12192000 w 12192000"/>
                <a:gd name="connsiteY4-644" fmla="*/ 1150502 h 1150502"/>
                <a:gd name="connsiteX5-645" fmla="*/ 0 w 12192000"/>
                <a:gd name="connsiteY5-646" fmla="*/ 1150502 h 1150502"/>
                <a:gd name="connsiteX0-647" fmla="*/ 0 w 12192000"/>
                <a:gd name="connsiteY0-648" fmla="*/ 1150334 h 1150334"/>
                <a:gd name="connsiteX1-649" fmla="*/ 5023262 w 12192000"/>
                <a:gd name="connsiteY1-650" fmla="*/ 5684 h 1150334"/>
                <a:gd name="connsiteX2-651" fmla="*/ 7319324 w 12192000"/>
                <a:gd name="connsiteY2-652" fmla="*/ 689374 h 1150334"/>
                <a:gd name="connsiteX3-653" fmla="*/ 9244281 w 12192000"/>
                <a:gd name="connsiteY3-654" fmla="*/ 527540 h 1150334"/>
                <a:gd name="connsiteX4-655" fmla="*/ 12192000 w 12192000"/>
                <a:gd name="connsiteY4-656" fmla="*/ 1150334 h 1150334"/>
                <a:gd name="connsiteX5-657" fmla="*/ 0 w 12192000"/>
                <a:gd name="connsiteY5-658" fmla="*/ 1150334 h 1150334"/>
                <a:gd name="connsiteX0-659" fmla="*/ 0 w 12192000"/>
                <a:gd name="connsiteY0-660" fmla="*/ 1150742 h 1150742"/>
                <a:gd name="connsiteX1-661" fmla="*/ 5023262 w 12192000"/>
                <a:gd name="connsiteY1-662" fmla="*/ 6092 h 1150742"/>
                <a:gd name="connsiteX2-663" fmla="*/ 7319324 w 12192000"/>
                <a:gd name="connsiteY2-664" fmla="*/ 689782 h 1150742"/>
                <a:gd name="connsiteX3-665" fmla="*/ 9244281 w 12192000"/>
                <a:gd name="connsiteY3-666" fmla="*/ 527948 h 1150742"/>
                <a:gd name="connsiteX4-667" fmla="*/ 12192000 w 12192000"/>
                <a:gd name="connsiteY4-668" fmla="*/ 1150742 h 1150742"/>
                <a:gd name="connsiteX5-669" fmla="*/ 0 w 12192000"/>
                <a:gd name="connsiteY5-670" fmla="*/ 1150742 h 1150742"/>
                <a:gd name="connsiteX0-671" fmla="*/ 0 w 12192000"/>
                <a:gd name="connsiteY0-672" fmla="*/ 1151172 h 1151172"/>
                <a:gd name="connsiteX1-673" fmla="*/ 5023262 w 12192000"/>
                <a:gd name="connsiteY1-674" fmla="*/ 6522 h 1151172"/>
                <a:gd name="connsiteX2-675" fmla="*/ 7319324 w 12192000"/>
                <a:gd name="connsiteY2-676" fmla="*/ 690212 h 1151172"/>
                <a:gd name="connsiteX3-677" fmla="*/ 7917180 w 12192000"/>
                <a:gd name="connsiteY3-678" fmla="*/ 822533 h 1151172"/>
                <a:gd name="connsiteX4-679" fmla="*/ 9244281 w 12192000"/>
                <a:gd name="connsiteY4-680" fmla="*/ 528378 h 1151172"/>
                <a:gd name="connsiteX5-681" fmla="*/ 12192000 w 12192000"/>
                <a:gd name="connsiteY5-682" fmla="*/ 1151172 h 1151172"/>
                <a:gd name="connsiteX6" fmla="*/ 0 w 12192000"/>
                <a:gd name="connsiteY6" fmla="*/ 1151172 h 1151172"/>
                <a:gd name="connsiteX0-683" fmla="*/ 0 w 12192000"/>
                <a:gd name="connsiteY0-684" fmla="*/ 1151137 h 1151137"/>
                <a:gd name="connsiteX1-685" fmla="*/ 5023262 w 12192000"/>
                <a:gd name="connsiteY1-686" fmla="*/ 6487 h 1151137"/>
                <a:gd name="connsiteX2-687" fmla="*/ 7319324 w 12192000"/>
                <a:gd name="connsiteY2-688" fmla="*/ 690177 h 1151137"/>
                <a:gd name="connsiteX3-689" fmla="*/ 7978140 w 12192000"/>
                <a:gd name="connsiteY3-690" fmla="*/ 799638 h 1151137"/>
                <a:gd name="connsiteX4-691" fmla="*/ 9244281 w 12192000"/>
                <a:gd name="connsiteY4-692" fmla="*/ 528343 h 1151137"/>
                <a:gd name="connsiteX5-693" fmla="*/ 12192000 w 12192000"/>
                <a:gd name="connsiteY5-694" fmla="*/ 1151137 h 1151137"/>
                <a:gd name="connsiteX6-695" fmla="*/ 0 w 12192000"/>
                <a:gd name="connsiteY6-696" fmla="*/ 1151137 h 1151137"/>
                <a:gd name="connsiteX0-697" fmla="*/ 0 w 12192000"/>
                <a:gd name="connsiteY0-698" fmla="*/ 1151306 h 1151306"/>
                <a:gd name="connsiteX1-699" fmla="*/ 5023262 w 12192000"/>
                <a:gd name="connsiteY1-700" fmla="*/ 6656 h 1151306"/>
                <a:gd name="connsiteX2-701" fmla="*/ 7319324 w 12192000"/>
                <a:gd name="connsiteY2-702" fmla="*/ 690346 h 1151306"/>
                <a:gd name="connsiteX3-703" fmla="*/ 8191500 w 12192000"/>
                <a:gd name="connsiteY3-704" fmla="*/ 906487 h 1151306"/>
                <a:gd name="connsiteX4-705" fmla="*/ 9244281 w 12192000"/>
                <a:gd name="connsiteY4-706" fmla="*/ 528512 h 1151306"/>
                <a:gd name="connsiteX5-707" fmla="*/ 12192000 w 12192000"/>
                <a:gd name="connsiteY5-708" fmla="*/ 1151306 h 1151306"/>
                <a:gd name="connsiteX6-709" fmla="*/ 0 w 12192000"/>
                <a:gd name="connsiteY6-710" fmla="*/ 1151306 h 1151306"/>
                <a:gd name="connsiteX0-711" fmla="*/ 0 w 12192000"/>
                <a:gd name="connsiteY0-712" fmla="*/ 1146067 h 1146067"/>
                <a:gd name="connsiteX1-713" fmla="*/ 5023262 w 12192000"/>
                <a:gd name="connsiteY1-714" fmla="*/ 1417 h 1146067"/>
                <a:gd name="connsiteX2-715" fmla="*/ 8191500 w 12192000"/>
                <a:gd name="connsiteY2-716" fmla="*/ 901248 h 1146067"/>
                <a:gd name="connsiteX3-717" fmla="*/ 9244281 w 12192000"/>
                <a:gd name="connsiteY3-718" fmla="*/ 523273 h 1146067"/>
                <a:gd name="connsiteX4-719" fmla="*/ 12192000 w 12192000"/>
                <a:gd name="connsiteY4-720" fmla="*/ 1146067 h 1146067"/>
                <a:gd name="connsiteX5-721" fmla="*/ 0 w 12192000"/>
                <a:gd name="connsiteY5-722" fmla="*/ 1146067 h 1146067"/>
                <a:gd name="connsiteX0-723" fmla="*/ 0 w 12192000"/>
                <a:gd name="connsiteY0-724" fmla="*/ 1146846 h 1146846"/>
                <a:gd name="connsiteX1-725" fmla="*/ 5023262 w 12192000"/>
                <a:gd name="connsiteY1-726" fmla="*/ 2196 h 1146846"/>
                <a:gd name="connsiteX2-727" fmla="*/ 7871460 w 12192000"/>
                <a:gd name="connsiteY2-728" fmla="*/ 848687 h 1146846"/>
                <a:gd name="connsiteX3-729" fmla="*/ 9244281 w 12192000"/>
                <a:gd name="connsiteY3-730" fmla="*/ 524052 h 1146846"/>
                <a:gd name="connsiteX4-731" fmla="*/ 12192000 w 12192000"/>
                <a:gd name="connsiteY4-732" fmla="*/ 1146846 h 1146846"/>
                <a:gd name="connsiteX5-733" fmla="*/ 0 w 12192000"/>
                <a:gd name="connsiteY5-734" fmla="*/ 1146846 h 1146846"/>
                <a:gd name="connsiteX0-735" fmla="*/ 0 w 12727322"/>
                <a:gd name="connsiteY0-736" fmla="*/ 1146846 h 1146846"/>
                <a:gd name="connsiteX1-737" fmla="*/ 5023262 w 12727322"/>
                <a:gd name="connsiteY1-738" fmla="*/ 2196 h 1146846"/>
                <a:gd name="connsiteX2-739" fmla="*/ 7871460 w 12727322"/>
                <a:gd name="connsiteY2-740" fmla="*/ 848687 h 1146846"/>
                <a:gd name="connsiteX3-741" fmla="*/ 9244281 w 12727322"/>
                <a:gd name="connsiteY3-742" fmla="*/ 524052 h 1146846"/>
                <a:gd name="connsiteX4-743" fmla="*/ 10416540 w 12727322"/>
                <a:gd name="connsiteY4-744" fmla="*/ 879167 h 1146846"/>
                <a:gd name="connsiteX5-745" fmla="*/ 12192000 w 12727322"/>
                <a:gd name="connsiteY5-746" fmla="*/ 1146846 h 1146846"/>
                <a:gd name="connsiteX6-747" fmla="*/ 0 w 12727322"/>
                <a:gd name="connsiteY6-748" fmla="*/ 1146846 h 1146846"/>
                <a:gd name="connsiteX0-749" fmla="*/ 0 w 12727322"/>
                <a:gd name="connsiteY0-750" fmla="*/ 1146846 h 1146846"/>
                <a:gd name="connsiteX1-751" fmla="*/ 5023262 w 12727322"/>
                <a:gd name="connsiteY1-752" fmla="*/ 2196 h 1146846"/>
                <a:gd name="connsiteX2-753" fmla="*/ 7871460 w 12727322"/>
                <a:gd name="connsiteY2-754" fmla="*/ 848687 h 1146846"/>
                <a:gd name="connsiteX3-755" fmla="*/ 9244281 w 12727322"/>
                <a:gd name="connsiteY3-756" fmla="*/ 524052 h 1146846"/>
                <a:gd name="connsiteX4-757" fmla="*/ 10416540 w 12727322"/>
                <a:gd name="connsiteY4-758" fmla="*/ 879167 h 1146846"/>
                <a:gd name="connsiteX5-759" fmla="*/ 12192000 w 12727322"/>
                <a:gd name="connsiteY5-760" fmla="*/ 1146846 h 1146846"/>
                <a:gd name="connsiteX6-761" fmla="*/ 0 w 12727322"/>
                <a:gd name="connsiteY6-762" fmla="*/ 1146846 h 1146846"/>
                <a:gd name="connsiteX0-763" fmla="*/ 0 w 12192000"/>
                <a:gd name="connsiteY0-764" fmla="*/ 1146846 h 1146846"/>
                <a:gd name="connsiteX1-765" fmla="*/ 5023262 w 12192000"/>
                <a:gd name="connsiteY1-766" fmla="*/ 2196 h 1146846"/>
                <a:gd name="connsiteX2-767" fmla="*/ 7871460 w 12192000"/>
                <a:gd name="connsiteY2-768" fmla="*/ 848687 h 1146846"/>
                <a:gd name="connsiteX3-769" fmla="*/ 9244281 w 12192000"/>
                <a:gd name="connsiteY3-770" fmla="*/ 524052 h 1146846"/>
                <a:gd name="connsiteX4-771" fmla="*/ 10416540 w 12192000"/>
                <a:gd name="connsiteY4-772" fmla="*/ 879167 h 1146846"/>
                <a:gd name="connsiteX5-773" fmla="*/ 12192000 w 12192000"/>
                <a:gd name="connsiteY5-774" fmla="*/ 1146846 h 1146846"/>
                <a:gd name="connsiteX6-775" fmla="*/ 0 w 12192000"/>
                <a:gd name="connsiteY6-776" fmla="*/ 1146846 h 1146846"/>
                <a:gd name="connsiteX0-777" fmla="*/ 0 w 12192000"/>
                <a:gd name="connsiteY0-778" fmla="*/ 1146846 h 1146846"/>
                <a:gd name="connsiteX1-779" fmla="*/ 5023262 w 12192000"/>
                <a:gd name="connsiteY1-780" fmla="*/ 2196 h 1146846"/>
                <a:gd name="connsiteX2-781" fmla="*/ 7871460 w 12192000"/>
                <a:gd name="connsiteY2-782" fmla="*/ 848687 h 1146846"/>
                <a:gd name="connsiteX3-783" fmla="*/ 9244281 w 12192000"/>
                <a:gd name="connsiteY3-784" fmla="*/ 524052 h 1146846"/>
                <a:gd name="connsiteX4-785" fmla="*/ 10416540 w 12192000"/>
                <a:gd name="connsiteY4-786" fmla="*/ 879167 h 1146846"/>
                <a:gd name="connsiteX5-787" fmla="*/ 12192000 w 12192000"/>
                <a:gd name="connsiteY5-788" fmla="*/ 1146846 h 1146846"/>
                <a:gd name="connsiteX6-789" fmla="*/ 0 w 12192000"/>
                <a:gd name="connsiteY6-790" fmla="*/ 1146846 h 1146846"/>
                <a:gd name="connsiteX0-791" fmla="*/ 0 w 12192000"/>
                <a:gd name="connsiteY0-792" fmla="*/ 1146846 h 1146846"/>
                <a:gd name="connsiteX1-793" fmla="*/ 6328187 w 12192000"/>
                <a:gd name="connsiteY1-794" fmla="*/ 2196 h 1146846"/>
                <a:gd name="connsiteX2-795" fmla="*/ 7871460 w 12192000"/>
                <a:gd name="connsiteY2-796" fmla="*/ 848687 h 1146846"/>
                <a:gd name="connsiteX3-797" fmla="*/ 9244281 w 12192000"/>
                <a:gd name="connsiteY3-798" fmla="*/ 524052 h 1146846"/>
                <a:gd name="connsiteX4-799" fmla="*/ 10416540 w 12192000"/>
                <a:gd name="connsiteY4-800" fmla="*/ 879167 h 1146846"/>
                <a:gd name="connsiteX5-801" fmla="*/ 12192000 w 12192000"/>
                <a:gd name="connsiteY5-802" fmla="*/ 1146846 h 1146846"/>
                <a:gd name="connsiteX6-803" fmla="*/ 0 w 12192000"/>
                <a:gd name="connsiteY6-804" fmla="*/ 1146846 h 1146846"/>
                <a:gd name="connsiteX0-805" fmla="*/ 0 w 12192000"/>
                <a:gd name="connsiteY0-806" fmla="*/ 1287500 h 1287500"/>
                <a:gd name="connsiteX1-807" fmla="*/ 6328187 w 12192000"/>
                <a:gd name="connsiteY1-808" fmla="*/ 142850 h 1287500"/>
                <a:gd name="connsiteX2-809" fmla="*/ 7871460 w 12192000"/>
                <a:gd name="connsiteY2-810" fmla="*/ 989341 h 1287500"/>
                <a:gd name="connsiteX3-811" fmla="*/ 9244281 w 12192000"/>
                <a:gd name="connsiteY3-812" fmla="*/ 664706 h 1287500"/>
                <a:gd name="connsiteX4-813" fmla="*/ 10416540 w 12192000"/>
                <a:gd name="connsiteY4-814" fmla="*/ 1019821 h 1287500"/>
                <a:gd name="connsiteX5-815" fmla="*/ 12192000 w 12192000"/>
                <a:gd name="connsiteY5-816" fmla="*/ 1287500 h 1287500"/>
                <a:gd name="connsiteX6-817" fmla="*/ 0 w 12192000"/>
                <a:gd name="connsiteY6-818" fmla="*/ 1287500 h 1287500"/>
                <a:gd name="connsiteX0-819" fmla="*/ 0 w 12192000"/>
                <a:gd name="connsiteY0-820" fmla="*/ 1159229 h 1159229"/>
                <a:gd name="connsiteX1-821" fmla="*/ 6328187 w 12192000"/>
                <a:gd name="connsiteY1-822" fmla="*/ 14579 h 1159229"/>
                <a:gd name="connsiteX2-823" fmla="*/ 9244281 w 12192000"/>
                <a:gd name="connsiteY2-824" fmla="*/ 536435 h 1159229"/>
                <a:gd name="connsiteX3-825" fmla="*/ 10416540 w 12192000"/>
                <a:gd name="connsiteY3-826" fmla="*/ 891550 h 1159229"/>
                <a:gd name="connsiteX4-827" fmla="*/ 12192000 w 12192000"/>
                <a:gd name="connsiteY4-828" fmla="*/ 1159229 h 1159229"/>
                <a:gd name="connsiteX5-829" fmla="*/ 0 w 12192000"/>
                <a:gd name="connsiteY5-830" fmla="*/ 1159229 h 1159229"/>
                <a:gd name="connsiteX0-831" fmla="*/ 0 w 12192000"/>
                <a:gd name="connsiteY0-832" fmla="*/ 1152732 h 1152732"/>
                <a:gd name="connsiteX1-833" fmla="*/ 6328187 w 12192000"/>
                <a:gd name="connsiteY1-834" fmla="*/ 8082 h 1152732"/>
                <a:gd name="connsiteX2-835" fmla="*/ 9110931 w 12192000"/>
                <a:gd name="connsiteY2-836" fmla="*/ 653763 h 1152732"/>
                <a:gd name="connsiteX3-837" fmla="*/ 10416540 w 12192000"/>
                <a:gd name="connsiteY3-838" fmla="*/ 885053 h 1152732"/>
                <a:gd name="connsiteX4-839" fmla="*/ 12192000 w 12192000"/>
                <a:gd name="connsiteY4-840" fmla="*/ 1152732 h 1152732"/>
                <a:gd name="connsiteX5-841" fmla="*/ 0 w 12192000"/>
                <a:gd name="connsiteY5-842" fmla="*/ 1152732 h 1152732"/>
                <a:gd name="connsiteX0-843" fmla="*/ 0 w 12192000"/>
                <a:gd name="connsiteY0-844" fmla="*/ 1152055 h 1152055"/>
                <a:gd name="connsiteX1-845" fmla="*/ 6328187 w 12192000"/>
                <a:gd name="connsiteY1-846" fmla="*/ 7405 h 1152055"/>
                <a:gd name="connsiteX2-847" fmla="*/ 9110931 w 12192000"/>
                <a:gd name="connsiteY2-848" fmla="*/ 653086 h 1152055"/>
                <a:gd name="connsiteX3-849" fmla="*/ 10740390 w 12192000"/>
                <a:gd name="connsiteY3-850" fmla="*/ 522426 h 1152055"/>
                <a:gd name="connsiteX4-851" fmla="*/ 12192000 w 12192000"/>
                <a:gd name="connsiteY4-852" fmla="*/ 1152055 h 1152055"/>
                <a:gd name="connsiteX5-853" fmla="*/ 0 w 12192000"/>
                <a:gd name="connsiteY5-854" fmla="*/ 1152055 h 1152055"/>
                <a:gd name="connsiteX0-855" fmla="*/ 0 w 12192000"/>
                <a:gd name="connsiteY0-856" fmla="*/ 1152055 h 1152055"/>
                <a:gd name="connsiteX1-857" fmla="*/ 6328187 w 12192000"/>
                <a:gd name="connsiteY1-858" fmla="*/ 7405 h 1152055"/>
                <a:gd name="connsiteX2-859" fmla="*/ 9110931 w 12192000"/>
                <a:gd name="connsiteY2-860" fmla="*/ 653086 h 1152055"/>
                <a:gd name="connsiteX3-861" fmla="*/ 10740390 w 12192000"/>
                <a:gd name="connsiteY3-862" fmla="*/ 522426 h 1152055"/>
                <a:gd name="connsiteX4-863" fmla="*/ 12192000 w 12192000"/>
                <a:gd name="connsiteY4-864" fmla="*/ 1152055 h 1152055"/>
                <a:gd name="connsiteX5-865" fmla="*/ 0 w 12192000"/>
                <a:gd name="connsiteY5-866" fmla="*/ 1152055 h 1152055"/>
                <a:gd name="connsiteX0-867" fmla="*/ 0 w 12192000"/>
                <a:gd name="connsiteY0-868" fmla="*/ 1149419 h 1149419"/>
                <a:gd name="connsiteX1-869" fmla="*/ 6328187 w 12192000"/>
                <a:gd name="connsiteY1-870" fmla="*/ 4769 h 1149419"/>
                <a:gd name="connsiteX2-871" fmla="*/ 9110931 w 12192000"/>
                <a:gd name="connsiteY2-872" fmla="*/ 650450 h 1149419"/>
                <a:gd name="connsiteX3-873" fmla="*/ 10740390 w 12192000"/>
                <a:gd name="connsiteY3-874" fmla="*/ 519790 h 1149419"/>
                <a:gd name="connsiteX4-875" fmla="*/ 12192000 w 12192000"/>
                <a:gd name="connsiteY4-876" fmla="*/ 1149419 h 1149419"/>
                <a:gd name="connsiteX5-877" fmla="*/ 0 w 12192000"/>
                <a:gd name="connsiteY5-878" fmla="*/ 1149419 h 1149419"/>
                <a:gd name="connsiteX0-879" fmla="*/ 0 w 12192000"/>
                <a:gd name="connsiteY0-880" fmla="*/ 1144750 h 1144750"/>
                <a:gd name="connsiteX1-881" fmla="*/ 6328187 w 12192000"/>
                <a:gd name="connsiteY1-882" fmla="*/ 100 h 1144750"/>
                <a:gd name="connsiteX2-883" fmla="*/ 9110931 w 12192000"/>
                <a:gd name="connsiteY2-884" fmla="*/ 645781 h 1144750"/>
                <a:gd name="connsiteX3-885" fmla="*/ 10740390 w 12192000"/>
                <a:gd name="connsiteY3-886" fmla="*/ 515121 h 1144750"/>
                <a:gd name="connsiteX4-887" fmla="*/ 12192000 w 12192000"/>
                <a:gd name="connsiteY4-888" fmla="*/ 1144750 h 1144750"/>
                <a:gd name="connsiteX5-889" fmla="*/ 0 w 12192000"/>
                <a:gd name="connsiteY5-890" fmla="*/ 1144750 h 1144750"/>
                <a:gd name="connsiteX0-891" fmla="*/ 0 w 12192000"/>
                <a:gd name="connsiteY0-892" fmla="*/ 1144750 h 1144750"/>
                <a:gd name="connsiteX1-893" fmla="*/ 6328187 w 12192000"/>
                <a:gd name="connsiteY1-894" fmla="*/ 100 h 1144750"/>
                <a:gd name="connsiteX2-895" fmla="*/ 9110931 w 12192000"/>
                <a:gd name="connsiteY2-896" fmla="*/ 645781 h 1144750"/>
                <a:gd name="connsiteX3-897" fmla="*/ 10740390 w 12192000"/>
                <a:gd name="connsiteY3-898" fmla="*/ 515121 h 1144750"/>
                <a:gd name="connsiteX4-899" fmla="*/ 12192000 w 12192000"/>
                <a:gd name="connsiteY4-900" fmla="*/ 1144750 h 1144750"/>
                <a:gd name="connsiteX5-901" fmla="*/ 0 w 12192000"/>
                <a:gd name="connsiteY5-902" fmla="*/ 1144750 h 1144750"/>
                <a:gd name="connsiteX0-903" fmla="*/ 0 w 12192000"/>
                <a:gd name="connsiteY0-904" fmla="*/ 1144651 h 1144651"/>
                <a:gd name="connsiteX1-905" fmla="*/ 6328187 w 12192000"/>
                <a:gd name="connsiteY1-906" fmla="*/ 1 h 1144651"/>
                <a:gd name="connsiteX2-907" fmla="*/ 9110931 w 12192000"/>
                <a:gd name="connsiteY2-908" fmla="*/ 645682 h 1144651"/>
                <a:gd name="connsiteX3-909" fmla="*/ 10740390 w 12192000"/>
                <a:gd name="connsiteY3-910" fmla="*/ 515022 h 1144651"/>
                <a:gd name="connsiteX4-911" fmla="*/ 12192000 w 12192000"/>
                <a:gd name="connsiteY4-912" fmla="*/ 1144651 h 1144651"/>
                <a:gd name="connsiteX5-913" fmla="*/ 0 w 12192000"/>
                <a:gd name="connsiteY5-914" fmla="*/ 1144651 h 1144651"/>
                <a:gd name="connsiteX0-915" fmla="*/ 0 w 12192000"/>
                <a:gd name="connsiteY0-916" fmla="*/ 1144651 h 1144651"/>
                <a:gd name="connsiteX1-917" fmla="*/ 6328187 w 12192000"/>
                <a:gd name="connsiteY1-918" fmla="*/ 1 h 1144651"/>
                <a:gd name="connsiteX2-919" fmla="*/ 9110931 w 12192000"/>
                <a:gd name="connsiteY2-920" fmla="*/ 645682 h 1144651"/>
                <a:gd name="connsiteX3-921" fmla="*/ 10740390 w 12192000"/>
                <a:gd name="connsiteY3-922" fmla="*/ 515022 h 1144651"/>
                <a:gd name="connsiteX4-923" fmla="*/ 12192000 w 12192000"/>
                <a:gd name="connsiteY4-924" fmla="*/ 1144651 h 1144651"/>
                <a:gd name="connsiteX5-925" fmla="*/ 0 w 12192000"/>
                <a:gd name="connsiteY5-926" fmla="*/ 1144651 h 1144651"/>
                <a:gd name="connsiteX0-927" fmla="*/ 0 w 12192000"/>
                <a:gd name="connsiteY0-928" fmla="*/ 1144651 h 1144651"/>
                <a:gd name="connsiteX1-929" fmla="*/ 6328187 w 12192000"/>
                <a:gd name="connsiteY1-930" fmla="*/ 1 h 1144651"/>
                <a:gd name="connsiteX2-931" fmla="*/ 9110931 w 12192000"/>
                <a:gd name="connsiteY2-932" fmla="*/ 645682 h 1144651"/>
                <a:gd name="connsiteX3-933" fmla="*/ 10740390 w 12192000"/>
                <a:gd name="connsiteY3-934" fmla="*/ 515022 h 1144651"/>
                <a:gd name="connsiteX4-935" fmla="*/ 12192000 w 12192000"/>
                <a:gd name="connsiteY4-936" fmla="*/ 1144651 h 1144651"/>
                <a:gd name="connsiteX5-937" fmla="*/ 0 w 12192000"/>
                <a:gd name="connsiteY5-938" fmla="*/ 1144651 h 1144651"/>
                <a:gd name="connsiteX0-939" fmla="*/ 0 w 12192000"/>
                <a:gd name="connsiteY0-940" fmla="*/ 1233550 h 1233550"/>
                <a:gd name="connsiteX1-941" fmla="*/ 6366287 w 12192000"/>
                <a:gd name="connsiteY1-942" fmla="*/ 0 h 1233550"/>
                <a:gd name="connsiteX2-943" fmla="*/ 9110931 w 12192000"/>
                <a:gd name="connsiteY2-944" fmla="*/ 734581 h 1233550"/>
                <a:gd name="connsiteX3-945" fmla="*/ 10740390 w 12192000"/>
                <a:gd name="connsiteY3-946" fmla="*/ 603921 h 1233550"/>
                <a:gd name="connsiteX4-947" fmla="*/ 12192000 w 12192000"/>
                <a:gd name="connsiteY4-948" fmla="*/ 1233550 h 1233550"/>
                <a:gd name="connsiteX5-949" fmla="*/ 0 w 12192000"/>
                <a:gd name="connsiteY5-950" fmla="*/ 1233550 h 1233550"/>
                <a:gd name="connsiteX0-951" fmla="*/ 0 w 12192000"/>
                <a:gd name="connsiteY0-952" fmla="*/ 1237702 h 1237702"/>
                <a:gd name="connsiteX1-953" fmla="*/ 6366287 w 12192000"/>
                <a:gd name="connsiteY1-954" fmla="*/ 4152 h 1237702"/>
                <a:gd name="connsiteX2-955" fmla="*/ 9110931 w 12192000"/>
                <a:gd name="connsiteY2-956" fmla="*/ 738733 h 1237702"/>
                <a:gd name="connsiteX3-957" fmla="*/ 10740390 w 12192000"/>
                <a:gd name="connsiteY3-958" fmla="*/ 608073 h 1237702"/>
                <a:gd name="connsiteX4-959" fmla="*/ 12192000 w 12192000"/>
                <a:gd name="connsiteY4-960" fmla="*/ 1237702 h 1237702"/>
                <a:gd name="connsiteX5-961" fmla="*/ 0 w 12192000"/>
                <a:gd name="connsiteY5-962" fmla="*/ 1237702 h 1237702"/>
              </a:gdLst>
              <a:ahLst/>
              <a:cxnLst>
                <a:cxn ang="0">
                  <a:pos x="connsiteX0-1" y="connsiteY0-2"/>
                </a:cxn>
                <a:cxn ang="0">
                  <a:pos x="connsiteX1-3" y="connsiteY1-4"/>
                </a:cxn>
                <a:cxn ang="0">
                  <a:pos x="connsiteX2-5" y="connsiteY2-6"/>
                </a:cxn>
                <a:cxn ang="0">
                  <a:pos x="connsiteX3-7" y="connsiteY3-8"/>
                </a:cxn>
                <a:cxn ang="0">
                  <a:pos x="connsiteX4-25" y="connsiteY4-26"/>
                </a:cxn>
                <a:cxn ang="0">
                  <a:pos x="connsiteX5-107" y="connsiteY5-108"/>
                </a:cxn>
              </a:cxnLst>
              <a:rect l="l" t="t" r="r" b="b"/>
              <a:pathLst>
                <a:path w="12192000" h="1237702">
                  <a:moveTo>
                    <a:pt x="0" y="1237702"/>
                  </a:moveTo>
                  <a:cubicBezTo>
                    <a:pt x="5393940" y="1170861"/>
                    <a:pt x="5041474" y="68263"/>
                    <a:pt x="6366287" y="4152"/>
                  </a:cubicBezTo>
                  <a:cubicBezTo>
                    <a:pt x="7691100" y="-59959"/>
                    <a:pt x="8381914" y="638080"/>
                    <a:pt x="9110931" y="738733"/>
                  </a:cubicBezTo>
                  <a:cubicBezTo>
                    <a:pt x="9839948" y="839386"/>
                    <a:pt x="10226879" y="524912"/>
                    <a:pt x="10740390" y="608073"/>
                  </a:cubicBezTo>
                  <a:cubicBezTo>
                    <a:pt x="11253901" y="691234"/>
                    <a:pt x="11410315" y="895274"/>
                    <a:pt x="12192000" y="1237702"/>
                  </a:cubicBezTo>
                  <a:lnTo>
                    <a:pt x="0" y="1237702"/>
                  </a:lnTo>
                  <a:close/>
                </a:path>
              </a:pathLst>
            </a:custGeom>
            <a:solidFill>
              <a:srgbClr val="222A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pitchFamily="34" charset="-122"/>
                <a:sym typeface="Arial" panose="020B0604020202020204"/>
              </a:endParaRPr>
            </a:p>
          </p:txBody>
        </p:sp>
      </p:grpSp>
      <p:sp>
        <p:nvSpPr>
          <p:cNvPr id="14" name="文本框 13"/>
          <p:cNvSpPr txBox="1"/>
          <p:nvPr/>
        </p:nvSpPr>
        <p:spPr>
          <a:xfrm>
            <a:off x="1833716" y="2392428"/>
            <a:ext cx="8524568" cy="132343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8000">
                <a:solidFill>
                  <a:srgbClr val="222A35"/>
                </a:solidFill>
                <a:latin typeface="字魂59号-创粗黑" panose="00000500000000000000" pitchFamily="2" charset="-122"/>
                <a:ea typeface="字魂59号-创粗黑" panose="00000500000000000000" pitchFamily="2" charset="-122"/>
                <a:sym typeface="Arial" panose="020B0604020202020204"/>
              </a:rPr>
              <a:t>    FLASK</a:t>
            </a:r>
            <a:endParaRPr kumimoji="0" lang="zh-CN" altLang="en-US" sz="8000" i="0" u="none" strike="noStrike" kern="1200" cap="none" spc="0" normalizeH="0" baseline="0" noProof="0" dirty="0">
              <a:ln>
                <a:noFill/>
              </a:ln>
              <a:solidFill>
                <a:srgbClr val="222A35"/>
              </a:solidFill>
              <a:effectLst/>
              <a:uLnTx/>
              <a:uFillTx/>
              <a:latin typeface="字魂59号-创粗黑" panose="00000500000000000000" pitchFamily="2" charset="-122"/>
              <a:ea typeface="字魂59号-创粗黑" panose="00000500000000000000" pitchFamily="2" charset="-122"/>
              <a:sym typeface="Arial" panose="020B0604020202020204"/>
            </a:endParaRPr>
          </a:p>
        </p:txBody>
      </p:sp>
      <p:sp>
        <p:nvSpPr>
          <p:cNvPr id="23" name="椭圆 22"/>
          <p:cNvSpPr/>
          <p:nvPr/>
        </p:nvSpPr>
        <p:spPr bwMode="auto">
          <a:xfrm>
            <a:off x="3677920" y="709978"/>
            <a:ext cx="4836160" cy="4836160"/>
          </a:xfrm>
          <a:prstGeom prst="ellipse">
            <a:avLst/>
          </a:prstGeom>
          <a:noFill/>
          <a:ln w="12700" cap="flat" cmpd="sng" algn="ctr">
            <a:gradFill flip="none" rotWithShape="1">
              <a:gsLst>
                <a:gs pos="0">
                  <a:srgbClr val="222A35"/>
                </a:gs>
                <a:gs pos="60000">
                  <a:srgbClr val="222A35">
                    <a:alpha val="0"/>
                  </a:srgbClr>
                </a:gs>
                <a:gs pos="40000">
                  <a:srgbClr val="222A35">
                    <a:alpha val="0"/>
                  </a:srgbClr>
                </a:gs>
                <a:gs pos="100000">
                  <a:srgbClr val="222A35"/>
                </a:gs>
              </a:gsLst>
              <a:lin ang="16200000" scaled="1"/>
              <a:tileRect/>
            </a:gradFill>
            <a:prstDash val="solid"/>
            <a:round/>
            <a:headEnd type="none" w="med" len="med"/>
            <a:tailEnd type="none" w="med" len="med"/>
          </a:ln>
          <a:effectLst/>
        </p:spPr>
        <p:txBody>
          <a:bodyPr vert="horz" wrap="none" lIns="91440" tIns="45720" rIns="91440" bIns="45720" numCol="1" rtlCol="0"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1" i="0" u="none" strike="noStrike" kern="0" cap="none" spc="0" normalizeH="0" baseline="0" noProof="0">
              <a:ln>
                <a:noFill/>
              </a:ln>
              <a:solidFill>
                <a:prstClr val="black"/>
              </a:solidFill>
              <a:effectLst/>
              <a:uLnTx/>
              <a:uFillTx/>
              <a:latin typeface="Arial" panose="020B0604020202020204"/>
              <a:ea typeface="微软雅黑" panose="020B0503020204020204" pitchFamily="34" charset="-122"/>
              <a:sym typeface="Arial" panose="020B0604020202020204"/>
            </a:endParaRPr>
          </a:p>
        </p:txBody>
      </p:sp>
      <p:grpSp>
        <p:nvGrpSpPr>
          <p:cNvPr id="29" name="组合 28"/>
          <p:cNvGrpSpPr/>
          <p:nvPr/>
        </p:nvGrpSpPr>
        <p:grpSpPr>
          <a:xfrm>
            <a:off x="1265499" y="-1702443"/>
            <a:ext cx="9661002" cy="9661002"/>
            <a:chOff x="1265499" y="-1702443"/>
            <a:chExt cx="9661002" cy="9661002"/>
          </a:xfrm>
        </p:grpSpPr>
        <p:sp>
          <p:nvSpPr>
            <p:cNvPr id="24" name="椭圆 23"/>
            <p:cNvSpPr/>
            <p:nvPr/>
          </p:nvSpPr>
          <p:spPr bwMode="auto">
            <a:xfrm>
              <a:off x="1439119" y="-1528823"/>
              <a:ext cx="9313762" cy="9313762"/>
            </a:xfrm>
            <a:prstGeom prst="ellipse">
              <a:avLst/>
            </a:prstGeom>
            <a:noFill/>
            <a:ln w="12700" cap="rnd" cmpd="sng" algn="ctr">
              <a:gradFill flip="none" rotWithShape="1">
                <a:gsLst>
                  <a:gs pos="0">
                    <a:srgbClr val="222A35">
                      <a:alpha val="30000"/>
                    </a:srgbClr>
                  </a:gs>
                  <a:gs pos="100000">
                    <a:srgbClr val="222A35">
                      <a:alpha val="79000"/>
                    </a:srgbClr>
                  </a:gs>
                </a:gsLst>
                <a:lin ang="16200000" scaled="1"/>
                <a:tileRect/>
              </a:gradFill>
              <a:prstDash val="sysDot"/>
              <a:round/>
              <a:headEnd type="none" w="med" len="med"/>
              <a:tailEnd type="none" w="med" len="med"/>
            </a:ln>
            <a:effectLst/>
          </p:spPr>
          <p:txBody>
            <a:bodyPr vert="horz" wrap="none" lIns="91440" tIns="45720" rIns="91440" bIns="45720" numCol="1" rtlCol="0"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1" i="0" u="none" strike="noStrike" kern="0" cap="none" spc="0" normalizeH="0" baseline="0" noProof="0">
                <a:ln>
                  <a:noFill/>
                </a:ln>
                <a:solidFill>
                  <a:prstClr val="black"/>
                </a:solidFill>
                <a:effectLst/>
                <a:uLnTx/>
                <a:uFillTx/>
                <a:latin typeface="Arial" panose="020B0604020202020204"/>
                <a:ea typeface="微软雅黑" panose="020B0503020204020204" pitchFamily="34" charset="-122"/>
                <a:sym typeface="Arial" panose="020B0604020202020204"/>
              </a:endParaRPr>
            </a:p>
          </p:txBody>
        </p:sp>
        <p:sp>
          <p:nvSpPr>
            <p:cNvPr id="25" name="椭圆 24"/>
            <p:cNvSpPr/>
            <p:nvPr/>
          </p:nvSpPr>
          <p:spPr bwMode="auto">
            <a:xfrm>
              <a:off x="1265499" y="-1702443"/>
              <a:ext cx="9661002" cy="9661002"/>
            </a:xfrm>
            <a:prstGeom prst="ellipse">
              <a:avLst/>
            </a:prstGeom>
            <a:noFill/>
            <a:ln w="12700" cap="rnd" cmpd="sng" algn="ctr">
              <a:gradFill flip="none" rotWithShape="1">
                <a:gsLst>
                  <a:gs pos="0">
                    <a:srgbClr val="222A35">
                      <a:alpha val="3000"/>
                    </a:srgbClr>
                  </a:gs>
                  <a:gs pos="100000">
                    <a:srgbClr val="222A35">
                      <a:alpha val="61000"/>
                    </a:srgbClr>
                  </a:gs>
                </a:gsLst>
                <a:lin ang="16200000" scaled="1"/>
                <a:tileRect/>
              </a:gradFill>
              <a:prstDash val="solid"/>
              <a:round/>
              <a:headEnd type="none" w="med" len="med"/>
              <a:tailEnd type="none" w="med" len="med"/>
            </a:ln>
            <a:effectLst/>
          </p:spPr>
          <p:txBody>
            <a:bodyPr vert="horz" wrap="none" lIns="91440" tIns="45720" rIns="91440" bIns="45720" numCol="1" rtlCol="0"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1" i="0" u="none" strike="noStrike" kern="0" cap="none" spc="0" normalizeH="0" baseline="0" noProof="0">
                <a:ln>
                  <a:noFill/>
                </a:ln>
                <a:solidFill>
                  <a:prstClr val="black"/>
                </a:solidFill>
                <a:effectLst/>
                <a:uLnTx/>
                <a:uFillTx/>
                <a:latin typeface="Arial" panose="020B0604020202020204"/>
                <a:ea typeface="微软雅黑" panose="020B0503020204020204" pitchFamily="34" charset="-122"/>
                <a:sym typeface="Arial" panose="020B0604020202020204"/>
              </a:endParaRPr>
            </a:p>
          </p:txBody>
        </p:sp>
      </p:grpSp>
      <p:sp>
        <p:nvSpPr>
          <p:cNvPr id="27" name="圆角矩形 26"/>
          <p:cNvSpPr/>
          <p:nvPr/>
        </p:nvSpPr>
        <p:spPr>
          <a:xfrm>
            <a:off x="5289550" y="3853398"/>
            <a:ext cx="1612900" cy="406400"/>
          </a:xfrm>
          <a:prstGeom prst="roundRect">
            <a:avLst>
              <a:gd name="adj" fmla="val 50000"/>
            </a:avLst>
          </a:prstGeom>
          <a:solidFill>
            <a:srgbClr val="222A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600" normalizeH="0" baseline="0" noProof="0" dirty="0">
              <a:ln>
                <a:noFill/>
              </a:ln>
              <a:solidFill>
                <a:prstClr val="white"/>
              </a:solidFill>
              <a:effectLst/>
              <a:uLnTx/>
              <a:uFillTx/>
              <a:latin typeface="Arial" panose="020B0604020202020204"/>
              <a:ea typeface="微软雅黑" panose="020B0503020204020204" pitchFamily="34" charset="-122"/>
              <a:sym typeface="Arial" panose="020B0604020202020204"/>
            </a:endParaRPr>
          </a:p>
        </p:txBody>
      </p:sp>
      <p:pic>
        <p:nvPicPr>
          <p:cNvPr id="4" name="图片 3"/>
          <p:cNvPicPr>
            <a:picLocks noChangeAspect="1"/>
          </p:cNvPicPr>
          <p:nvPr/>
        </p:nvPicPr>
        <p:blipFill>
          <a:blip r:embed="rId1"/>
          <a:stretch>
            <a:fillRect/>
          </a:stretch>
        </p:blipFill>
        <p:spPr>
          <a:xfrm>
            <a:off x="4025083" y="2125526"/>
            <a:ext cx="1110091" cy="1590341"/>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advClick="0" advTm="5000">
        <p:random/>
      </p:transition>
    </mc:Choice>
    <mc:Fallback>
      <p:transition spd="slow" advClick="0" advTm="5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1000"/>
                                        <p:tgtEl>
                                          <p:spTgt spid="7"/>
                                        </p:tgtEl>
                                      </p:cBhvr>
                                    </p:animEffect>
                                  </p:childTnLst>
                                </p:cTn>
                              </p:par>
                            </p:childTnLst>
                          </p:cTn>
                        </p:par>
                        <p:par>
                          <p:cTn id="8" fill="hold">
                            <p:stCondLst>
                              <p:cond delay="1000"/>
                            </p:stCondLst>
                            <p:childTnLst>
                              <p:par>
                                <p:cTn id="9" presetID="42" presetClass="entr" presetSubtype="0" fill="hold" nodeType="afterEffect">
                                  <p:stCondLst>
                                    <p:cond delay="0"/>
                                  </p:stCondLst>
                                  <p:childTnLst>
                                    <p:set>
                                      <p:cBhvr>
                                        <p:cTn id="10" dur="1" fill="hold">
                                          <p:stCondLst>
                                            <p:cond delay="0"/>
                                          </p:stCondLst>
                                        </p:cTn>
                                        <p:tgtEl>
                                          <p:spTgt spid="29"/>
                                        </p:tgtEl>
                                        <p:attrNameLst>
                                          <p:attrName>style.visibility</p:attrName>
                                        </p:attrNameLst>
                                      </p:cBhvr>
                                      <p:to>
                                        <p:strVal val="visible"/>
                                      </p:to>
                                    </p:set>
                                    <p:animEffect transition="in" filter="fade">
                                      <p:cBhvr>
                                        <p:cTn id="11" dur="1000"/>
                                        <p:tgtEl>
                                          <p:spTgt spid="29"/>
                                        </p:tgtEl>
                                      </p:cBhvr>
                                    </p:animEffect>
                                    <p:anim calcmode="lin" valueType="num">
                                      <p:cBhvr>
                                        <p:cTn id="12" dur="1000" fill="hold"/>
                                        <p:tgtEl>
                                          <p:spTgt spid="29"/>
                                        </p:tgtEl>
                                        <p:attrNameLst>
                                          <p:attrName>ppt_x</p:attrName>
                                        </p:attrNameLst>
                                      </p:cBhvr>
                                      <p:tavLst>
                                        <p:tav tm="0">
                                          <p:val>
                                            <p:strVal val="#ppt_x"/>
                                          </p:val>
                                        </p:tav>
                                        <p:tav tm="100000">
                                          <p:val>
                                            <p:strVal val="#ppt_x"/>
                                          </p:val>
                                        </p:tav>
                                      </p:tavLst>
                                    </p:anim>
                                    <p:anim calcmode="lin" valueType="num">
                                      <p:cBhvr>
                                        <p:cTn id="13" dur="1000" fill="hold"/>
                                        <p:tgtEl>
                                          <p:spTgt spid="29"/>
                                        </p:tgtEl>
                                        <p:attrNameLst>
                                          <p:attrName>ppt_y</p:attrName>
                                        </p:attrNameLst>
                                      </p:cBhvr>
                                      <p:tavLst>
                                        <p:tav tm="0">
                                          <p:val>
                                            <p:strVal val="#ppt_y+.1"/>
                                          </p:val>
                                        </p:tav>
                                        <p:tav tm="100000">
                                          <p:val>
                                            <p:strVal val="#ppt_y"/>
                                          </p:val>
                                        </p:tav>
                                      </p:tavLst>
                                    </p:anim>
                                  </p:childTnLst>
                                </p:cTn>
                              </p:par>
                            </p:childTnLst>
                          </p:cTn>
                        </p:par>
                        <p:par>
                          <p:cTn id="14" fill="hold">
                            <p:stCondLst>
                              <p:cond delay="2000"/>
                            </p:stCondLst>
                            <p:childTnLst>
                              <p:par>
                                <p:cTn id="15" presetID="14" presetClass="entr" presetSubtype="10" fill="hold" grpId="0" nodeType="after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randombar(horizontal)">
                                      <p:cBhvr>
                                        <p:cTn id="17" dur="1000"/>
                                        <p:tgtEl>
                                          <p:spTgt spid="14"/>
                                        </p:tgtEl>
                                      </p:cBhvr>
                                    </p:animEffect>
                                  </p:childTnLst>
                                </p:cTn>
                              </p:par>
                            </p:childTnLst>
                          </p:cTn>
                        </p:par>
                        <p:par>
                          <p:cTn id="18" fill="hold">
                            <p:stCondLst>
                              <p:cond delay="3000"/>
                            </p:stCondLst>
                            <p:childTnLst>
                              <p:par>
                                <p:cTn id="19" presetID="16" presetClass="entr" presetSubtype="42" fill="hold" grpId="0" nodeType="afterEffect">
                                  <p:stCondLst>
                                    <p:cond delay="0"/>
                                  </p:stCondLst>
                                  <p:childTnLst>
                                    <p:set>
                                      <p:cBhvr>
                                        <p:cTn id="20" dur="1" fill="hold">
                                          <p:stCondLst>
                                            <p:cond delay="0"/>
                                          </p:stCondLst>
                                        </p:cTn>
                                        <p:tgtEl>
                                          <p:spTgt spid="23"/>
                                        </p:tgtEl>
                                        <p:attrNameLst>
                                          <p:attrName>style.visibility</p:attrName>
                                        </p:attrNameLst>
                                      </p:cBhvr>
                                      <p:to>
                                        <p:strVal val="visible"/>
                                      </p:to>
                                    </p:set>
                                    <p:animEffect transition="in" filter="barn(outHorizontal)">
                                      <p:cBhvr>
                                        <p:cTn id="21" dur="1500"/>
                                        <p:tgtEl>
                                          <p:spTgt spid="23"/>
                                        </p:tgtEl>
                                      </p:cBhvr>
                                    </p:animEffect>
                                  </p:childTnLst>
                                </p:cTn>
                              </p:par>
                              <p:par>
                                <p:cTn id="22" presetID="16" presetClass="entr" presetSubtype="21" fill="hold" grpId="0" nodeType="withEffect">
                                  <p:stCondLst>
                                    <p:cond delay="0"/>
                                  </p:stCondLst>
                                  <p:childTnLst>
                                    <p:set>
                                      <p:cBhvr>
                                        <p:cTn id="23" dur="1" fill="hold">
                                          <p:stCondLst>
                                            <p:cond delay="0"/>
                                          </p:stCondLst>
                                        </p:cTn>
                                        <p:tgtEl>
                                          <p:spTgt spid="27"/>
                                        </p:tgtEl>
                                        <p:attrNameLst>
                                          <p:attrName>style.visibility</p:attrName>
                                        </p:attrNameLst>
                                      </p:cBhvr>
                                      <p:to>
                                        <p:strVal val="visible"/>
                                      </p:to>
                                    </p:set>
                                    <p:animEffect transition="in" filter="barn(inVertical)">
                                      <p:cBhvr>
                                        <p:cTn id="24"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23" grpId="0" animBg="1"/>
      <p:bldP spid="27"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6128440" y="233314"/>
            <a:ext cx="5757408" cy="954107"/>
            <a:chOff x="5264375" y="652576"/>
            <a:chExt cx="5757408" cy="954107"/>
          </a:xfrm>
        </p:grpSpPr>
        <p:sp>
          <p:nvSpPr>
            <p:cNvPr id="10" name="椭圆 9"/>
            <p:cNvSpPr/>
            <p:nvPr>
              <p:custDataLst>
                <p:tags r:id="rId1"/>
              </p:custDataLst>
            </p:nvPr>
          </p:nvSpPr>
          <p:spPr bwMode="auto">
            <a:xfrm>
              <a:off x="5264375" y="752934"/>
              <a:ext cx="678583" cy="678583"/>
            </a:xfrm>
            <a:prstGeom prst="ellipse">
              <a:avLst/>
            </a:prstGeom>
            <a:noFill/>
            <a:ln w="12700" cap="flat" cmpd="sng" algn="ctr">
              <a:gradFill flip="none" rotWithShape="1">
                <a:gsLst>
                  <a:gs pos="0">
                    <a:srgbClr val="222A35"/>
                  </a:gs>
                  <a:gs pos="60000">
                    <a:srgbClr val="222A35">
                      <a:alpha val="0"/>
                    </a:srgbClr>
                  </a:gs>
                  <a:gs pos="40000">
                    <a:srgbClr val="222A35">
                      <a:alpha val="0"/>
                    </a:srgbClr>
                  </a:gs>
                  <a:gs pos="100000">
                    <a:srgbClr val="222A35"/>
                  </a:gs>
                </a:gsLst>
                <a:lin ang="16200000" scaled="1"/>
                <a:tileRect/>
              </a:gradFill>
              <a:prstDash val="solid"/>
              <a:round/>
              <a:headEnd type="none" w="med" len="med"/>
              <a:tailEnd type="none" w="med" len="med"/>
            </a:ln>
            <a:effectLst/>
          </p:spPr>
          <p:txBody>
            <a:bodyPr vert="horz" wrap="non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50" b="1" i="0" u="none" strike="noStrike" kern="0" cap="none" spc="0" normalizeH="0" baseline="0" noProof="0">
                <a:ln>
                  <a:noFill/>
                </a:ln>
                <a:solidFill>
                  <a:prstClr val="black"/>
                </a:solidFill>
                <a:effectLst/>
                <a:uLnTx/>
                <a:uFillTx/>
                <a:latin typeface="Arial" panose="020B0604020202020204"/>
                <a:ea typeface="微软雅黑" panose="020B0503020204020204" pitchFamily="34" charset="-122"/>
                <a:sym typeface="Arial" panose="020B0604020202020204"/>
              </a:endParaRPr>
            </a:p>
          </p:txBody>
        </p:sp>
        <p:sp>
          <p:nvSpPr>
            <p:cNvPr id="13" name="文本框 12"/>
            <p:cNvSpPr txBox="1"/>
            <p:nvPr>
              <p:custDataLst>
                <p:tags r:id="rId2"/>
              </p:custDataLst>
            </p:nvPr>
          </p:nvSpPr>
          <p:spPr>
            <a:xfrm>
              <a:off x="5418188" y="799257"/>
              <a:ext cx="370957"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3200" b="1" dirty="0">
                  <a:solidFill>
                    <a:srgbClr val="222A35"/>
                  </a:solidFill>
                  <a:latin typeface="Arial" panose="020B0604020202020204"/>
                  <a:ea typeface="微软雅黑" panose="020B0503020204020204" pitchFamily="34" charset="-122"/>
                  <a:sym typeface="Arial" panose="020B0604020202020204"/>
                </a:rPr>
                <a:t>2</a:t>
              </a:r>
              <a:endParaRPr kumimoji="0" lang="zh-CN" altLang="en-US" sz="3200" b="1" i="0" u="none" strike="noStrike" kern="1200" cap="none" spc="0" normalizeH="0" baseline="0" noProof="0" dirty="0">
                <a:ln>
                  <a:noFill/>
                </a:ln>
                <a:solidFill>
                  <a:srgbClr val="222A35"/>
                </a:solidFill>
                <a:effectLst/>
                <a:uLnTx/>
                <a:uFillTx/>
                <a:latin typeface="Arial" panose="020B0604020202020204"/>
                <a:ea typeface="微软雅黑" panose="020B0503020204020204" pitchFamily="34" charset="-122"/>
                <a:sym typeface="Arial" panose="020B0604020202020204"/>
              </a:endParaRPr>
            </a:p>
          </p:txBody>
        </p:sp>
        <p:sp>
          <p:nvSpPr>
            <p:cNvPr id="14" name="文本框 13"/>
            <p:cNvSpPr txBox="1"/>
            <p:nvPr>
              <p:custDataLst>
                <p:tags r:id="rId3"/>
              </p:custDataLst>
            </p:nvPr>
          </p:nvSpPr>
          <p:spPr>
            <a:xfrm>
              <a:off x="5942958" y="652576"/>
              <a:ext cx="5078825" cy="954107"/>
            </a:xfrm>
            <a:prstGeom prst="rect">
              <a:avLst/>
            </a:prstGeom>
            <a:noFill/>
          </p:spPr>
          <p:txBody>
            <a:bodyPr wrap="square" rtlCol="0">
              <a:spAutoFit/>
            </a:bodyPr>
            <a:lstStyle/>
            <a:p>
              <a:r>
                <a:rPr lang="en-GB" altLang="zh-CN" sz="2800" b="1" spc="300" dirty="0">
                  <a:solidFill>
                    <a:srgbClr val="222A35"/>
                  </a:solidFill>
                  <a:latin typeface="微软雅黑" panose="020B0503020204020204" pitchFamily="34" charset="-122"/>
                  <a:ea typeface="微软雅黑" panose="020B0503020204020204" pitchFamily="34" charset="-122"/>
                  <a:sym typeface="Arial" panose="020B0604020202020204"/>
                </a:rPr>
                <a:t>Model-template-view (MTV) architecture</a:t>
              </a:r>
              <a:endParaRPr lang="zh-CN" altLang="en-US" sz="2800" b="1" spc="300" dirty="0">
                <a:solidFill>
                  <a:srgbClr val="222A35"/>
                </a:solidFill>
                <a:latin typeface="微软雅黑" panose="020B0503020204020204" pitchFamily="34" charset="-122"/>
                <a:ea typeface="微软雅黑" panose="020B0503020204020204" pitchFamily="34" charset="-122"/>
                <a:sym typeface="Arial" panose="020B0604020202020204"/>
              </a:endParaRPr>
            </a:p>
          </p:txBody>
        </p:sp>
      </p:grpSp>
      <p:sp>
        <p:nvSpPr>
          <p:cNvPr id="16" name="矩形 15"/>
          <p:cNvSpPr/>
          <p:nvPr>
            <p:custDataLst>
              <p:tags r:id="rId4"/>
            </p:custDataLst>
          </p:nvPr>
        </p:nvSpPr>
        <p:spPr>
          <a:xfrm>
            <a:off x="0" y="13648"/>
            <a:ext cx="5756971" cy="6858000"/>
          </a:xfrm>
          <a:prstGeom prst="rect">
            <a:avLst/>
          </a:prstGeom>
          <a:solidFill>
            <a:srgbClr val="222A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pitchFamily="34" charset="-122"/>
              <a:sym typeface="Arial" panose="020B0604020202020204"/>
            </a:endParaRPr>
          </a:p>
        </p:txBody>
      </p:sp>
      <p:grpSp>
        <p:nvGrpSpPr>
          <p:cNvPr id="19" name="组合 18"/>
          <p:cNvGrpSpPr/>
          <p:nvPr/>
        </p:nvGrpSpPr>
        <p:grpSpPr>
          <a:xfrm>
            <a:off x="9239030" y="5464449"/>
            <a:ext cx="219840" cy="1393551"/>
            <a:chOff x="9239030" y="5464449"/>
            <a:chExt cx="219840" cy="1393551"/>
          </a:xfrm>
        </p:grpSpPr>
        <p:sp>
          <p:nvSpPr>
            <p:cNvPr id="20" name="椭圆 19"/>
            <p:cNvSpPr/>
            <p:nvPr>
              <p:custDataLst>
                <p:tags r:id="rId5"/>
              </p:custDataLst>
            </p:nvPr>
          </p:nvSpPr>
          <p:spPr>
            <a:xfrm>
              <a:off x="9239030" y="5464449"/>
              <a:ext cx="219840" cy="219840"/>
            </a:xfrm>
            <a:prstGeom prst="ellipse">
              <a:avLst/>
            </a:prstGeom>
            <a:solidFill>
              <a:srgbClr val="1CA8BC">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pitchFamily="34" charset="-122"/>
                <a:sym typeface="Arial" panose="020B0604020202020204"/>
              </a:endParaRPr>
            </a:p>
          </p:txBody>
        </p:sp>
        <p:sp>
          <p:nvSpPr>
            <p:cNvPr id="22" name="椭圆 21"/>
            <p:cNvSpPr/>
            <p:nvPr>
              <p:custDataLst>
                <p:tags r:id="rId6"/>
              </p:custDataLst>
            </p:nvPr>
          </p:nvSpPr>
          <p:spPr>
            <a:xfrm>
              <a:off x="9310796" y="5536215"/>
              <a:ext cx="76309" cy="7630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pitchFamily="34" charset="-122"/>
                <a:sym typeface="Arial" panose="020B0604020202020204"/>
              </a:endParaRPr>
            </a:p>
          </p:txBody>
        </p:sp>
        <p:cxnSp>
          <p:nvCxnSpPr>
            <p:cNvPr id="23" name="直接连接符 22"/>
            <p:cNvCxnSpPr/>
            <p:nvPr>
              <p:custDataLst>
                <p:tags r:id="rId7"/>
              </p:custDataLst>
            </p:nvPr>
          </p:nvCxnSpPr>
          <p:spPr>
            <a:xfrm>
              <a:off x="9348952" y="5612524"/>
              <a:ext cx="0" cy="124547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4" name="文本框 23"/>
          <p:cNvSpPr txBox="1"/>
          <p:nvPr>
            <p:custDataLst>
              <p:tags r:id="rId8"/>
            </p:custDataLst>
          </p:nvPr>
        </p:nvSpPr>
        <p:spPr>
          <a:xfrm>
            <a:off x="6772478" y="2688628"/>
            <a:ext cx="4681697" cy="889154"/>
          </a:xfrm>
          <a:prstGeom prst="rect">
            <a:avLst/>
          </a:prstGeom>
          <a:noFill/>
        </p:spPr>
        <p:txBody>
          <a:bodyPr wrap="square" rtlCol="0">
            <a:spAutoFit/>
          </a:bodyPr>
          <a:lstStyle/>
          <a:p>
            <a:pPr>
              <a:lnSpc>
                <a:spcPct val="150000"/>
              </a:lnSpc>
            </a:pPr>
            <a:r>
              <a:rPr lang="en-GB" altLang="zh-CN" sz="1200" dirty="0">
                <a:solidFill>
                  <a:schemeClr val="bg1">
                    <a:lumMod val="50000"/>
                  </a:schemeClr>
                </a:solidFill>
                <a:latin typeface="Arial" panose="020B0604020202020204"/>
                <a:ea typeface="微软雅黑" panose="020B0503020204020204" pitchFamily="34" charset="-122"/>
                <a:sym typeface="Arial" panose="020B0604020202020204"/>
              </a:rPr>
              <a:t>This is a very simplified comparison, as the “controller” in MVC does not directly translate to the “view” in MTV. They have slightly different functions. </a:t>
            </a:r>
            <a:endParaRPr lang="en-GB" altLang="zh-CN" sz="1200" dirty="0">
              <a:solidFill>
                <a:schemeClr val="bg1">
                  <a:lumMod val="50000"/>
                </a:schemeClr>
              </a:solidFill>
              <a:latin typeface="Arial" panose="020B0604020202020204"/>
              <a:ea typeface="微软雅黑" panose="020B0503020204020204" pitchFamily="34" charset="-122"/>
              <a:sym typeface="Arial" panose="020B0604020202020204"/>
            </a:endParaRPr>
          </a:p>
        </p:txBody>
      </p:sp>
      <p:pic>
        <p:nvPicPr>
          <p:cNvPr id="25" name="Picture 11" descr="A diagram of a computer program&#10;&#10;Description automatically generated with medium confidence"/>
          <p:cNvPicPr>
            <a:picLocks noChangeAspect="1"/>
          </p:cNvPicPr>
          <p:nvPr>
            <p:custDataLst>
              <p:tags r:id="rId9"/>
            </p:custDataLst>
          </p:nvPr>
        </p:nvPicPr>
        <p:blipFill>
          <a:blip r:embed="rId10"/>
          <a:stretch>
            <a:fillRect/>
          </a:stretch>
        </p:blipFill>
        <p:spPr>
          <a:xfrm>
            <a:off x="160164" y="1187421"/>
            <a:ext cx="5436642" cy="4081999"/>
          </a:xfrm>
          <a:prstGeom prst="rect">
            <a:avLst/>
          </a:prstGeom>
        </p:spPr>
      </p:pic>
      <p:sp>
        <p:nvSpPr>
          <p:cNvPr id="26" name="文本框 23"/>
          <p:cNvSpPr txBox="1"/>
          <p:nvPr>
            <p:custDataLst>
              <p:tags r:id="rId11"/>
            </p:custDataLst>
          </p:nvPr>
        </p:nvSpPr>
        <p:spPr>
          <a:xfrm>
            <a:off x="6772479" y="1245476"/>
            <a:ext cx="4681697" cy="1443152"/>
          </a:xfrm>
          <a:prstGeom prst="rect">
            <a:avLst/>
          </a:prstGeom>
          <a:noFill/>
        </p:spPr>
        <p:txBody>
          <a:bodyPr wrap="square" rtlCol="0">
            <a:spAutoFit/>
          </a:bodyPr>
          <a:lstStyle/>
          <a:p>
            <a:pPr>
              <a:lnSpc>
                <a:spcPct val="150000"/>
              </a:lnSpc>
            </a:pPr>
            <a:r>
              <a:rPr lang="en-GB" altLang="zh-CN" sz="1200" dirty="0">
                <a:solidFill>
                  <a:schemeClr val="bg1">
                    <a:lumMod val="50000"/>
                  </a:schemeClr>
                </a:solidFill>
                <a:latin typeface="Arial" panose="020B0604020202020204"/>
                <a:ea typeface="微软雅黑" panose="020B0503020204020204" pitchFamily="34" charset="-122"/>
                <a:sym typeface="Arial" panose="020B0604020202020204"/>
              </a:rPr>
              <a:t>The MTV, or Model-Template-View, architecture is a slight variation of MVC architecture introduced by another Python-based web development framework, called Django, which programmers who use Flask have chosen to adopt. A basic comparison between MVC and MTV is shown on the left. </a:t>
            </a:r>
            <a:endParaRPr lang="en-GB" altLang="zh-CN" sz="1200" dirty="0">
              <a:solidFill>
                <a:schemeClr val="bg1">
                  <a:lumMod val="50000"/>
                </a:schemeClr>
              </a:solidFill>
              <a:latin typeface="Arial" panose="020B0604020202020204"/>
              <a:ea typeface="微软雅黑" panose="020B0503020204020204" pitchFamily="34" charset="-122"/>
              <a:sym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1500" advClick="0" advTm="5000">
        <p:random/>
      </p:transition>
    </mc:Choice>
    <mc:Fallback>
      <p:transition spd="slow" advClick="0" advTm="5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down)">
                                      <p:cBhvr>
                                        <p:cTn id="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3"/>
          <p:cNvGrpSpPr/>
          <p:nvPr/>
        </p:nvGrpSpPr>
        <p:grpSpPr>
          <a:xfrm>
            <a:off x="338592" y="215207"/>
            <a:ext cx="5757408" cy="954107"/>
            <a:chOff x="5264375" y="652576"/>
            <a:chExt cx="5757408" cy="954107"/>
          </a:xfrm>
        </p:grpSpPr>
        <p:sp>
          <p:nvSpPr>
            <p:cNvPr id="8" name="椭圆 4"/>
            <p:cNvSpPr/>
            <p:nvPr>
              <p:custDataLst>
                <p:tags r:id="rId1"/>
              </p:custDataLst>
            </p:nvPr>
          </p:nvSpPr>
          <p:spPr bwMode="auto">
            <a:xfrm>
              <a:off x="5264375" y="752934"/>
              <a:ext cx="678583" cy="678583"/>
            </a:xfrm>
            <a:prstGeom prst="ellipse">
              <a:avLst/>
            </a:prstGeom>
            <a:noFill/>
            <a:ln w="12700" cap="flat" cmpd="sng" algn="ctr">
              <a:gradFill flip="none" rotWithShape="1">
                <a:gsLst>
                  <a:gs pos="0">
                    <a:srgbClr val="222A35"/>
                  </a:gs>
                  <a:gs pos="60000">
                    <a:srgbClr val="222A35">
                      <a:alpha val="0"/>
                    </a:srgbClr>
                  </a:gs>
                  <a:gs pos="40000">
                    <a:srgbClr val="222A35">
                      <a:alpha val="0"/>
                    </a:srgbClr>
                  </a:gs>
                  <a:gs pos="100000">
                    <a:srgbClr val="222A35"/>
                  </a:gs>
                </a:gsLst>
                <a:lin ang="16200000" scaled="1"/>
                <a:tileRect/>
              </a:gradFill>
              <a:prstDash val="solid"/>
              <a:round/>
              <a:headEnd type="none" w="med" len="med"/>
              <a:tailEnd type="none" w="med" len="med"/>
            </a:ln>
            <a:effectLst/>
          </p:spPr>
          <p:txBody>
            <a:bodyPr vert="horz" wrap="non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50" b="1" i="0" u="none" strike="noStrike" kern="0" cap="none" spc="0" normalizeH="0" baseline="0" noProof="0">
                <a:ln>
                  <a:noFill/>
                </a:ln>
                <a:solidFill>
                  <a:prstClr val="black"/>
                </a:solidFill>
                <a:effectLst/>
                <a:uLnTx/>
                <a:uFillTx/>
                <a:latin typeface="Arial" panose="020B0604020202020204"/>
                <a:ea typeface="微软雅黑" panose="020B0503020204020204" pitchFamily="34" charset="-122"/>
                <a:sym typeface="Arial" panose="020B0604020202020204"/>
              </a:endParaRPr>
            </a:p>
          </p:txBody>
        </p:sp>
        <p:sp>
          <p:nvSpPr>
            <p:cNvPr id="9" name="文本框 5"/>
            <p:cNvSpPr txBox="1"/>
            <p:nvPr>
              <p:custDataLst>
                <p:tags r:id="rId2"/>
              </p:custDataLst>
            </p:nvPr>
          </p:nvSpPr>
          <p:spPr>
            <a:xfrm>
              <a:off x="5418188" y="799257"/>
              <a:ext cx="370957"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3200" b="1" dirty="0">
                  <a:solidFill>
                    <a:srgbClr val="222A35"/>
                  </a:solidFill>
                  <a:latin typeface="Arial" panose="020B0604020202020204"/>
                  <a:ea typeface="微软雅黑" panose="020B0503020204020204" pitchFamily="34" charset="-122"/>
                  <a:sym typeface="Arial" panose="020B0604020202020204"/>
                </a:rPr>
                <a:t>2</a:t>
              </a:r>
              <a:endParaRPr kumimoji="0" lang="zh-CN" altLang="en-US" sz="3200" b="1" i="0" u="none" strike="noStrike" kern="1200" cap="none" spc="0" normalizeH="0" baseline="0" noProof="0" dirty="0">
                <a:ln>
                  <a:noFill/>
                </a:ln>
                <a:solidFill>
                  <a:srgbClr val="222A35"/>
                </a:solidFill>
                <a:effectLst/>
                <a:uLnTx/>
                <a:uFillTx/>
                <a:latin typeface="Arial" panose="020B0604020202020204"/>
                <a:ea typeface="微软雅黑" panose="020B0503020204020204" pitchFamily="34" charset="-122"/>
                <a:sym typeface="Arial" panose="020B0604020202020204"/>
              </a:endParaRPr>
            </a:p>
          </p:txBody>
        </p:sp>
        <p:sp>
          <p:nvSpPr>
            <p:cNvPr id="10" name="文本框 7"/>
            <p:cNvSpPr txBox="1"/>
            <p:nvPr>
              <p:custDataLst>
                <p:tags r:id="rId3"/>
              </p:custDataLst>
            </p:nvPr>
          </p:nvSpPr>
          <p:spPr>
            <a:xfrm>
              <a:off x="5942958" y="652576"/>
              <a:ext cx="5078825" cy="954107"/>
            </a:xfrm>
            <a:prstGeom prst="rect">
              <a:avLst/>
            </a:prstGeom>
            <a:noFill/>
          </p:spPr>
          <p:txBody>
            <a:bodyPr wrap="square" rtlCol="0">
              <a:spAutoFit/>
            </a:bodyPr>
            <a:lstStyle/>
            <a:p>
              <a:r>
                <a:rPr lang="en-GB" altLang="zh-CN" sz="2800" b="1" spc="300" dirty="0">
                  <a:solidFill>
                    <a:srgbClr val="222A35"/>
                  </a:solidFill>
                  <a:latin typeface="微软雅黑" panose="020B0503020204020204" pitchFamily="34" charset="-122"/>
                  <a:ea typeface="微软雅黑" panose="020B0503020204020204" pitchFamily="34" charset="-122"/>
                  <a:sym typeface="Arial" panose="020B0604020202020204"/>
                </a:rPr>
                <a:t>Model-template-view (MTV) architecture</a:t>
              </a:r>
              <a:endParaRPr lang="zh-CN" altLang="en-US" sz="2800" b="1" spc="300" dirty="0">
                <a:solidFill>
                  <a:srgbClr val="222A35"/>
                </a:solidFill>
                <a:latin typeface="微软雅黑" panose="020B0503020204020204" pitchFamily="34" charset="-122"/>
                <a:ea typeface="微软雅黑" panose="020B0503020204020204" pitchFamily="34" charset="-122"/>
                <a:sym typeface="Arial" panose="020B0604020202020204"/>
              </a:endParaRPr>
            </a:p>
          </p:txBody>
        </p:sp>
      </p:grpSp>
      <p:sp>
        <p:nvSpPr>
          <p:cNvPr id="11" name="文本框 23"/>
          <p:cNvSpPr txBox="1"/>
          <p:nvPr>
            <p:custDataLst>
              <p:tags r:id="rId4"/>
            </p:custDataLst>
          </p:nvPr>
        </p:nvSpPr>
        <p:spPr>
          <a:xfrm>
            <a:off x="1017175" y="1609687"/>
            <a:ext cx="10365058" cy="3342262"/>
          </a:xfrm>
          <a:prstGeom prst="rect">
            <a:avLst/>
          </a:prstGeom>
          <a:noFill/>
        </p:spPr>
        <p:txBody>
          <a:bodyPr wrap="square" rtlCol="0">
            <a:spAutoFit/>
          </a:bodyPr>
          <a:lstStyle/>
          <a:p>
            <a:pPr>
              <a:lnSpc>
                <a:spcPct val="107000"/>
              </a:lnSpc>
              <a:spcAft>
                <a:spcPts val="800"/>
              </a:spcAft>
            </a:pPr>
            <a:r>
              <a:rPr lang="en-GB" kern="100" dirty="0">
                <a:solidFill>
                  <a:schemeClr val="bg1">
                    <a:lumMod val="50000"/>
                  </a:schemeClr>
                </a:solidFill>
                <a:effectLst/>
                <a:latin typeface="Arial" panose="020B0604020202020204" pitchFamily="34" charset="0"/>
                <a:ea typeface="Calibri" panose="020F0502020204030204" pitchFamily="34" charset="0"/>
                <a:cs typeface="Arial" panose="020B0604020202020204" pitchFamily="34" charset="0"/>
              </a:rPr>
              <a:t>In Django’s MTV model, the "View" is responsible for handling the business logic of the application, handling incoming HTTP requests, and describes the data that gets presented to the user. In MVC, this role is often associated with the “Controller”.</a:t>
            </a:r>
            <a:endParaRPr lang="en-GB" kern="100" dirty="0">
              <a:solidFill>
                <a:schemeClr val="bg1">
                  <a:lumMod val="50000"/>
                </a:schemeClr>
              </a:solidFill>
              <a:effectLst/>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pPr>
            <a:r>
              <a:rPr lang="en-GB" kern="100" dirty="0">
                <a:solidFill>
                  <a:schemeClr val="bg1">
                    <a:lumMod val="50000"/>
                  </a:schemeClr>
                </a:solidFill>
                <a:effectLst/>
                <a:latin typeface="Arial" panose="020B0604020202020204" pitchFamily="34" charset="0"/>
                <a:ea typeface="Calibri" panose="020F0502020204030204" pitchFamily="34" charset="0"/>
                <a:cs typeface="Arial" panose="020B0604020202020204" pitchFamily="34" charset="0"/>
              </a:rPr>
              <a:t>The creators of Django wanted to emphasize the idea that views should contain the business logic and control the flow of the application. By naming this component the "View," Django aimed to make it clear that it describes which data you see, not how you see it.</a:t>
            </a:r>
            <a:endParaRPr lang="en-GB" kern="100" dirty="0">
              <a:solidFill>
                <a:schemeClr val="bg1">
                  <a:lumMod val="50000"/>
                </a:schemeClr>
              </a:solidFill>
              <a:effectLst/>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pPr>
            <a:r>
              <a:rPr lang="en-GB" kern="100" dirty="0">
                <a:solidFill>
                  <a:schemeClr val="bg1">
                    <a:lumMod val="50000"/>
                  </a:schemeClr>
                </a:solidFill>
                <a:effectLst/>
                <a:latin typeface="Arial" panose="020B0604020202020204" pitchFamily="34" charset="0"/>
                <a:ea typeface="Calibri" panose="020F0502020204030204" pitchFamily="34" charset="0"/>
                <a:cs typeface="Arial" panose="020B0604020202020204" pitchFamily="34" charset="0"/>
              </a:rPr>
              <a:t>The "Template" is responsible for handling the presentation logic in the framework and controls how data should be presented to the user. </a:t>
            </a:r>
            <a:endParaRPr lang="en-GB" kern="100" dirty="0">
              <a:solidFill>
                <a:schemeClr val="bg1">
                  <a:lumMod val="50000"/>
                </a:schemeClr>
              </a:solidFill>
              <a:effectLst/>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pPr>
            <a:r>
              <a:rPr lang="en-GB" kern="100" dirty="0">
                <a:solidFill>
                  <a:schemeClr val="bg1">
                    <a:lumMod val="50000"/>
                  </a:schemeClr>
                </a:solidFill>
                <a:effectLst/>
                <a:latin typeface="Arial" panose="020B0604020202020204" pitchFamily="34" charset="0"/>
                <a:ea typeface="Calibri" panose="020F0502020204030204" pitchFamily="34" charset="0"/>
                <a:cs typeface="Arial" panose="020B0604020202020204" pitchFamily="34" charset="0"/>
              </a:rPr>
              <a:t>Naming it the "Template" emphasizes that it deals with the presentation and layout aspects of the application's UI, even though it performs the role typically associated with the “View” in MVC.</a:t>
            </a:r>
            <a:endParaRPr lang="en-GB" kern="100" dirty="0">
              <a:solidFill>
                <a:schemeClr val="bg1">
                  <a:lumMod val="50000"/>
                </a:schemeClr>
              </a:solidFill>
              <a:effectLst/>
              <a:latin typeface="Arial" panose="020B0604020202020204" pitchFamily="34" charset="0"/>
              <a:ea typeface="Calibri" panose="020F0502020204030204" pitchFamily="34" charset="0"/>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500" advClick="0" advTm="5000">
        <p:random/>
      </p:transition>
    </mc:Choice>
    <mc:Fallback>
      <p:transition spd="slow" advClick="0" advTm="5000">
        <p:random/>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0" y="5727987"/>
            <a:ext cx="12192000" cy="1130013"/>
            <a:chOff x="0" y="5620298"/>
            <a:chExt cx="12192000" cy="1237702"/>
          </a:xfrm>
        </p:grpSpPr>
        <p:sp>
          <p:nvSpPr>
            <p:cNvPr id="5" name="矩形 4"/>
            <p:cNvSpPr/>
            <p:nvPr/>
          </p:nvSpPr>
          <p:spPr>
            <a:xfrm>
              <a:off x="0" y="5711154"/>
              <a:ext cx="12192000" cy="1146846"/>
            </a:xfrm>
            <a:custGeom>
              <a:avLst/>
              <a:gdLst>
                <a:gd name="connsiteX0" fmla="*/ 0 w 12192000"/>
                <a:gd name="connsiteY0" fmla="*/ 0 h 1284514"/>
                <a:gd name="connsiteX1" fmla="*/ 12192000 w 12192000"/>
                <a:gd name="connsiteY1" fmla="*/ 0 h 1284514"/>
                <a:gd name="connsiteX2" fmla="*/ 12192000 w 12192000"/>
                <a:gd name="connsiteY2" fmla="*/ 1284514 h 1284514"/>
                <a:gd name="connsiteX3" fmla="*/ 0 w 12192000"/>
                <a:gd name="connsiteY3" fmla="*/ 1284514 h 1284514"/>
                <a:gd name="connsiteX4" fmla="*/ 0 w 12192000"/>
                <a:gd name="connsiteY4" fmla="*/ 0 h 1284514"/>
                <a:gd name="connsiteX0-1" fmla="*/ 0 w 12192000"/>
                <a:gd name="connsiteY0-2" fmla="*/ 1284514 h 1284514"/>
                <a:gd name="connsiteX1-3" fmla="*/ 12192000 w 12192000"/>
                <a:gd name="connsiteY1-4" fmla="*/ 0 h 1284514"/>
                <a:gd name="connsiteX2-5" fmla="*/ 12192000 w 12192000"/>
                <a:gd name="connsiteY2-6" fmla="*/ 1284514 h 1284514"/>
                <a:gd name="connsiteX3-7" fmla="*/ 0 w 12192000"/>
                <a:gd name="connsiteY3-8" fmla="*/ 1284514 h 1284514"/>
                <a:gd name="connsiteX0-9" fmla="*/ 0 w 12192000"/>
                <a:gd name="connsiteY0-10" fmla="*/ 1284514 h 1284514"/>
                <a:gd name="connsiteX1-11" fmla="*/ 12192000 w 12192000"/>
                <a:gd name="connsiteY1-12" fmla="*/ 0 h 1284514"/>
                <a:gd name="connsiteX2-13" fmla="*/ 12192000 w 12192000"/>
                <a:gd name="connsiteY2-14" fmla="*/ 1284514 h 1284514"/>
                <a:gd name="connsiteX3-15" fmla="*/ 0 w 12192000"/>
                <a:gd name="connsiteY3-16" fmla="*/ 1284514 h 1284514"/>
                <a:gd name="connsiteX0-17" fmla="*/ 249129 w 12441129"/>
                <a:gd name="connsiteY0-18" fmla="*/ 1340574 h 1340574"/>
                <a:gd name="connsiteX1-19" fmla="*/ 4792100 w 12441129"/>
                <a:gd name="connsiteY1-20" fmla="*/ 186688 h 1340574"/>
                <a:gd name="connsiteX2-21" fmla="*/ 12441129 w 12441129"/>
                <a:gd name="connsiteY2-22" fmla="*/ 56060 h 1340574"/>
                <a:gd name="connsiteX3-23" fmla="*/ 12441129 w 12441129"/>
                <a:gd name="connsiteY3-24" fmla="*/ 1340574 h 1340574"/>
                <a:gd name="connsiteX4-25" fmla="*/ 249129 w 12441129"/>
                <a:gd name="connsiteY4-26" fmla="*/ 1340574 h 1340574"/>
                <a:gd name="connsiteX0-27" fmla="*/ 0 w 12192000"/>
                <a:gd name="connsiteY0-28" fmla="*/ 1340574 h 1340574"/>
                <a:gd name="connsiteX1-29" fmla="*/ 4542971 w 12192000"/>
                <a:gd name="connsiteY1-30" fmla="*/ 186688 h 1340574"/>
                <a:gd name="connsiteX2-31" fmla="*/ 12192000 w 12192000"/>
                <a:gd name="connsiteY2-32" fmla="*/ 56060 h 1340574"/>
                <a:gd name="connsiteX3-33" fmla="*/ 12192000 w 12192000"/>
                <a:gd name="connsiteY3-34" fmla="*/ 1340574 h 1340574"/>
                <a:gd name="connsiteX4-35" fmla="*/ 0 w 12192000"/>
                <a:gd name="connsiteY4-36" fmla="*/ 1340574 h 1340574"/>
                <a:gd name="connsiteX0-37" fmla="*/ 0 w 12192000"/>
                <a:gd name="connsiteY0-38" fmla="*/ 1340574 h 1340574"/>
                <a:gd name="connsiteX1-39" fmla="*/ 4542971 w 12192000"/>
                <a:gd name="connsiteY1-40" fmla="*/ 186688 h 1340574"/>
                <a:gd name="connsiteX2-41" fmla="*/ 12192000 w 12192000"/>
                <a:gd name="connsiteY2-42" fmla="*/ 56060 h 1340574"/>
                <a:gd name="connsiteX3-43" fmla="*/ 12192000 w 12192000"/>
                <a:gd name="connsiteY3-44" fmla="*/ 1340574 h 1340574"/>
                <a:gd name="connsiteX4-45" fmla="*/ 0 w 12192000"/>
                <a:gd name="connsiteY4-46" fmla="*/ 1340574 h 1340574"/>
                <a:gd name="connsiteX0-47" fmla="*/ 0 w 12192000"/>
                <a:gd name="connsiteY0-48" fmla="*/ 1348860 h 1348860"/>
                <a:gd name="connsiteX1-49" fmla="*/ 4542971 w 12192000"/>
                <a:gd name="connsiteY1-50" fmla="*/ 194974 h 1348860"/>
                <a:gd name="connsiteX2-51" fmla="*/ 12192000 w 12192000"/>
                <a:gd name="connsiteY2-52" fmla="*/ 64346 h 1348860"/>
                <a:gd name="connsiteX3-53" fmla="*/ 12192000 w 12192000"/>
                <a:gd name="connsiteY3-54" fmla="*/ 1348860 h 1348860"/>
                <a:gd name="connsiteX4-55" fmla="*/ 0 w 12192000"/>
                <a:gd name="connsiteY4-56" fmla="*/ 1348860 h 1348860"/>
                <a:gd name="connsiteX0-57" fmla="*/ 233347 w 12425347"/>
                <a:gd name="connsiteY0-58" fmla="*/ 1348860 h 1348860"/>
                <a:gd name="connsiteX1-59" fmla="*/ 4776318 w 12425347"/>
                <a:gd name="connsiteY1-60" fmla="*/ 194974 h 1348860"/>
                <a:gd name="connsiteX2-61" fmla="*/ 12425347 w 12425347"/>
                <a:gd name="connsiteY2-62" fmla="*/ 64346 h 1348860"/>
                <a:gd name="connsiteX3-63" fmla="*/ 12425347 w 12425347"/>
                <a:gd name="connsiteY3-64" fmla="*/ 1348860 h 1348860"/>
                <a:gd name="connsiteX4-65" fmla="*/ 233347 w 12425347"/>
                <a:gd name="connsiteY4-66" fmla="*/ 1348860 h 1348860"/>
                <a:gd name="connsiteX0-67" fmla="*/ 0 w 12192000"/>
                <a:gd name="connsiteY0-68" fmla="*/ 1348860 h 1348860"/>
                <a:gd name="connsiteX1-69" fmla="*/ 4542971 w 12192000"/>
                <a:gd name="connsiteY1-70" fmla="*/ 194974 h 1348860"/>
                <a:gd name="connsiteX2-71" fmla="*/ 12192000 w 12192000"/>
                <a:gd name="connsiteY2-72" fmla="*/ 64346 h 1348860"/>
                <a:gd name="connsiteX3-73" fmla="*/ 12192000 w 12192000"/>
                <a:gd name="connsiteY3-74" fmla="*/ 1348860 h 1348860"/>
                <a:gd name="connsiteX4-75" fmla="*/ 0 w 12192000"/>
                <a:gd name="connsiteY4-76" fmla="*/ 1348860 h 1348860"/>
                <a:gd name="connsiteX0-77" fmla="*/ 0 w 12192000"/>
                <a:gd name="connsiteY0-78" fmla="*/ 1405597 h 1405597"/>
                <a:gd name="connsiteX1-79" fmla="*/ 4542971 w 12192000"/>
                <a:gd name="connsiteY1-80" fmla="*/ 251711 h 1405597"/>
                <a:gd name="connsiteX2-81" fmla="*/ 12192000 w 12192000"/>
                <a:gd name="connsiteY2-82" fmla="*/ 121083 h 1405597"/>
                <a:gd name="connsiteX3-83" fmla="*/ 12192000 w 12192000"/>
                <a:gd name="connsiteY3-84" fmla="*/ 1405597 h 1405597"/>
                <a:gd name="connsiteX4-85" fmla="*/ 0 w 12192000"/>
                <a:gd name="connsiteY4-86" fmla="*/ 1405597 h 1405597"/>
                <a:gd name="connsiteX0-87" fmla="*/ 0 w 12192000"/>
                <a:gd name="connsiteY0-88" fmla="*/ 1320403 h 1320403"/>
                <a:gd name="connsiteX1-89" fmla="*/ 4542971 w 12192000"/>
                <a:gd name="connsiteY1-90" fmla="*/ 166517 h 1320403"/>
                <a:gd name="connsiteX2-91" fmla="*/ 7997371 w 12192000"/>
                <a:gd name="connsiteY2-92" fmla="*/ 805147 h 1320403"/>
                <a:gd name="connsiteX3-93" fmla="*/ 12192000 w 12192000"/>
                <a:gd name="connsiteY3-94" fmla="*/ 35889 h 1320403"/>
                <a:gd name="connsiteX4-95" fmla="*/ 12192000 w 12192000"/>
                <a:gd name="connsiteY4-96" fmla="*/ 1320403 h 1320403"/>
                <a:gd name="connsiteX5" fmla="*/ 0 w 12192000"/>
                <a:gd name="connsiteY5" fmla="*/ 1320403 h 1320403"/>
                <a:gd name="connsiteX0-97" fmla="*/ 0 w 12192000"/>
                <a:gd name="connsiteY0-98" fmla="*/ 1321338 h 1321338"/>
                <a:gd name="connsiteX1-99" fmla="*/ 4542971 w 12192000"/>
                <a:gd name="connsiteY1-100" fmla="*/ 167452 h 1321338"/>
                <a:gd name="connsiteX2-101" fmla="*/ 8040914 w 12192000"/>
                <a:gd name="connsiteY2-102" fmla="*/ 777053 h 1321338"/>
                <a:gd name="connsiteX3-103" fmla="*/ 12192000 w 12192000"/>
                <a:gd name="connsiteY3-104" fmla="*/ 36824 h 1321338"/>
                <a:gd name="connsiteX4-105" fmla="*/ 12192000 w 12192000"/>
                <a:gd name="connsiteY4-106" fmla="*/ 1321338 h 1321338"/>
                <a:gd name="connsiteX5-107" fmla="*/ 0 w 12192000"/>
                <a:gd name="connsiteY5-108" fmla="*/ 1321338 h 1321338"/>
                <a:gd name="connsiteX0-109" fmla="*/ 0 w 12192000"/>
                <a:gd name="connsiteY0-110" fmla="*/ 1321338 h 1321338"/>
                <a:gd name="connsiteX1-111" fmla="*/ 4542971 w 12192000"/>
                <a:gd name="connsiteY1-112" fmla="*/ 167452 h 1321338"/>
                <a:gd name="connsiteX2-113" fmla="*/ 8040914 w 12192000"/>
                <a:gd name="connsiteY2-114" fmla="*/ 777053 h 1321338"/>
                <a:gd name="connsiteX3-115" fmla="*/ 12192000 w 12192000"/>
                <a:gd name="connsiteY3-116" fmla="*/ 36824 h 1321338"/>
                <a:gd name="connsiteX4-117" fmla="*/ 12192000 w 12192000"/>
                <a:gd name="connsiteY4-118" fmla="*/ 1321338 h 1321338"/>
                <a:gd name="connsiteX5-119" fmla="*/ 0 w 12192000"/>
                <a:gd name="connsiteY5-120" fmla="*/ 1321338 h 1321338"/>
                <a:gd name="connsiteX0-121" fmla="*/ 0 w 12451870"/>
                <a:gd name="connsiteY0-122" fmla="*/ 1164632 h 1164632"/>
                <a:gd name="connsiteX1-123" fmla="*/ 4542971 w 12451870"/>
                <a:gd name="connsiteY1-124" fmla="*/ 10746 h 1164632"/>
                <a:gd name="connsiteX2-125" fmla="*/ 8040914 w 12451870"/>
                <a:gd name="connsiteY2-126" fmla="*/ 620347 h 1164632"/>
                <a:gd name="connsiteX3-127" fmla="*/ 12192000 w 12451870"/>
                <a:gd name="connsiteY3-128" fmla="*/ 1164632 h 1164632"/>
                <a:gd name="connsiteX4-129" fmla="*/ 0 w 12451870"/>
                <a:gd name="connsiteY4-130" fmla="*/ 1164632 h 1164632"/>
                <a:gd name="connsiteX0-131" fmla="*/ 0 w 12192000"/>
                <a:gd name="connsiteY0-132" fmla="*/ 1164632 h 1164632"/>
                <a:gd name="connsiteX1-133" fmla="*/ 4542971 w 12192000"/>
                <a:gd name="connsiteY1-134" fmla="*/ 10746 h 1164632"/>
                <a:gd name="connsiteX2-135" fmla="*/ 8040914 w 12192000"/>
                <a:gd name="connsiteY2-136" fmla="*/ 620347 h 1164632"/>
                <a:gd name="connsiteX3-137" fmla="*/ 12192000 w 12192000"/>
                <a:gd name="connsiteY3-138" fmla="*/ 1164632 h 1164632"/>
                <a:gd name="connsiteX4-139" fmla="*/ 0 w 12192000"/>
                <a:gd name="connsiteY4-140" fmla="*/ 1164632 h 1164632"/>
                <a:gd name="connsiteX0-141" fmla="*/ 0 w 12192000"/>
                <a:gd name="connsiteY0-142" fmla="*/ 1166245 h 1166245"/>
                <a:gd name="connsiteX1-143" fmla="*/ 4542971 w 12192000"/>
                <a:gd name="connsiteY1-144" fmla="*/ 12359 h 1166245"/>
                <a:gd name="connsiteX2-145" fmla="*/ 7881257 w 12192000"/>
                <a:gd name="connsiteY2-146" fmla="*/ 592931 h 1166245"/>
                <a:gd name="connsiteX3-147" fmla="*/ 12192000 w 12192000"/>
                <a:gd name="connsiteY3-148" fmla="*/ 1166245 h 1166245"/>
                <a:gd name="connsiteX4-149" fmla="*/ 0 w 12192000"/>
                <a:gd name="connsiteY4-150" fmla="*/ 1166245 h 1166245"/>
                <a:gd name="connsiteX0-151" fmla="*/ 0 w 12192000"/>
                <a:gd name="connsiteY0-152" fmla="*/ 1166245 h 1166245"/>
                <a:gd name="connsiteX1-153" fmla="*/ 4542971 w 12192000"/>
                <a:gd name="connsiteY1-154" fmla="*/ 12359 h 1166245"/>
                <a:gd name="connsiteX2-155" fmla="*/ 7881257 w 12192000"/>
                <a:gd name="connsiteY2-156" fmla="*/ 592931 h 1166245"/>
                <a:gd name="connsiteX3-157" fmla="*/ 12192000 w 12192000"/>
                <a:gd name="connsiteY3-158" fmla="*/ 1166245 h 1166245"/>
                <a:gd name="connsiteX4-159" fmla="*/ 0 w 12192000"/>
                <a:gd name="connsiteY4-160" fmla="*/ 1166245 h 1166245"/>
                <a:gd name="connsiteX0-161" fmla="*/ 0 w 12192000"/>
                <a:gd name="connsiteY0-162" fmla="*/ 1160586 h 1160586"/>
                <a:gd name="connsiteX1-163" fmla="*/ 4542971 w 12192000"/>
                <a:gd name="connsiteY1-164" fmla="*/ 6700 h 1160586"/>
                <a:gd name="connsiteX2-165" fmla="*/ 7881257 w 12192000"/>
                <a:gd name="connsiteY2-166" fmla="*/ 587272 h 1160586"/>
                <a:gd name="connsiteX3-167" fmla="*/ 12192000 w 12192000"/>
                <a:gd name="connsiteY3-168" fmla="*/ 1160586 h 1160586"/>
                <a:gd name="connsiteX4-169" fmla="*/ 0 w 12192000"/>
                <a:gd name="connsiteY4-170" fmla="*/ 1160586 h 1160586"/>
                <a:gd name="connsiteX0-171" fmla="*/ 0 w 12192000"/>
                <a:gd name="connsiteY0-172" fmla="*/ 1160586 h 1160586"/>
                <a:gd name="connsiteX1-173" fmla="*/ 4542971 w 12192000"/>
                <a:gd name="connsiteY1-174" fmla="*/ 6700 h 1160586"/>
                <a:gd name="connsiteX2-175" fmla="*/ 7808686 w 12192000"/>
                <a:gd name="connsiteY2-176" fmla="*/ 587272 h 1160586"/>
                <a:gd name="connsiteX3-177" fmla="*/ 12192000 w 12192000"/>
                <a:gd name="connsiteY3-178" fmla="*/ 1160586 h 1160586"/>
                <a:gd name="connsiteX4-179" fmla="*/ 0 w 12192000"/>
                <a:gd name="connsiteY4-180" fmla="*/ 1160586 h 1160586"/>
                <a:gd name="connsiteX0-181" fmla="*/ 0 w 12192000"/>
                <a:gd name="connsiteY0-182" fmla="*/ 1162364 h 1162364"/>
                <a:gd name="connsiteX1-183" fmla="*/ 4542971 w 12192000"/>
                <a:gd name="connsiteY1-184" fmla="*/ 8478 h 1162364"/>
                <a:gd name="connsiteX2-185" fmla="*/ 7126515 w 12192000"/>
                <a:gd name="connsiteY2-186" fmla="*/ 530993 h 1162364"/>
                <a:gd name="connsiteX3-187" fmla="*/ 12192000 w 12192000"/>
                <a:gd name="connsiteY3-188" fmla="*/ 1162364 h 1162364"/>
                <a:gd name="connsiteX4-189" fmla="*/ 0 w 12192000"/>
                <a:gd name="connsiteY4-190" fmla="*/ 1162364 h 1162364"/>
                <a:gd name="connsiteX0-191" fmla="*/ 0 w 12563710"/>
                <a:gd name="connsiteY0-192" fmla="*/ 1167359 h 1167359"/>
                <a:gd name="connsiteX1-193" fmla="*/ 4542971 w 12563710"/>
                <a:gd name="connsiteY1-194" fmla="*/ 13473 h 1167359"/>
                <a:gd name="connsiteX2-195" fmla="*/ 7126515 w 12563710"/>
                <a:gd name="connsiteY2-196" fmla="*/ 535988 h 1167359"/>
                <a:gd name="connsiteX3-197" fmla="*/ 9216571 w 12563710"/>
                <a:gd name="connsiteY3-198" fmla="*/ 521474 h 1167359"/>
                <a:gd name="connsiteX4-199" fmla="*/ 12192000 w 12563710"/>
                <a:gd name="connsiteY4-200" fmla="*/ 1167359 h 1167359"/>
                <a:gd name="connsiteX5-201" fmla="*/ 0 w 12563710"/>
                <a:gd name="connsiteY5-202" fmla="*/ 1167359 h 1167359"/>
                <a:gd name="connsiteX0-203" fmla="*/ 0 w 12563710"/>
                <a:gd name="connsiteY0-204" fmla="*/ 1167359 h 1167359"/>
                <a:gd name="connsiteX1-205" fmla="*/ 4542971 w 12563710"/>
                <a:gd name="connsiteY1-206" fmla="*/ 13473 h 1167359"/>
                <a:gd name="connsiteX2-207" fmla="*/ 7126515 w 12563710"/>
                <a:gd name="connsiteY2-208" fmla="*/ 535988 h 1167359"/>
                <a:gd name="connsiteX3-209" fmla="*/ 9216571 w 12563710"/>
                <a:gd name="connsiteY3-210" fmla="*/ 521474 h 1167359"/>
                <a:gd name="connsiteX4-211" fmla="*/ 12192000 w 12563710"/>
                <a:gd name="connsiteY4-212" fmla="*/ 1167359 h 1167359"/>
                <a:gd name="connsiteX5-213" fmla="*/ 0 w 12563710"/>
                <a:gd name="connsiteY5-214" fmla="*/ 1167359 h 1167359"/>
                <a:gd name="connsiteX0-215" fmla="*/ 0 w 12550463"/>
                <a:gd name="connsiteY0-216" fmla="*/ 1167359 h 1167359"/>
                <a:gd name="connsiteX1-217" fmla="*/ 4542971 w 12550463"/>
                <a:gd name="connsiteY1-218" fmla="*/ 13473 h 1167359"/>
                <a:gd name="connsiteX2-219" fmla="*/ 7126515 w 12550463"/>
                <a:gd name="connsiteY2-220" fmla="*/ 535988 h 1167359"/>
                <a:gd name="connsiteX3-221" fmla="*/ 9216571 w 12550463"/>
                <a:gd name="connsiteY3-222" fmla="*/ 521474 h 1167359"/>
                <a:gd name="connsiteX4-223" fmla="*/ 12192000 w 12550463"/>
                <a:gd name="connsiteY4-224" fmla="*/ 1167359 h 1167359"/>
                <a:gd name="connsiteX5-225" fmla="*/ 0 w 12550463"/>
                <a:gd name="connsiteY5-226" fmla="*/ 1167359 h 1167359"/>
                <a:gd name="connsiteX0-227" fmla="*/ 0 w 12192000"/>
                <a:gd name="connsiteY0-228" fmla="*/ 1167359 h 1167359"/>
                <a:gd name="connsiteX1-229" fmla="*/ 4542971 w 12192000"/>
                <a:gd name="connsiteY1-230" fmla="*/ 13473 h 1167359"/>
                <a:gd name="connsiteX2-231" fmla="*/ 7126515 w 12192000"/>
                <a:gd name="connsiteY2-232" fmla="*/ 535988 h 1167359"/>
                <a:gd name="connsiteX3-233" fmla="*/ 9216571 w 12192000"/>
                <a:gd name="connsiteY3-234" fmla="*/ 521474 h 1167359"/>
                <a:gd name="connsiteX4-235" fmla="*/ 12192000 w 12192000"/>
                <a:gd name="connsiteY4-236" fmla="*/ 1167359 h 1167359"/>
                <a:gd name="connsiteX5-237" fmla="*/ 0 w 12192000"/>
                <a:gd name="connsiteY5-238" fmla="*/ 1167359 h 1167359"/>
                <a:gd name="connsiteX0-239" fmla="*/ 0 w 12192000"/>
                <a:gd name="connsiteY0-240" fmla="*/ 1167359 h 1167359"/>
                <a:gd name="connsiteX1-241" fmla="*/ 4542971 w 12192000"/>
                <a:gd name="connsiteY1-242" fmla="*/ 13473 h 1167359"/>
                <a:gd name="connsiteX2-243" fmla="*/ 7126515 w 12192000"/>
                <a:gd name="connsiteY2-244" fmla="*/ 535988 h 1167359"/>
                <a:gd name="connsiteX3-245" fmla="*/ 9216571 w 12192000"/>
                <a:gd name="connsiteY3-246" fmla="*/ 521474 h 1167359"/>
                <a:gd name="connsiteX4-247" fmla="*/ 12192000 w 12192000"/>
                <a:gd name="connsiteY4-248" fmla="*/ 1167359 h 1167359"/>
                <a:gd name="connsiteX5-249" fmla="*/ 0 w 12192000"/>
                <a:gd name="connsiteY5-250" fmla="*/ 1167359 h 1167359"/>
                <a:gd name="connsiteX0-251" fmla="*/ 0 w 12192000"/>
                <a:gd name="connsiteY0-252" fmla="*/ 1167359 h 1167359"/>
                <a:gd name="connsiteX1-253" fmla="*/ 4542971 w 12192000"/>
                <a:gd name="connsiteY1-254" fmla="*/ 13473 h 1167359"/>
                <a:gd name="connsiteX2-255" fmla="*/ 7126515 w 12192000"/>
                <a:gd name="connsiteY2-256" fmla="*/ 535988 h 1167359"/>
                <a:gd name="connsiteX3-257" fmla="*/ 9216571 w 12192000"/>
                <a:gd name="connsiteY3-258" fmla="*/ 521474 h 1167359"/>
                <a:gd name="connsiteX4-259" fmla="*/ 12192000 w 12192000"/>
                <a:gd name="connsiteY4-260" fmla="*/ 1167359 h 1167359"/>
                <a:gd name="connsiteX5-261" fmla="*/ 0 w 12192000"/>
                <a:gd name="connsiteY5-262" fmla="*/ 1167359 h 1167359"/>
                <a:gd name="connsiteX0-263" fmla="*/ 0 w 12192000"/>
                <a:gd name="connsiteY0-264" fmla="*/ 1168115 h 1168115"/>
                <a:gd name="connsiteX1-265" fmla="*/ 4542971 w 12192000"/>
                <a:gd name="connsiteY1-266" fmla="*/ 14229 h 1168115"/>
                <a:gd name="connsiteX2-267" fmla="*/ 7342415 w 12192000"/>
                <a:gd name="connsiteY2-268" fmla="*/ 524044 h 1168115"/>
                <a:gd name="connsiteX3-269" fmla="*/ 9216571 w 12192000"/>
                <a:gd name="connsiteY3-270" fmla="*/ 522230 h 1168115"/>
                <a:gd name="connsiteX4-271" fmla="*/ 12192000 w 12192000"/>
                <a:gd name="connsiteY4-272" fmla="*/ 1168115 h 1168115"/>
                <a:gd name="connsiteX5-273" fmla="*/ 0 w 12192000"/>
                <a:gd name="connsiteY5-274" fmla="*/ 1168115 h 1168115"/>
                <a:gd name="connsiteX0-275" fmla="*/ 0 w 12192000"/>
                <a:gd name="connsiteY0-276" fmla="*/ 1163460 h 1163460"/>
                <a:gd name="connsiteX1-277" fmla="*/ 4542971 w 12192000"/>
                <a:gd name="connsiteY1-278" fmla="*/ 9574 h 1163460"/>
                <a:gd name="connsiteX2-279" fmla="*/ 7685315 w 12192000"/>
                <a:gd name="connsiteY2-280" fmla="*/ 608289 h 1163460"/>
                <a:gd name="connsiteX3-281" fmla="*/ 9216571 w 12192000"/>
                <a:gd name="connsiteY3-282" fmla="*/ 517575 h 1163460"/>
                <a:gd name="connsiteX4-283" fmla="*/ 12192000 w 12192000"/>
                <a:gd name="connsiteY4-284" fmla="*/ 1163460 h 1163460"/>
                <a:gd name="connsiteX5-285" fmla="*/ 0 w 12192000"/>
                <a:gd name="connsiteY5-286" fmla="*/ 1163460 h 1163460"/>
                <a:gd name="connsiteX0-287" fmla="*/ 0 w 12192000"/>
                <a:gd name="connsiteY0-288" fmla="*/ 1163287 h 1163287"/>
                <a:gd name="connsiteX1-289" fmla="*/ 4542971 w 12192000"/>
                <a:gd name="connsiteY1-290" fmla="*/ 9401 h 1163287"/>
                <a:gd name="connsiteX2-291" fmla="*/ 7685315 w 12192000"/>
                <a:gd name="connsiteY2-292" fmla="*/ 608116 h 1163287"/>
                <a:gd name="connsiteX3-293" fmla="*/ 9216571 w 12192000"/>
                <a:gd name="connsiteY3-294" fmla="*/ 517402 h 1163287"/>
                <a:gd name="connsiteX4-295" fmla="*/ 12192000 w 12192000"/>
                <a:gd name="connsiteY4-296" fmla="*/ 1163287 h 1163287"/>
                <a:gd name="connsiteX5-297" fmla="*/ 0 w 12192000"/>
                <a:gd name="connsiteY5-298" fmla="*/ 1163287 h 1163287"/>
                <a:gd name="connsiteX0-299" fmla="*/ 0 w 12192000"/>
                <a:gd name="connsiteY0-300" fmla="*/ 1163287 h 1163287"/>
                <a:gd name="connsiteX1-301" fmla="*/ 4542971 w 12192000"/>
                <a:gd name="connsiteY1-302" fmla="*/ 9401 h 1163287"/>
                <a:gd name="connsiteX2-303" fmla="*/ 7685315 w 12192000"/>
                <a:gd name="connsiteY2-304" fmla="*/ 608116 h 1163287"/>
                <a:gd name="connsiteX3-305" fmla="*/ 9216571 w 12192000"/>
                <a:gd name="connsiteY3-306" fmla="*/ 517402 h 1163287"/>
                <a:gd name="connsiteX4-307" fmla="*/ 12192000 w 12192000"/>
                <a:gd name="connsiteY4-308" fmla="*/ 1163287 h 1163287"/>
                <a:gd name="connsiteX5-309" fmla="*/ 0 w 12192000"/>
                <a:gd name="connsiteY5-310" fmla="*/ 1163287 h 1163287"/>
                <a:gd name="connsiteX0-311" fmla="*/ 0 w 12192000"/>
                <a:gd name="connsiteY0-312" fmla="*/ 1163287 h 1163287"/>
                <a:gd name="connsiteX1-313" fmla="*/ 4542971 w 12192000"/>
                <a:gd name="connsiteY1-314" fmla="*/ 9401 h 1163287"/>
                <a:gd name="connsiteX2-315" fmla="*/ 7685315 w 12192000"/>
                <a:gd name="connsiteY2-316" fmla="*/ 608116 h 1163287"/>
                <a:gd name="connsiteX3-317" fmla="*/ 9216571 w 12192000"/>
                <a:gd name="connsiteY3-318" fmla="*/ 517402 h 1163287"/>
                <a:gd name="connsiteX4-319" fmla="*/ 12192000 w 12192000"/>
                <a:gd name="connsiteY4-320" fmla="*/ 1163287 h 1163287"/>
                <a:gd name="connsiteX5-321" fmla="*/ 0 w 12192000"/>
                <a:gd name="connsiteY5-322" fmla="*/ 1163287 h 1163287"/>
                <a:gd name="connsiteX0-323" fmla="*/ 0 w 12192000"/>
                <a:gd name="connsiteY0-324" fmla="*/ 1163287 h 1163287"/>
                <a:gd name="connsiteX1-325" fmla="*/ 4542971 w 12192000"/>
                <a:gd name="connsiteY1-326" fmla="*/ 9401 h 1163287"/>
                <a:gd name="connsiteX2-327" fmla="*/ 7685315 w 12192000"/>
                <a:gd name="connsiteY2-328" fmla="*/ 608116 h 1163287"/>
                <a:gd name="connsiteX3-329" fmla="*/ 9216571 w 12192000"/>
                <a:gd name="connsiteY3-330" fmla="*/ 517402 h 1163287"/>
                <a:gd name="connsiteX4-331" fmla="*/ 12192000 w 12192000"/>
                <a:gd name="connsiteY4-332" fmla="*/ 1163287 h 1163287"/>
                <a:gd name="connsiteX5-333" fmla="*/ 0 w 12192000"/>
                <a:gd name="connsiteY5-334" fmla="*/ 1163287 h 1163287"/>
                <a:gd name="connsiteX0-335" fmla="*/ 0 w 12192000"/>
                <a:gd name="connsiteY0-336" fmla="*/ 1163287 h 1163287"/>
                <a:gd name="connsiteX1-337" fmla="*/ 4542971 w 12192000"/>
                <a:gd name="connsiteY1-338" fmla="*/ 9401 h 1163287"/>
                <a:gd name="connsiteX2-339" fmla="*/ 7685315 w 12192000"/>
                <a:gd name="connsiteY2-340" fmla="*/ 608116 h 1163287"/>
                <a:gd name="connsiteX3-341" fmla="*/ 9216571 w 12192000"/>
                <a:gd name="connsiteY3-342" fmla="*/ 517402 h 1163287"/>
                <a:gd name="connsiteX4-343" fmla="*/ 12192000 w 12192000"/>
                <a:gd name="connsiteY4-344" fmla="*/ 1163287 h 1163287"/>
                <a:gd name="connsiteX5-345" fmla="*/ 0 w 12192000"/>
                <a:gd name="connsiteY5-346" fmla="*/ 1163287 h 1163287"/>
                <a:gd name="connsiteX0-347" fmla="*/ 0 w 12192000"/>
                <a:gd name="connsiteY0-348" fmla="*/ 1163287 h 1163287"/>
                <a:gd name="connsiteX1-349" fmla="*/ 4542971 w 12192000"/>
                <a:gd name="connsiteY1-350" fmla="*/ 9401 h 1163287"/>
                <a:gd name="connsiteX2-351" fmla="*/ 7685315 w 12192000"/>
                <a:gd name="connsiteY2-352" fmla="*/ 608116 h 1163287"/>
                <a:gd name="connsiteX3-353" fmla="*/ 9216571 w 12192000"/>
                <a:gd name="connsiteY3-354" fmla="*/ 517402 h 1163287"/>
                <a:gd name="connsiteX4-355" fmla="*/ 12192000 w 12192000"/>
                <a:gd name="connsiteY4-356" fmla="*/ 1163287 h 1163287"/>
                <a:gd name="connsiteX5-357" fmla="*/ 0 w 12192000"/>
                <a:gd name="connsiteY5-358" fmla="*/ 1163287 h 1163287"/>
                <a:gd name="connsiteX0-359" fmla="*/ 0 w 12192000"/>
                <a:gd name="connsiteY0-360" fmla="*/ 1154335 h 1154335"/>
                <a:gd name="connsiteX1-361" fmla="*/ 5023262 w 12192000"/>
                <a:gd name="connsiteY1-362" fmla="*/ 9685 h 1154335"/>
                <a:gd name="connsiteX2-363" fmla="*/ 7685315 w 12192000"/>
                <a:gd name="connsiteY2-364" fmla="*/ 599164 h 1154335"/>
                <a:gd name="connsiteX3-365" fmla="*/ 9216571 w 12192000"/>
                <a:gd name="connsiteY3-366" fmla="*/ 508450 h 1154335"/>
                <a:gd name="connsiteX4-367" fmla="*/ 12192000 w 12192000"/>
                <a:gd name="connsiteY4-368" fmla="*/ 1154335 h 1154335"/>
                <a:gd name="connsiteX5-369" fmla="*/ 0 w 12192000"/>
                <a:gd name="connsiteY5-370" fmla="*/ 1154335 h 1154335"/>
                <a:gd name="connsiteX0-371" fmla="*/ 0 w 12192000"/>
                <a:gd name="connsiteY0-372" fmla="*/ 1154335 h 1154335"/>
                <a:gd name="connsiteX1-373" fmla="*/ 5023262 w 12192000"/>
                <a:gd name="connsiteY1-374" fmla="*/ 9685 h 1154335"/>
                <a:gd name="connsiteX2-375" fmla="*/ 7685315 w 12192000"/>
                <a:gd name="connsiteY2-376" fmla="*/ 599164 h 1154335"/>
                <a:gd name="connsiteX3-377" fmla="*/ 9216571 w 12192000"/>
                <a:gd name="connsiteY3-378" fmla="*/ 508450 h 1154335"/>
                <a:gd name="connsiteX4-379" fmla="*/ 12192000 w 12192000"/>
                <a:gd name="connsiteY4-380" fmla="*/ 1154335 h 1154335"/>
                <a:gd name="connsiteX5-381" fmla="*/ 0 w 12192000"/>
                <a:gd name="connsiteY5-382" fmla="*/ 1154335 h 1154335"/>
                <a:gd name="connsiteX0-383" fmla="*/ 0 w 12192000"/>
                <a:gd name="connsiteY0-384" fmla="*/ 1154313 h 1154313"/>
                <a:gd name="connsiteX1-385" fmla="*/ 5023262 w 12192000"/>
                <a:gd name="connsiteY1-386" fmla="*/ 9663 h 1154313"/>
                <a:gd name="connsiteX2-387" fmla="*/ 7685315 w 12192000"/>
                <a:gd name="connsiteY2-388" fmla="*/ 599142 h 1154313"/>
                <a:gd name="connsiteX3-389" fmla="*/ 8994899 w 12192000"/>
                <a:gd name="connsiteY3-390" fmla="*/ 499192 h 1154313"/>
                <a:gd name="connsiteX4-391" fmla="*/ 12192000 w 12192000"/>
                <a:gd name="connsiteY4-392" fmla="*/ 1154313 h 1154313"/>
                <a:gd name="connsiteX5-393" fmla="*/ 0 w 12192000"/>
                <a:gd name="connsiteY5-394" fmla="*/ 1154313 h 1154313"/>
                <a:gd name="connsiteX0-395" fmla="*/ 0 w 12192000"/>
                <a:gd name="connsiteY0-396" fmla="*/ 1154313 h 1154313"/>
                <a:gd name="connsiteX1-397" fmla="*/ 5023262 w 12192000"/>
                <a:gd name="connsiteY1-398" fmla="*/ 9663 h 1154313"/>
                <a:gd name="connsiteX2-399" fmla="*/ 7685315 w 12192000"/>
                <a:gd name="connsiteY2-400" fmla="*/ 599142 h 1154313"/>
                <a:gd name="connsiteX3-401" fmla="*/ 8994899 w 12192000"/>
                <a:gd name="connsiteY3-402" fmla="*/ 499192 h 1154313"/>
                <a:gd name="connsiteX4-403" fmla="*/ 12192000 w 12192000"/>
                <a:gd name="connsiteY4-404" fmla="*/ 1154313 h 1154313"/>
                <a:gd name="connsiteX5-405" fmla="*/ 0 w 12192000"/>
                <a:gd name="connsiteY5-406" fmla="*/ 1154313 h 1154313"/>
                <a:gd name="connsiteX0-407" fmla="*/ 0 w 12192000"/>
                <a:gd name="connsiteY0-408" fmla="*/ 1154313 h 1154313"/>
                <a:gd name="connsiteX1-409" fmla="*/ 5023262 w 12192000"/>
                <a:gd name="connsiteY1-410" fmla="*/ 9663 h 1154313"/>
                <a:gd name="connsiteX2-411" fmla="*/ 7685315 w 12192000"/>
                <a:gd name="connsiteY2-412" fmla="*/ 599142 h 1154313"/>
                <a:gd name="connsiteX3-413" fmla="*/ 8994899 w 12192000"/>
                <a:gd name="connsiteY3-414" fmla="*/ 499192 h 1154313"/>
                <a:gd name="connsiteX4-415" fmla="*/ 12192000 w 12192000"/>
                <a:gd name="connsiteY4-416" fmla="*/ 1154313 h 1154313"/>
                <a:gd name="connsiteX5-417" fmla="*/ 0 w 12192000"/>
                <a:gd name="connsiteY5-418" fmla="*/ 1154313 h 1154313"/>
                <a:gd name="connsiteX0-419" fmla="*/ 0 w 12192000"/>
                <a:gd name="connsiteY0-420" fmla="*/ 1154313 h 1154313"/>
                <a:gd name="connsiteX1-421" fmla="*/ 5023262 w 12192000"/>
                <a:gd name="connsiteY1-422" fmla="*/ 9663 h 1154313"/>
                <a:gd name="connsiteX2-423" fmla="*/ 7685315 w 12192000"/>
                <a:gd name="connsiteY2-424" fmla="*/ 599142 h 1154313"/>
                <a:gd name="connsiteX3-425" fmla="*/ 8994899 w 12192000"/>
                <a:gd name="connsiteY3-426" fmla="*/ 499192 h 1154313"/>
                <a:gd name="connsiteX4-427" fmla="*/ 12192000 w 12192000"/>
                <a:gd name="connsiteY4-428" fmla="*/ 1154313 h 1154313"/>
                <a:gd name="connsiteX5-429" fmla="*/ 0 w 12192000"/>
                <a:gd name="connsiteY5-430" fmla="*/ 1154313 h 1154313"/>
                <a:gd name="connsiteX0-431" fmla="*/ 0 w 12192000"/>
                <a:gd name="connsiteY0-432" fmla="*/ 1154313 h 1154313"/>
                <a:gd name="connsiteX1-433" fmla="*/ 5023262 w 12192000"/>
                <a:gd name="connsiteY1-434" fmla="*/ 9663 h 1154313"/>
                <a:gd name="connsiteX2-435" fmla="*/ 7685315 w 12192000"/>
                <a:gd name="connsiteY2-436" fmla="*/ 599142 h 1154313"/>
                <a:gd name="connsiteX3-437" fmla="*/ 8994899 w 12192000"/>
                <a:gd name="connsiteY3-438" fmla="*/ 499192 h 1154313"/>
                <a:gd name="connsiteX4-439" fmla="*/ 12192000 w 12192000"/>
                <a:gd name="connsiteY4-440" fmla="*/ 1154313 h 1154313"/>
                <a:gd name="connsiteX5-441" fmla="*/ 0 w 12192000"/>
                <a:gd name="connsiteY5-442" fmla="*/ 1154313 h 1154313"/>
                <a:gd name="connsiteX0-443" fmla="*/ 0 w 12192000"/>
                <a:gd name="connsiteY0-444" fmla="*/ 1155628 h 1155628"/>
                <a:gd name="connsiteX1-445" fmla="*/ 5023262 w 12192000"/>
                <a:gd name="connsiteY1-446" fmla="*/ 10978 h 1155628"/>
                <a:gd name="connsiteX2-447" fmla="*/ 7205024 w 12192000"/>
                <a:gd name="connsiteY2-448" fmla="*/ 572748 h 1155628"/>
                <a:gd name="connsiteX3-449" fmla="*/ 8994899 w 12192000"/>
                <a:gd name="connsiteY3-450" fmla="*/ 500507 h 1155628"/>
                <a:gd name="connsiteX4-451" fmla="*/ 12192000 w 12192000"/>
                <a:gd name="connsiteY4-452" fmla="*/ 1155628 h 1155628"/>
                <a:gd name="connsiteX5-453" fmla="*/ 0 w 12192000"/>
                <a:gd name="connsiteY5-454" fmla="*/ 1155628 h 1155628"/>
                <a:gd name="connsiteX0-455" fmla="*/ 0 w 12192000"/>
                <a:gd name="connsiteY0-456" fmla="*/ 1155941 h 1155941"/>
                <a:gd name="connsiteX1-457" fmla="*/ 5023262 w 12192000"/>
                <a:gd name="connsiteY1-458" fmla="*/ 11291 h 1155941"/>
                <a:gd name="connsiteX2-459" fmla="*/ 7205024 w 12192000"/>
                <a:gd name="connsiteY2-460" fmla="*/ 573061 h 1155941"/>
                <a:gd name="connsiteX3-461" fmla="*/ 8994899 w 12192000"/>
                <a:gd name="connsiteY3-462" fmla="*/ 500820 h 1155941"/>
                <a:gd name="connsiteX4-463" fmla="*/ 12192000 w 12192000"/>
                <a:gd name="connsiteY4-464" fmla="*/ 1155941 h 1155941"/>
                <a:gd name="connsiteX5-465" fmla="*/ 0 w 12192000"/>
                <a:gd name="connsiteY5-466" fmla="*/ 1155941 h 1155941"/>
                <a:gd name="connsiteX0-467" fmla="*/ 0 w 12192000"/>
                <a:gd name="connsiteY0-468" fmla="*/ 1156444 h 1156444"/>
                <a:gd name="connsiteX1-469" fmla="*/ 5023262 w 12192000"/>
                <a:gd name="connsiteY1-470" fmla="*/ 11794 h 1156444"/>
                <a:gd name="connsiteX2-471" fmla="*/ 7205024 w 12192000"/>
                <a:gd name="connsiteY2-472" fmla="*/ 573564 h 1156444"/>
                <a:gd name="connsiteX3-473" fmla="*/ 8994899 w 12192000"/>
                <a:gd name="connsiteY3-474" fmla="*/ 501323 h 1156444"/>
                <a:gd name="connsiteX4-475" fmla="*/ 12192000 w 12192000"/>
                <a:gd name="connsiteY4-476" fmla="*/ 1156444 h 1156444"/>
                <a:gd name="connsiteX5-477" fmla="*/ 0 w 12192000"/>
                <a:gd name="connsiteY5-478" fmla="*/ 1156444 h 1156444"/>
                <a:gd name="connsiteX0-479" fmla="*/ 0 w 12192000"/>
                <a:gd name="connsiteY0-480" fmla="*/ 1156444 h 1156444"/>
                <a:gd name="connsiteX1-481" fmla="*/ 5023262 w 12192000"/>
                <a:gd name="connsiteY1-482" fmla="*/ 11794 h 1156444"/>
                <a:gd name="connsiteX2-483" fmla="*/ 7205024 w 12192000"/>
                <a:gd name="connsiteY2-484" fmla="*/ 573564 h 1156444"/>
                <a:gd name="connsiteX3-485" fmla="*/ 8994899 w 12192000"/>
                <a:gd name="connsiteY3-486" fmla="*/ 501323 h 1156444"/>
                <a:gd name="connsiteX4-487" fmla="*/ 12192000 w 12192000"/>
                <a:gd name="connsiteY4-488" fmla="*/ 1156444 h 1156444"/>
                <a:gd name="connsiteX5-489" fmla="*/ 0 w 12192000"/>
                <a:gd name="connsiteY5-490" fmla="*/ 1156444 h 1156444"/>
                <a:gd name="connsiteX0-491" fmla="*/ 0 w 12192000"/>
                <a:gd name="connsiteY0-492" fmla="*/ 1155629 h 1155629"/>
                <a:gd name="connsiteX1-493" fmla="*/ 5023262 w 12192000"/>
                <a:gd name="connsiteY1-494" fmla="*/ 10979 h 1155629"/>
                <a:gd name="connsiteX2-495" fmla="*/ 7205024 w 12192000"/>
                <a:gd name="connsiteY2-496" fmla="*/ 572749 h 1155629"/>
                <a:gd name="connsiteX3-497" fmla="*/ 9133445 w 12192000"/>
                <a:gd name="connsiteY3-498" fmla="*/ 500508 h 1155629"/>
                <a:gd name="connsiteX4-499" fmla="*/ 12192000 w 12192000"/>
                <a:gd name="connsiteY4-500" fmla="*/ 1155629 h 1155629"/>
                <a:gd name="connsiteX5-501" fmla="*/ 0 w 12192000"/>
                <a:gd name="connsiteY5-502" fmla="*/ 1155629 h 1155629"/>
                <a:gd name="connsiteX0-503" fmla="*/ 0 w 12192000"/>
                <a:gd name="connsiteY0-504" fmla="*/ 1155629 h 1155629"/>
                <a:gd name="connsiteX1-505" fmla="*/ 5023262 w 12192000"/>
                <a:gd name="connsiteY1-506" fmla="*/ 10979 h 1155629"/>
                <a:gd name="connsiteX2-507" fmla="*/ 7205024 w 12192000"/>
                <a:gd name="connsiteY2-508" fmla="*/ 572749 h 1155629"/>
                <a:gd name="connsiteX3-509" fmla="*/ 9133445 w 12192000"/>
                <a:gd name="connsiteY3-510" fmla="*/ 500508 h 1155629"/>
                <a:gd name="connsiteX4-511" fmla="*/ 12192000 w 12192000"/>
                <a:gd name="connsiteY4-512" fmla="*/ 1155629 h 1155629"/>
                <a:gd name="connsiteX5-513" fmla="*/ 0 w 12192000"/>
                <a:gd name="connsiteY5-514" fmla="*/ 1155629 h 1155629"/>
                <a:gd name="connsiteX0-515" fmla="*/ 0 w 12192000"/>
                <a:gd name="connsiteY0-516" fmla="*/ 1155629 h 1155629"/>
                <a:gd name="connsiteX1-517" fmla="*/ 5023262 w 12192000"/>
                <a:gd name="connsiteY1-518" fmla="*/ 10979 h 1155629"/>
                <a:gd name="connsiteX2-519" fmla="*/ 7205024 w 12192000"/>
                <a:gd name="connsiteY2-520" fmla="*/ 572749 h 1155629"/>
                <a:gd name="connsiteX3-521" fmla="*/ 9133445 w 12192000"/>
                <a:gd name="connsiteY3-522" fmla="*/ 500508 h 1155629"/>
                <a:gd name="connsiteX4-523" fmla="*/ 12192000 w 12192000"/>
                <a:gd name="connsiteY4-524" fmla="*/ 1155629 h 1155629"/>
                <a:gd name="connsiteX5-525" fmla="*/ 0 w 12192000"/>
                <a:gd name="connsiteY5-526" fmla="*/ 1155629 h 1155629"/>
                <a:gd name="connsiteX0-527" fmla="*/ 0 w 12192000"/>
                <a:gd name="connsiteY0-528" fmla="*/ 1144665 h 1144665"/>
                <a:gd name="connsiteX1-529" fmla="*/ 5023262 w 12192000"/>
                <a:gd name="connsiteY1-530" fmla="*/ 15 h 1144665"/>
                <a:gd name="connsiteX2-531" fmla="*/ 7205024 w 12192000"/>
                <a:gd name="connsiteY2-532" fmla="*/ 561785 h 1144665"/>
                <a:gd name="connsiteX3-533" fmla="*/ 9133445 w 12192000"/>
                <a:gd name="connsiteY3-534" fmla="*/ 489544 h 1144665"/>
                <a:gd name="connsiteX4-535" fmla="*/ 12192000 w 12192000"/>
                <a:gd name="connsiteY4-536" fmla="*/ 1144665 h 1144665"/>
                <a:gd name="connsiteX5-537" fmla="*/ 0 w 12192000"/>
                <a:gd name="connsiteY5-538" fmla="*/ 1144665 h 1144665"/>
                <a:gd name="connsiteX0-539" fmla="*/ 0 w 12192000"/>
                <a:gd name="connsiteY0-540" fmla="*/ 1144665 h 1144665"/>
                <a:gd name="connsiteX1-541" fmla="*/ 5023262 w 12192000"/>
                <a:gd name="connsiteY1-542" fmla="*/ 15 h 1144665"/>
                <a:gd name="connsiteX2-543" fmla="*/ 7205024 w 12192000"/>
                <a:gd name="connsiteY2-544" fmla="*/ 561785 h 1144665"/>
                <a:gd name="connsiteX3-545" fmla="*/ 9133445 w 12192000"/>
                <a:gd name="connsiteY3-546" fmla="*/ 489544 h 1144665"/>
                <a:gd name="connsiteX4-547" fmla="*/ 12192000 w 12192000"/>
                <a:gd name="connsiteY4-548" fmla="*/ 1144665 h 1144665"/>
                <a:gd name="connsiteX5-549" fmla="*/ 0 w 12192000"/>
                <a:gd name="connsiteY5-550" fmla="*/ 1144665 h 1144665"/>
                <a:gd name="connsiteX0-551" fmla="*/ 0 w 12192000"/>
                <a:gd name="connsiteY0-552" fmla="*/ 1144665 h 1144665"/>
                <a:gd name="connsiteX1-553" fmla="*/ 5023262 w 12192000"/>
                <a:gd name="connsiteY1-554" fmla="*/ 15 h 1144665"/>
                <a:gd name="connsiteX2-555" fmla="*/ 7205024 w 12192000"/>
                <a:gd name="connsiteY2-556" fmla="*/ 561785 h 1144665"/>
                <a:gd name="connsiteX3-557" fmla="*/ 9142681 w 12192000"/>
                <a:gd name="connsiteY3-558" fmla="*/ 369471 h 1144665"/>
                <a:gd name="connsiteX4-559" fmla="*/ 12192000 w 12192000"/>
                <a:gd name="connsiteY4-560" fmla="*/ 1144665 h 1144665"/>
                <a:gd name="connsiteX5-561" fmla="*/ 0 w 12192000"/>
                <a:gd name="connsiteY5-562" fmla="*/ 1144665 h 1144665"/>
                <a:gd name="connsiteX0-563" fmla="*/ 0 w 12192000"/>
                <a:gd name="connsiteY0-564" fmla="*/ 1144665 h 1144665"/>
                <a:gd name="connsiteX1-565" fmla="*/ 5023262 w 12192000"/>
                <a:gd name="connsiteY1-566" fmla="*/ 15 h 1144665"/>
                <a:gd name="connsiteX2-567" fmla="*/ 7205024 w 12192000"/>
                <a:gd name="connsiteY2-568" fmla="*/ 561785 h 1144665"/>
                <a:gd name="connsiteX3-569" fmla="*/ 9142681 w 12192000"/>
                <a:gd name="connsiteY3-570" fmla="*/ 369471 h 1144665"/>
                <a:gd name="connsiteX4-571" fmla="*/ 12192000 w 12192000"/>
                <a:gd name="connsiteY4-572" fmla="*/ 1144665 h 1144665"/>
                <a:gd name="connsiteX5-573" fmla="*/ 0 w 12192000"/>
                <a:gd name="connsiteY5-574" fmla="*/ 1144665 h 1144665"/>
                <a:gd name="connsiteX0-575" fmla="*/ 0 w 12192000"/>
                <a:gd name="connsiteY0-576" fmla="*/ 1144665 h 1144665"/>
                <a:gd name="connsiteX1-577" fmla="*/ 5023262 w 12192000"/>
                <a:gd name="connsiteY1-578" fmla="*/ 15 h 1144665"/>
                <a:gd name="connsiteX2-579" fmla="*/ 7205024 w 12192000"/>
                <a:gd name="connsiteY2-580" fmla="*/ 561785 h 1144665"/>
                <a:gd name="connsiteX3-581" fmla="*/ 9244281 w 12192000"/>
                <a:gd name="connsiteY3-582" fmla="*/ 521871 h 1144665"/>
                <a:gd name="connsiteX4-583" fmla="*/ 12192000 w 12192000"/>
                <a:gd name="connsiteY4-584" fmla="*/ 1144665 h 1144665"/>
                <a:gd name="connsiteX5-585" fmla="*/ 0 w 12192000"/>
                <a:gd name="connsiteY5-586" fmla="*/ 1144665 h 1144665"/>
                <a:gd name="connsiteX0-587" fmla="*/ 0 w 12192000"/>
                <a:gd name="connsiteY0-588" fmla="*/ 1144665 h 1144665"/>
                <a:gd name="connsiteX1-589" fmla="*/ 5023262 w 12192000"/>
                <a:gd name="connsiteY1-590" fmla="*/ 15 h 1144665"/>
                <a:gd name="connsiteX2-591" fmla="*/ 7205024 w 12192000"/>
                <a:gd name="connsiteY2-592" fmla="*/ 561785 h 1144665"/>
                <a:gd name="connsiteX3-593" fmla="*/ 9244281 w 12192000"/>
                <a:gd name="connsiteY3-594" fmla="*/ 521871 h 1144665"/>
                <a:gd name="connsiteX4-595" fmla="*/ 12192000 w 12192000"/>
                <a:gd name="connsiteY4-596" fmla="*/ 1144665 h 1144665"/>
                <a:gd name="connsiteX5-597" fmla="*/ 0 w 12192000"/>
                <a:gd name="connsiteY5-598" fmla="*/ 1144665 h 1144665"/>
                <a:gd name="connsiteX0-599" fmla="*/ 0 w 12192000"/>
                <a:gd name="connsiteY0-600" fmla="*/ 1144665 h 1144665"/>
                <a:gd name="connsiteX1-601" fmla="*/ 5023262 w 12192000"/>
                <a:gd name="connsiteY1-602" fmla="*/ 15 h 1144665"/>
                <a:gd name="connsiteX2-603" fmla="*/ 7205024 w 12192000"/>
                <a:gd name="connsiteY2-604" fmla="*/ 561785 h 1144665"/>
                <a:gd name="connsiteX3-605" fmla="*/ 9244281 w 12192000"/>
                <a:gd name="connsiteY3-606" fmla="*/ 521871 h 1144665"/>
                <a:gd name="connsiteX4-607" fmla="*/ 12192000 w 12192000"/>
                <a:gd name="connsiteY4-608" fmla="*/ 1144665 h 1144665"/>
                <a:gd name="connsiteX5-609" fmla="*/ 0 w 12192000"/>
                <a:gd name="connsiteY5-610" fmla="*/ 1144665 h 1144665"/>
                <a:gd name="connsiteX0-611" fmla="*/ 0 w 12192000"/>
                <a:gd name="connsiteY0-612" fmla="*/ 1144665 h 1144665"/>
                <a:gd name="connsiteX1-613" fmla="*/ 5023262 w 12192000"/>
                <a:gd name="connsiteY1-614" fmla="*/ 15 h 1144665"/>
                <a:gd name="connsiteX2-615" fmla="*/ 7205024 w 12192000"/>
                <a:gd name="connsiteY2-616" fmla="*/ 561785 h 1144665"/>
                <a:gd name="connsiteX3-617" fmla="*/ 9244281 w 12192000"/>
                <a:gd name="connsiteY3-618" fmla="*/ 521871 h 1144665"/>
                <a:gd name="connsiteX4-619" fmla="*/ 12192000 w 12192000"/>
                <a:gd name="connsiteY4-620" fmla="*/ 1144665 h 1144665"/>
                <a:gd name="connsiteX5-621" fmla="*/ 0 w 12192000"/>
                <a:gd name="connsiteY5-622" fmla="*/ 1144665 h 1144665"/>
                <a:gd name="connsiteX0-623" fmla="*/ 0 w 12192000"/>
                <a:gd name="connsiteY0-624" fmla="*/ 1150742 h 1150742"/>
                <a:gd name="connsiteX1-625" fmla="*/ 5023262 w 12192000"/>
                <a:gd name="connsiteY1-626" fmla="*/ 6092 h 1150742"/>
                <a:gd name="connsiteX2-627" fmla="*/ 7319324 w 12192000"/>
                <a:gd name="connsiteY2-628" fmla="*/ 689782 h 1150742"/>
                <a:gd name="connsiteX3-629" fmla="*/ 9244281 w 12192000"/>
                <a:gd name="connsiteY3-630" fmla="*/ 527948 h 1150742"/>
                <a:gd name="connsiteX4-631" fmla="*/ 12192000 w 12192000"/>
                <a:gd name="connsiteY4-632" fmla="*/ 1150742 h 1150742"/>
                <a:gd name="connsiteX5-633" fmla="*/ 0 w 12192000"/>
                <a:gd name="connsiteY5-634" fmla="*/ 1150742 h 1150742"/>
                <a:gd name="connsiteX0-635" fmla="*/ 0 w 12192000"/>
                <a:gd name="connsiteY0-636" fmla="*/ 1150502 h 1150502"/>
                <a:gd name="connsiteX1-637" fmla="*/ 5023262 w 12192000"/>
                <a:gd name="connsiteY1-638" fmla="*/ 5852 h 1150502"/>
                <a:gd name="connsiteX2-639" fmla="*/ 7319324 w 12192000"/>
                <a:gd name="connsiteY2-640" fmla="*/ 689542 h 1150502"/>
                <a:gd name="connsiteX3-641" fmla="*/ 9244281 w 12192000"/>
                <a:gd name="connsiteY3-642" fmla="*/ 527708 h 1150502"/>
                <a:gd name="connsiteX4-643" fmla="*/ 12192000 w 12192000"/>
                <a:gd name="connsiteY4-644" fmla="*/ 1150502 h 1150502"/>
                <a:gd name="connsiteX5-645" fmla="*/ 0 w 12192000"/>
                <a:gd name="connsiteY5-646" fmla="*/ 1150502 h 1150502"/>
                <a:gd name="connsiteX0-647" fmla="*/ 0 w 12192000"/>
                <a:gd name="connsiteY0-648" fmla="*/ 1150334 h 1150334"/>
                <a:gd name="connsiteX1-649" fmla="*/ 5023262 w 12192000"/>
                <a:gd name="connsiteY1-650" fmla="*/ 5684 h 1150334"/>
                <a:gd name="connsiteX2-651" fmla="*/ 7319324 w 12192000"/>
                <a:gd name="connsiteY2-652" fmla="*/ 689374 h 1150334"/>
                <a:gd name="connsiteX3-653" fmla="*/ 9244281 w 12192000"/>
                <a:gd name="connsiteY3-654" fmla="*/ 527540 h 1150334"/>
                <a:gd name="connsiteX4-655" fmla="*/ 12192000 w 12192000"/>
                <a:gd name="connsiteY4-656" fmla="*/ 1150334 h 1150334"/>
                <a:gd name="connsiteX5-657" fmla="*/ 0 w 12192000"/>
                <a:gd name="connsiteY5-658" fmla="*/ 1150334 h 1150334"/>
                <a:gd name="connsiteX0-659" fmla="*/ 0 w 12192000"/>
                <a:gd name="connsiteY0-660" fmla="*/ 1150742 h 1150742"/>
                <a:gd name="connsiteX1-661" fmla="*/ 5023262 w 12192000"/>
                <a:gd name="connsiteY1-662" fmla="*/ 6092 h 1150742"/>
                <a:gd name="connsiteX2-663" fmla="*/ 7319324 w 12192000"/>
                <a:gd name="connsiteY2-664" fmla="*/ 689782 h 1150742"/>
                <a:gd name="connsiteX3-665" fmla="*/ 9244281 w 12192000"/>
                <a:gd name="connsiteY3-666" fmla="*/ 527948 h 1150742"/>
                <a:gd name="connsiteX4-667" fmla="*/ 12192000 w 12192000"/>
                <a:gd name="connsiteY4-668" fmla="*/ 1150742 h 1150742"/>
                <a:gd name="connsiteX5-669" fmla="*/ 0 w 12192000"/>
                <a:gd name="connsiteY5-670" fmla="*/ 1150742 h 1150742"/>
                <a:gd name="connsiteX0-671" fmla="*/ 0 w 12192000"/>
                <a:gd name="connsiteY0-672" fmla="*/ 1151172 h 1151172"/>
                <a:gd name="connsiteX1-673" fmla="*/ 5023262 w 12192000"/>
                <a:gd name="connsiteY1-674" fmla="*/ 6522 h 1151172"/>
                <a:gd name="connsiteX2-675" fmla="*/ 7319324 w 12192000"/>
                <a:gd name="connsiteY2-676" fmla="*/ 690212 h 1151172"/>
                <a:gd name="connsiteX3-677" fmla="*/ 7917180 w 12192000"/>
                <a:gd name="connsiteY3-678" fmla="*/ 822533 h 1151172"/>
                <a:gd name="connsiteX4-679" fmla="*/ 9244281 w 12192000"/>
                <a:gd name="connsiteY4-680" fmla="*/ 528378 h 1151172"/>
                <a:gd name="connsiteX5-681" fmla="*/ 12192000 w 12192000"/>
                <a:gd name="connsiteY5-682" fmla="*/ 1151172 h 1151172"/>
                <a:gd name="connsiteX6" fmla="*/ 0 w 12192000"/>
                <a:gd name="connsiteY6" fmla="*/ 1151172 h 1151172"/>
                <a:gd name="connsiteX0-683" fmla="*/ 0 w 12192000"/>
                <a:gd name="connsiteY0-684" fmla="*/ 1151137 h 1151137"/>
                <a:gd name="connsiteX1-685" fmla="*/ 5023262 w 12192000"/>
                <a:gd name="connsiteY1-686" fmla="*/ 6487 h 1151137"/>
                <a:gd name="connsiteX2-687" fmla="*/ 7319324 w 12192000"/>
                <a:gd name="connsiteY2-688" fmla="*/ 690177 h 1151137"/>
                <a:gd name="connsiteX3-689" fmla="*/ 7978140 w 12192000"/>
                <a:gd name="connsiteY3-690" fmla="*/ 799638 h 1151137"/>
                <a:gd name="connsiteX4-691" fmla="*/ 9244281 w 12192000"/>
                <a:gd name="connsiteY4-692" fmla="*/ 528343 h 1151137"/>
                <a:gd name="connsiteX5-693" fmla="*/ 12192000 w 12192000"/>
                <a:gd name="connsiteY5-694" fmla="*/ 1151137 h 1151137"/>
                <a:gd name="connsiteX6-695" fmla="*/ 0 w 12192000"/>
                <a:gd name="connsiteY6-696" fmla="*/ 1151137 h 1151137"/>
                <a:gd name="connsiteX0-697" fmla="*/ 0 w 12192000"/>
                <a:gd name="connsiteY0-698" fmla="*/ 1151306 h 1151306"/>
                <a:gd name="connsiteX1-699" fmla="*/ 5023262 w 12192000"/>
                <a:gd name="connsiteY1-700" fmla="*/ 6656 h 1151306"/>
                <a:gd name="connsiteX2-701" fmla="*/ 7319324 w 12192000"/>
                <a:gd name="connsiteY2-702" fmla="*/ 690346 h 1151306"/>
                <a:gd name="connsiteX3-703" fmla="*/ 8191500 w 12192000"/>
                <a:gd name="connsiteY3-704" fmla="*/ 906487 h 1151306"/>
                <a:gd name="connsiteX4-705" fmla="*/ 9244281 w 12192000"/>
                <a:gd name="connsiteY4-706" fmla="*/ 528512 h 1151306"/>
                <a:gd name="connsiteX5-707" fmla="*/ 12192000 w 12192000"/>
                <a:gd name="connsiteY5-708" fmla="*/ 1151306 h 1151306"/>
                <a:gd name="connsiteX6-709" fmla="*/ 0 w 12192000"/>
                <a:gd name="connsiteY6-710" fmla="*/ 1151306 h 1151306"/>
                <a:gd name="connsiteX0-711" fmla="*/ 0 w 12192000"/>
                <a:gd name="connsiteY0-712" fmla="*/ 1146067 h 1146067"/>
                <a:gd name="connsiteX1-713" fmla="*/ 5023262 w 12192000"/>
                <a:gd name="connsiteY1-714" fmla="*/ 1417 h 1146067"/>
                <a:gd name="connsiteX2-715" fmla="*/ 8191500 w 12192000"/>
                <a:gd name="connsiteY2-716" fmla="*/ 901248 h 1146067"/>
                <a:gd name="connsiteX3-717" fmla="*/ 9244281 w 12192000"/>
                <a:gd name="connsiteY3-718" fmla="*/ 523273 h 1146067"/>
                <a:gd name="connsiteX4-719" fmla="*/ 12192000 w 12192000"/>
                <a:gd name="connsiteY4-720" fmla="*/ 1146067 h 1146067"/>
                <a:gd name="connsiteX5-721" fmla="*/ 0 w 12192000"/>
                <a:gd name="connsiteY5-722" fmla="*/ 1146067 h 1146067"/>
                <a:gd name="connsiteX0-723" fmla="*/ 0 w 12192000"/>
                <a:gd name="connsiteY0-724" fmla="*/ 1146846 h 1146846"/>
                <a:gd name="connsiteX1-725" fmla="*/ 5023262 w 12192000"/>
                <a:gd name="connsiteY1-726" fmla="*/ 2196 h 1146846"/>
                <a:gd name="connsiteX2-727" fmla="*/ 7871460 w 12192000"/>
                <a:gd name="connsiteY2-728" fmla="*/ 848687 h 1146846"/>
                <a:gd name="connsiteX3-729" fmla="*/ 9244281 w 12192000"/>
                <a:gd name="connsiteY3-730" fmla="*/ 524052 h 1146846"/>
                <a:gd name="connsiteX4-731" fmla="*/ 12192000 w 12192000"/>
                <a:gd name="connsiteY4-732" fmla="*/ 1146846 h 1146846"/>
                <a:gd name="connsiteX5-733" fmla="*/ 0 w 12192000"/>
                <a:gd name="connsiteY5-734" fmla="*/ 1146846 h 1146846"/>
                <a:gd name="connsiteX0-735" fmla="*/ 0 w 12727322"/>
                <a:gd name="connsiteY0-736" fmla="*/ 1146846 h 1146846"/>
                <a:gd name="connsiteX1-737" fmla="*/ 5023262 w 12727322"/>
                <a:gd name="connsiteY1-738" fmla="*/ 2196 h 1146846"/>
                <a:gd name="connsiteX2-739" fmla="*/ 7871460 w 12727322"/>
                <a:gd name="connsiteY2-740" fmla="*/ 848687 h 1146846"/>
                <a:gd name="connsiteX3-741" fmla="*/ 9244281 w 12727322"/>
                <a:gd name="connsiteY3-742" fmla="*/ 524052 h 1146846"/>
                <a:gd name="connsiteX4-743" fmla="*/ 10416540 w 12727322"/>
                <a:gd name="connsiteY4-744" fmla="*/ 879167 h 1146846"/>
                <a:gd name="connsiteX5-745" fmla="*/ 12192000 w 12727322"/>
                <a:gd name="connsiteY5-746" fmla="*/ 1146846 h 1146846"/>
                <a:gd name="connsiteX6-747" fmla="*/ 0 w 12727322"/>
                <a:gd name="connsiteY6-748" fmla="*/ 1146846 h 1146846"/>
                <a:gd name="connsiteX0-749" fmla="*/ 0 w 12727322"/>
                <a:gd name="connsiteY0-750" fmla="*/ 1146846 h 1146846"/>
                <a:gd name="connsiteX1-751" fmla="*/ 5023262 w 12727322"/>
                <a:gd name="connsiteY1-752" fmla="*/ 2196 h 1146846"/>
                <a:gd name="connsiteX2-753" fmla="*/ 7871460 w 12727322"/>
                <a:gd name="connsiteY2-754" fmla="*/ 848687 h 1146846"/>
                <a:gd name="connsiteX3-755" fmla="*/ 9244281 w 12727322"/>
                <a:gd name="connsiteY3-756" fmla="*/ 524052 h 1146846"/>
                <a:gd name="connsiteX4-757" fmla="*/ 10416540 w 12727322"/>
                <a:gd name="connsiteY4-758" fmla="*/ 879167 h 1146846"/>
                <a:gd name="connsiteX5-759" fmla="*/ 12192000 w 12727322"/>
                <a:gd name="connsiteY5-760" fmla="*/ 1146846 h 1146846"/>
                <a:gd name="connsiteX6-761" fmla="*/ 0 w 12727322"/>
                <a:gd name="connsiteY6-762" fmla="*/ 1146846 h 1146846"/>
                <a:gd name="connsiteX0-763" fmla="*/ 0 w 12192000"/>
                <a:gd name="connsiteY0-764" fmla="*/ 1146846 h 1146846"/>
                <a:gd name="connsiteX1-765" fmla="*/ 5023262 w 12192000"/>
                <a:gd name="connsiteY1-766" fmla="*/ 2196 h 1146846"/>
                <a:gd name="connsiteX2-767" fmla="*/ 7871460 w 12192000"/>
                <a:gd name="connsiteY2-768" fmla="*/ 848687 h 1146846"/>
                <a:gd name="connsiteX3-769" fmla="*/ 9244281 w 12192000"/>
                <a:gd name="connsiteY3-770" fmla="*/ 524052 h 1146846"/>
                <a:gd name="connsiteX4-771" fmla="*/ 10416540 w 12192000"/>
                <a:gd name="connsiteY4-772" fmla="*/ 879167 h 1146846"/>
                <a:gd name="connsiteX5-773" fmla="*/ 12192000 w 12192000"/>
                <a:gd name="connsiteY5-774" fmla="*/ 1146846 h 1146846"/>
                <a:gd name="connsiteX6-775" fmla="*/ 0 w 12192000"/>
                <a:gd name="connsiteY6-776" fmla="*/ 1146846 h 1146846"/>
                <a:gd name="connsiteX0-777" fmla="*/ 0 w 12192000"/>
                <a:gd name="connsiteY0-778" fmla="*/ 1146846 h 1146846"/>
                <a:gd name="connsiteX1-779" fmla="*/ 5023262 w 12192000"/>
                <a:gd name="connsiteY1-780" fmla="*/ 2196 h 1146846"/>
                <a:gd name="connsiteX2-781" fmla="*/ 7871460 w 12192000"/>
                <a:gd name="connsiteY2-782" fmla="*/ 848687 h 1146846"/>
                <a:gd name="connsiteX3-783" fmla="*/ 9244281 w 12192000"/>
                <a:gd name="connsiteY3-784" fmla="*/ 524052 h 1146846"/>
                <a:gd name="connsiteX4-785" fmla="*/ 10416540 w 12192000"/>
                <a:gd name="connsiteY4-786" fmla="*/ 879167 h 1146846"/>
                <a:gd name="connsiteX5-787" fmla="*/ 12192000 w 12192000"/>
                <a:gd name="connsiteY5-788" fmla="*/ 1146846 h 1146846"/>
                <a:gd name="connsiteX6-789" fmla="*/ 0 w 12192000"/>
                <a:gd name="connsiteY6-790" fmla="*/ 1146846 h 1146846"/>
              </a:gdLst>
              <a:ahLst/>
              <a:cxnLst>
                <a:cxn ang="0">
                  <a:pos x="connsiteX0-1" y="connsiteY0-2"/>
                </a:cxn>
                <a:cxn ang="0">
                  <a:pos x="connsiteX1-3" y="connsiteY1-4"/>
                </a:cxn>
                <a:cxn ang="0">
                  <a:pos x="connsiteX2-5" y="connsiteY2-6"/>
                </a:cxn>
                <a:cxn ang="0">
                  <a:pos x="connsiteX3-7" y="connsiteY3-8"/>
                </a:cxn>
                <a:cxn ang="0">
                  <a:pos x="connsiteX4-25" y="connsiteY4-26"/>
                </a:cxn>
                <a:cxn ang="0">
                  <a:pos x="connsiteX5-107" y="connsiteY5-108"/>
                </a:cxn>
                <a:cxn ang="0">
                  <a:pos x="connsiteX6-695" y="connsiteY6-696"/>
                </a:cxn>
              </a:cxnLst>
              <a:rect l="l" t="t" r="r" b="b"/>
              <a:pathLst>
                <a:path w="12192000" h="1146846">
                  <a:moveTo>
                    <a:pt x="0" y="1146846"/>
                  </a:moveTo>
                  <a:cubicBezTo>
                    <a:pt x="3212715" y="1032380"/>
                    <a:pt x="3711352" y="51889"/>
                    <a:pt x="5023262" y="2196"/>
                  </a:cubicBezTo>
                  <a:cubicBezTo>
                    <a:pt x="6335172" y="-47497"/>
                    <a:pt x="7167957" y="761711"/>
                    <a:pt x="7871460" y="848687"/>
                  </a:cubicBezTo>
                  <a:cubicBezTo>
                    <a:pt x="8192286" y="821715"/>
                    <a:pt x="8820101" y="518972"/>
                    <a:pt x="9244281" y="524052"/>
                  </a:cubicBezTo>
                  <a:cubicBezTo>
                    <a:pt x="9668461" y="529132"/>
                    <a:pt x="9925254" y="775368"/>
                    <a:pt x="10416540" y="879167"/>
                  </a:cubicBezTo>
                  <a:cubicBezTo>
                    <a:pt x="10907826" y="982966"/>
                    <a:pt x="11324590" y="852043"/>
                    <a:pt x="12192000" y="1146846"/>
                  </a:cubicBezTo>
                  <a:lnTo>
                    <a:pt x="0" y="1146846"/>
                  </a:lnTo>
                  <a:close/>
                </a:path>
              </a:pathLst>
            </a:custGeom>
            <a:solidFill>
              <a:srgbClr val="6065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pitchFamily="34" charset="-122"/>
                <a:sym typeface="Arial" panose="020B0604020202020204"/>
              </a:endParaRPr>
            </a:p>
          </p:txBody>
        </p:sp>
        <p:sp>
          <p:nvSpPr>
            <p:cNvPr id="6" name="矩形 4"/>
            <p:cNvSpPr/>
            <p:nvPr/>
          </p:nvSpPr>
          <p:spPr>
            <a:xfrm>
              <a:off x="0" y="5620298"/>
              <a:ext cx="12192000" cy="1237702"/>
            </a:xfrm>
            <a:custGeom>
              <a:avLst/>
              <a:gdLst>
                <a:gd name="connsiteX0" fmla="*/ 0 w 12192000"/>
                <a:gd name="connsiteY0" fmla="*/ 0 h 1284514"/>
                <a:gd name="connsiteX1" fmla="*/ 12192000 w 12192000"/>
                <a:gd name="connsiteY1" fmla="*/ 0 h 1284514"/>
                <a:gd name="connsiteX2" fmla="*/ 12192000 w 12192000"/>
                <a:gd name="connsiteY2" fmla="*/ 1284514 h 1284514"/>
                <a:gd name="connsiteX3" fmla="*/ 0 w 12192000"/>
                <a:gd name="connsiteY3" fmla="*/ 1284514 h 1284514"/>
                <a:gd name="connsiteX4" fmla="*/ 0 w 12192000"/>
                <a:gd name="connsiteY4" fmla="*/ 0 h 1284514"/>
                <a:gd name="connsiteX0-1" fmla="*/ 0 w 12192000"/>
                <a:gd name="connsiteY0-2" fmla="*/ 1284514 h 1284514"/>
                <a:gd name="connsiteX1-3" fmla="*/ 12192000 w 12192000"/>
                <a:gd name="connsiteY1-4" fmla="*/ 0 h 1284514"/>
                <a:gd name="connsiteX2-5" fmla="*/ 12192000 w 12192000"/>
                <a:gd name="connsiteY2-6" fmla="*/ 1284514 h 1284514"/>
                <a:gd name="connsiteX3-7" fmla="*/ 0 w 12192000"/>
                <a:gd name="connsiteY3-8" fmla="*/ 1284514 h 1284514"/>
                <a:gd name="connsiteX0-9" fmla="*/ 0 w 12192000"/>
                <a:gd name="connsiteY0-10" fmla="*/ 1284514 h 1284514"/>
                <a:gd name="connsiteX1-11" fmla="*/ 12192000 w 12192000"/>
                <a:gd name="connsiteY1-12" fmla="*/ 0 h 1284514"/>
                <a:gd name="connsiteX2-13" fmla="*/ 12192000 w 12192000"/>
                <a:gd name="connsiteY2-14" fmla="*/ 1284514 h 1284514"/>
                <a:gd name="connsiteX3-15" fmla="*/ 0 w 12192000"/>
                <a:gd name="connsiteY3-16" fmla="*/ 1284514 h 1284514"/>
                <a:gd name="connsiteX0-17" fmla="*/ 249129 w 12441129"/>
                <a:gd name="connsiteY0-18" fmla="*/ 1340574 h 1340574"/>
                <a:gd name="connsiteX1-19" fmla="*/ 4792100 w 12441129"/>
                <a:gd name="connsiteY1-20" fmla="*/ 186688 h 1340574"/>
                <a:gd name="connsiteX2-21" fmla="*/ 12441129 w 12441129"/>
                <a:gd name="connsiteY2-22" fmla="*/ 56060 h 1340574"/>
                <a:gd name="connsiteX3-23" fmla="*/ 12441129 w 12441129"/>
                <a:gd name="connsiteY3-24" fmla="*/ 1340574 h 1340574"/>
                <a:gd name="connsiteX4-25" fmla="*/ 249129 w 12441129"/>
                <a:gd name="connsiteY4-26" fmla="*/ 1340574 h 1340574"/>
                <a:gd name="connsiteX0-27" fmla="*/ 0 w 12192000"/>
                <a:gd name="connsiteY0-28" fmla="*/ 1340574 h 1340574"/>
                <a:gd name="connsiteX1-29" fmla="*/ 4542971 w 12192000"/>
                <a:gd name="connsiteY1-30" fmla="*/ 186688 h 1340574"/>
                <a:gd name="connsiteX2-31" fmla="*/ 12192000 w 12192000"/>
                <a:gd name="connsiteY2-32" fmla="*/ 56060 h 1340574"/>
                <a:gd name="connsiteX3-33" fmla="*/ 12192000 w 12192000"/>
                <a:gd name="connsiteY3-34" fmla="*/ 1340574 h 1340574"/>
                <a:gd name="connsiteX4-35" fmla="*/ 0 w 12192000"/>
                <a:gd name="connsiteY4-36" fmla="*/ 1340574 h 1340574"/>
                <a:gd name="connsiteX0-37" fmla="*/ 0 w 12192000"/>
                <a:gd name="connsiteY0-38" fmla="*/ 1340574 h 1340574"/>
                <a:gd name="connsiteX1-39" fmla="*/ 4542971 w 12192000"/>
                <a:gd name="connsiteY1-40" fmla="*/ 186688 h 1340574"/>
                <a:gd name="connsiteX2-41" fmla="*/ 12192000 w 12192000"/>
                <a:gd name="connsiteY2-42" fmla="*/ 56060 h 1340574"/>
                <a:gd name="connsiteX3-43" fmla="*/ 12192000 w 12192000"/>
                <a:gd name="connsiteY3-44" fmla="*/ 1340574 h 1340574"/>
                <a:gd name="connsiteX4-45" fmla="*/ 0 w 12192000"/>
                <a:gd name="connsiteY4-46" fmla="*/ 1340574 h 1340574"/>
                <a:gd name="connsiteX0-47" fmla="*/ 0 w 12192000"/>
                <a:gd name="connsiteY0-48" fmla="*/ 1348860 h 1348860"/>
                <a:gd name="connsiteX1-49" fmla="*/ 4542971 w 12192000"/>
                <a:gd name="connsiteY1-50" fmla="*/ 194974 h 1348860"/>
                <a:gd name="connsiteX2-51" fmla="*/ 12192000 w 12192000"/>
                <a:gd name="connsiteY2-52" fmla="*/ 64346 h 1348860"/>
                <a:gd name="connsiteX3-53" fmla="*/ 12192000 w 12192000"/>
                <a:gd name="connsiteY3-54" fmla="*/ 1348860 h 1348860"/>
                <a:gd name="connsiteX4-55" fmla="*/ 0 w 12192000"/>
                <a:gd name="connsiteY4-56" fmla="*/ 1348860 h 1348860"/>
                <a:gd name="connsiteX0-57" fmla="*/ 233347 w 12425347"/>
                <a:gd name="connsiteY0-58" fmla="*/ 1348860 h 1348860"/>
                <a:gd name="connsiteX1-59" fmla="*/ 4776318 w 12425347"/>
                <a:gd name="connsiteY1-60" fmla="*/ 194974 h 1348860"/>
                <a:gd name="connsiteX2-61" fmla="*/ 12425347 w 12425347"/>
                <a:gd name="connsiteY2-62" fmla="*/ 64346 h 1348860"/>
                <a:gd name="connsiteX3-63" fmla="*/ 12425347 w 12425347"/>
                <a:gd name="connsiteY3-64" fmla="*/ 1348860 h 1348860"/>
                <a:gd name="connsiteX4-65" fmla="*/ 233347 w 12425347"/>
                <a:gd name="connsiteY4-66" fmla="*/ 1348860 h 1348860"/>
                <a:gd name="connsiteX0-67" fmla="*/ 0 w 12192000"/>
                <a:gd name="connsiteY0-68" fmla="*/ 1348860 h 1348860"/>
                <a:gd name="connsiteX1-69" fmla="*/ 4542971 w 12192000"/>
                <a:gd name="connsiteY1-70" fmla="*/ 194974 h 1348860"/>
                <a:gd name="connsiteX2-71" fmla="*/ 12192000 w 12192000"/>
                <a:gd name="connsiteY2-72" fmla="*/ 64346 h 1348860"/>
                <a:gd name="connsiteX3-73" fmla="*/ 12192000 w 12192000"/>
                <a:gd name="connsiteY3-74" fmla="*/ 1348860 h 1348860"/>
                <a:gd name="connsiteX4-75" fmla="*/ 0 w 12192000"/>
                <a:gd name="connsiteY4-76" fmla="*/ 1348860 h 1348860"/>
                <a:gd name="connsiteX0-77" fmla="*/ 0 w 12192000"/>
                <a:gd name="connsiteY0-78" fmla="*/ 1405597 h 1405597"/>
                <a:gd name="connsiteX1-79" fmla="*/ 4542971 w 12192000"/>
                <a:gd name="connsiteY1-80" fmla="*/ 251711 h 1405597"/>
                <a:gd name="connsiteX2-81" fmla="*/ 12192000 w 12192000"/>
                <a:gd name="connsiteY2-82" fmla="*/ 121083 h 1405597"/>
                <a:gd name="connsiteX3-83" fmla="*/ 12192000 w 12192000"/>
                <a:gd name="connsiteY3-84" fmla="*/ 1405597 h 1405597"/>
                <a:gd name="connsiteX4-85" fmla="*/ 0 w 12192000"/>
                <a:gd name="connsiteY4-86" fmla="*/ 1405597 h 1405597"/>
                <a:gd name="connsiteX0-87" fmla="*/ 0 w 12192000"/>
                <a:gd name="connsiteY0-88" fmla="*/ 1320403 h 1320403"/>
                <a:gd name="connsiteX1-89" fmla="*/ 4542971 w 12192000"/>
                <a:gd name="connsiteY1-90" fmla="*/ 166517 h 1320403"/>
                <a:gd name="connsiteX2-91" fmla="*/ 7997371 w 12192000"/>
                <a:gd name="connsiteY2-92" fmla="*/ 805147 h 1320403"/>
                <a:gd name="connsiteX3-93" fmla="*/ 12192000 w 12192000"/>
                <a:gd name="connsiteY3-94" fmla="*/ 35889 h 1320403"/>
                <a:gd name="connsiteX4-95" fmla="*/ 12192000 w 12192000"/>
                <a:gd name="connsiteY4-96" fmla="*/ 1320403 h 1320403"/>
                <a:gd name="connsiteX5" fmla="*/ 0 w 12192000"/>
                <a:gd name="connsiteY5" fmla="*/ 1320403 h 1320403"/>
                <a:gd name="connsiteX0-97" fmla="*/ 0 w 12192000"/>
                <a:gd name="connsiteY0-98" fmla="*/ 1321338 h 1321338"/>
                <a:gd name="connsiteX1-99" fmla="*/ 4542971 w 12192000"/>
                <a:gd name="connsiteY1-100" fmla="*/ 167452 h 1321338"/>
                <a:gd name="connsiteX2-101" fmla="*/ 8040914 w 12192000"/>
                <a:gd name="connsiteY2-102" fmla="*/ 777053 h 1321338"/>
                <a:gd name="connsiteX3-103" fmla="*/ 12192000 w 12192000"/>
                <a:gd name="connsiteY3-104" fmla="*/ 36824 h 1321338"/>
                <a:gd name="connsiteX4-105" fmla="*/ 12192000 w 12192000"/>
                <a:gd name="connsiteY4-106" fmla="*/ 1321338 h 1321338"/>
                <a:gd name="connsiteX5-107" fmla="*/ 0 w 12192000"/>
                <a:gd name="connsiteY5-108" fmla="*/ 1321338 h 1321338"/>
                <a:gd name="connsiteX0-109" fmla="*/ 0 w 12192000"/>
                <a:gd name="connsiteY0-110" fmla="*/ 1321338 h 1321338"/>
                <a:gd name="connsiteX1-111" fmla="*/ 4542971 w 12192000"/>
                <a:gd name="connsiteY1-112" fmla="*/ 167452 h 1321338"/>
                <a:gd name="connsiteX2-113" fmla="*/ 8040914 w 12192000"/>
                <a:gd name="connsiteY2-114" fmla="*/ 777053 h 1321338"/>
                <a:gd name="connsiteX3-115" fmla="*/ 12192000 w 12192000"/>
                <a:gd name="connsiteY3-116" fmla="*/ 36824 h 1321338"/>
                <a:gd name="connsiteX4-117" fmla="*/ 12192000 w 12192000"/>
                <a:gd name="connsiteY4-118" fmla="*/ 1321338 h 1321338"/>
                <a:gd name="connsiteX5-119" fmla="*/ 0 w 12192000"/>
                <a:gd name="connsiteY5-120" fmla="*/ 1321338 h 1321338"/>
                <a:gd name="connsiteX0-121" fmla="*/ 0 w 12451870"/>
                <a:gd name="connsiteY0-122" fmla="*/ 1164632 h 1164632"/>
                <a:gd name="connsiteX1-123" fmla="*/ 4542971 w 12451870"/>
                <a:gd name="connsiteY1-124" fmla="*/ 10746 h 1164632"/>
                <a:gd name="connsiteX2-125" fmla="*/ 8040914 w 12451870"/>
                <a:gd name="connsiteY2-126" fmla="*/ 620347 h 1164632"/>
                <a:gd name="connsiteX3-127" fmla="*/ 12192000 w 12451870"/>
                <a:gd name="connsiteY3-128" fmla="*/ 1164632 h 1164632"/>
                <a:gd name="connsiteX4-129" fmla="*/ 0 w 12451870"/>
                <a:gd name="connsiteY4-130" fmla="*/ 1164632 h 1164632"/>
                <a:gd name="connsiteX0-131" fmla="*/ 0 w 12192000"/>
                <a:gd name="connsiteY0-132" fmla="*/ 1164632 h 1164632"/>
                <a:gd name="connsiteX1-133" fmla="*/ 4542971 w 12192000"/>
                <a:gd name="connsiteY1-134" fmla="*/ 10746 h 1164632"/>
                <a:gd name="connsiteX2-135" fmla="*/ 8040914 w 12192000"/>
                <a:gd name="connsiteY2-136" fmla="*/ 620347 h 1164632"/>
                <a:gd name="connsiteX3-137" fmla="*/ 12192000 w 12192000"/>
                <a:gd name="connsiteY3-138" fmla="*/ 1164632 h 1164632"/>
                <a:gd name="connsiteX4-139" fmla="*/ 0 w 12192000"/>
                <a:gd name="connsiteY4-140" fmla="*/ 1164632 h 1164632"/>
                <a:gd name="connsiteX0-141" fmla="*/ 0 w 12192000"/>
                <a:gd name="connsiteY0-142" fmla="*/ 1166245 h 1166245"/>
                <a:gd name="connsiteX1-143" fmla="*/ 4542971 w 12192000"/>
                <a:gd name="connsiteY1-144" fmla="*/ 12359 h 1166245"/>
                <a:gd name="connsiteX2-145" fmla="*/ 7881257 w 12192000"/>
                <a:gd name="connsiteY2-146" fmla="*/ 592931 h 1166245"/>
                <a:gd name="connsiteX3-147" fmla="*/ 12192000 w 12192000"/>
                <a:gd name="connsiteY3-148" fmla="*/ 1166245 h 1166245"/>
                <a:gd name="connsiteX4-149" fmla="*/ 0 w 12192000"/>
                <a:gd name="connsiteY4-150" fmla="*/ 1166245 h 1166245"/>
                <a:gd name="connsiteX0-151" fmla="*/ 0 w 12192000"/>
                <a:gd name="connsiteY0-152" fmla="*/ 1166245 h 1166245"/>
                <a:gd name="connsiteX1-153" fmla="*/ 4542971 w 12192000"/>
                <a:gd name="connsiteY1-154" fmla="*/ 12359 h 1166245"/>
                <a:gd name="connsiteX2-155" fmla="*/ 7881257 w 12192000"/>
                <a:gd name="connsiteY2-156" fmla="*/ 592931 h 1166245"/>
                <a:gd name="connsiteX3-157" fmla="*/ 12192000 w 12192000"/>
                <a:gd name="connsiteY3-158" fmla="*/ 1166245 h 1166245"/>
                <a:gd name="connsiteX4-159" fmla="*/ 0 w 12192000"/>
                <a:gd name="connsiteY4-160" fmla="*/ 1166245 h 1166245"/>
                <a:gd name="connsiteX0-161" fmla="*/ 0 w 12192000"/>
                <a:gd name="connsiteY0-162" fmla="*/ 1160586 h 1160586"/>
                <a:gd name="connsiteX1-163" fmla="*/ 4542971 w 12192000"/>
                <a:gd name="connsiteY1-164" fmla="*/ 6700 h 1160586"/>
                <a:gd name="connsiteX2-165" fmla="*/ 7881257 w 12192000"/>
                <a:gd name="connsiteY2-166" fmla="*/ 587272 h 1160586"/>
                <a:gd name="connsiteX3-167" fmla="*/ 12192000 w 12192000"/>
                <a:gd name="connsiteY3-168" fmla="*/ 1160586 h 1160586"/>
                <a:gd name="connsiteX4-169" fmla="*/ 0 w 12192000"/>
                <a:gd name="connsiteY4-170" fmla="*/ 1160586 h 1160586"/>
                <a:gd name="connsiteX0-171" fmla="*/ 0 w 12192000"/>
                <a:gd name="connsiteY0-172" fmla="*/ 1160586 h 1160586"/>
                <a:gd name="connsiteX1-173" fmla="*/ 4542971 w 12192000"/>
                <a:gd name="connsiteY1-174" fmla="*/ 6700 h 1160586"/>
                <a:gd name="connsiteX2-175" fmla="*/ 7808686 w 12192000"/>
                <a:gd name="connsiteY2-176" fmla="*/ 587272 h 1160586"/>
                <a:gd name="connsiteX3-177" fmla="*/ 12192000 w 12192000"/>
                <a:gd name="connsiteY3-178" fmla="*/ 1160586 h 1160586"/>
                <a:gd name="connsiteX4-179" fmla="*/ 0 w 12192000"/>
                <a:gd name="connsiteY4-180" fmla="*/ 1160586 h 1160586"/>
                <a:gd name="connsiteX0-181" fmla="*/ 0 w 12192000"/>
                <a:gd name="connsiteY0-182" fmla="*/ 1162364 h 1162364"/>
                <a:gd name="connsiteX1-183" fmla="*/ 4542971 w 12192000"/>
                <a:gd name="connsiteY1-184" fmla="*/ 8478 h 1162364"/>
                <a:gd name="connsiteX2-185" fmla="*/ 7126515 w 12192000"/>
                <a:gd name="connsiteY2-186" fmla="*/ 530993 h 1162364"/>
                <a:gd name="connsiteX3-187" fmla="*/ 12192000 w 12192000"/>
                <a:gd name="connsiteY3-188" fmla="*/ 1162364 h 1162364"/>
                <a:gd name="connsiteX4-189" fmla="*/ 0 w 12192000"/>
                <a:gd name="connsiteY4-190" fmla="*/ 1162364 h 1162364"/>
                <a:gd name="connsiteX0-191" fmla="*/ 0 w 12563710"/>
                <a:gd name="connsiteY0-192" fmla="*/ 1167359 h 1167359"/>
                <a:gd name="connsiteX1-193" fmla="*/ 4542971 w 12563710"/>
                <a:gd name="connsiteY1-194" fmla="*/ 13473 h 1167359"/>
                <a:gd name="connsiteX2-195" fmla="*/ 7126515 w 12563710"/>
                <a:gd name="connsiteY2-196" fmla="*/ 535988 h 1167359"/>
                <a:gd name="connsiteX3-197" fmla="*/ 9216571 w 12563710"/>
                <a:gd name="connsiteY3-198" fmla="*/ 521474 h 1167359"/>
                <a:gd name="connsiteX4-199" fmla="*/ 12192000 w 12563710"/>
                <a:gd name="connsiteY4-200" fmla="*/ 1167359 h 1167359"/>
                <a:gd name="connsiteX5-201" fmla="*/ 0 w 12563710"/>
                <a:gd name="connsiteY5-202" fmla="*/ 1167359 h 1167359"/>
                <a:gd name="connsiteX0-203" fmla="*/ 0 w 12563710"/>
                <a:gd name="connsiteY0-204" fmla="*/ 1167359 h 1167359"/>
                <a:gd name="connsiteX1-205" fmla="*/ 4542971 w 12563710"/>
                <a:gd name="connsiteY1-206" fmla="*/ 13473 h 1167359"/>
                <a:gd name="connsiteX2-207" fmla="*/ 7126515 w 12563710"/>
                <a:gd name="connsiteY2-208" fmla="*/ 535988 h 1167359"/>
                <a:gd name="connsiteX3-209" fmla="*/ 9216571 w 12563710"/>
                <a:gd name="connsiteY3-210" fmla="*/ 521474 h 1167359"/>
                <a:gd name="connsiteX4-211" fmla="*/ 12192000 w 12563710"/>
                <a:gd name="connsiteY4-212" fmla="*/ 1167359 h 1167359"/>
                <a:gd name="connsiteX5-213" fmla="*/ 0 w 12563710"/>
                <a:gd name="connsiteY5-214" fmla="*/ 1167359 h 1167359"/>
                <a:gd name="connsiteX0-215" fmla="*/ 0 w 12550463"/>
                <a:gd name="connsiteY0-216" fmla="*/ 1167359 h 1167359"/>
                <a:gd name="connsiteX1-217" fmla="*/ 4542971 w 12550463"/>
                <a:gd name="connsiteY1-218" fmla="*/ 13473 h 1167359"/>
                <a:gd name="connsiteX2-219" fmla="*/ 7126515 w 12550463"/>
                <a:gd name="connsiteY2-220" fmla="*/ 535988 h 1167359"/>
                <a:gd name="connsiteX3-221" fmla="*/ 9216571 w 12550463"/>
                <a:gd name="connsiteY3-222" fmla="*/ 521474 h 1167359"/>
                <a:gd name="connsiteX4-223" fmla="*/ 12192000 w 12550463"/>
                <a:gd name="connsiteY4-224" fmla="*/ 1167359 h 1167359"/>
                <a:gd name="connsiteX5-225" fmla="*/ 0 w 12550463"/>
                <a:gd name="connsiteY5-226" fmla="*/ 1167359 h 1167359"/>
                <a:gd name="connsiteX0-227" fmla="*/ 0 w 12192000"/>
                <a:gd name="connsiteY0-228" fmla="*/ 1167359 h 1167359"/>
                <a:gd name="connsiteX1-229" fmla="*/ 4542971 w 12192000"/>
                <a:gd name="connsiteY1-230" fmla="*/ 13473 h 1167359"/>
                <a:gd name="connsiteX2-231" fmla="*/ 7126515 w 12192000"/>
                <a:gd name="connsiteY2-232" fmla="*/ 535988 h 1167359"/>
                <a:gd name="connsiteX3-233" fmla="*/ 9216571 w 12192000"/>
                <a:gd name="connsiteY3-234" fmla="*/ 521474 h 1167359"/>
                <a:gd name="connsiteX4-235" fmla="*/ 12192000 w 12192000"/>
                <a:gd name="connsiteY4-236" fmla="*/ 1167359 h 1167359"/>
                <a:gd name="connsiteX5-237" fmla="*/ 0 w 12192000"/>
                <a:gd name="connsiteY5-238" fmla="*/ 1167359 h 1167359"/>
                <a:gd name="connsiteX0-239" fmla="*/ 0 w 12192000"/>
                <a:gd name="connsiteY0-240" fmla="*/ 1167359 h 1167359"/>
                <a:gd name="connsiteX1-241" fmla="*/ 4542971 w 12192000"/>
                <a:gd name="connsiteY1-242" fmla="*/ 13473 h 1167359"/>
                <a:gd name="connsiteX2-243" fmla="*/ 7126515 w 12192000"/>
                <a:gd name="connsiteY2-244" fmla="*/ 535988 h 1167359"/>
                <a:gd name="connsiteX3-245" fmla="*/ 9216571 w 12192000"/>
                <a:gd name="connsiteY3-246" fmla="*/ 521474 h 1167359"/>
                <a:gd name="connsiteX4-247" fmla="*/ 12192000 w 12192000"/>
                <a:gd name="connsiteY4-248" fmla="*/ 1167359 h 1167359"/>
                <a:gd name="connsiteX5-249" fmla="*/ 0 w 12192000"/>
                <a:gd name="connsiteY5-250" fmla="*/ 1167359 h 1167359"/>
                <a:gd name="connsiteX0-251" fmla="*/ 0 w 12192000"/>
                <a:gd name="connsiteY0-252" fmla="*/ 1167359 h 1167359"/>
                <a:gd name="connsiteX1-253" fmla="*/ 4542971 w 12192000"/>
                <a:gd name="connsiteY1-254" fmla="*/ 13473 h 1167359"/>
                <a:gd name="connsiteX2-255" fmla="*/ 7126515 w 12192000"/>
                <a:gd name="connsiteY2-256" fmla="*/ 535988 h 1167359"/>
                <a:gd name="connsiteX3-257" fmla="*/ 9216571 w 12192000"/>
                <a:gd name="connsiteY3-258" fmla="*/ 521474 h 1167359"/>
                <a:gd name="connsiteX4-259" fmla="*/ 12192000 w 12192000"/>
                <a:gd name="connsiteY4-260" fmla="*/ 1167359 h 1167359"/>
                <a:gd name="connsiteX5-261" fmla="*/ 0 w 12192000"/>
                <a:gd name="connsiteY5-262" fmla="*/ 1167359 h 1167359"/>
                <a:gd name="connsiteX0-263" fmla="*/ 0 w 12192000"/>
                <a:gd name="connsiteY0-264" fmla="*/ 1168115 h 1168115"/>
                <a:gd name="connsiteX1-265" fmla="*/ 4542971 w 12192000"/>
                <a:gd name="connsiteY1-266" fmla="*/ 14229 h 1168115"/>
                <a:gd name="connsiteX2-267" fmla="*/ 7342415 w 12192000"/>
                <a:gd name="connsiteY2-268" fmla="*/ 524044 h 1168115"/>
                <a:gd name="connsiteX3-269" fmla="*/ 9216571 w 12192000"/>
                <a:gd name="connsiteY3-270" fmla="*/ 522230 h 1168115"/>
                <a:gd name="connsiteX4-271" fmla="*/ 12192000 w 12192000"/>
                <a:gd name="connsiteY4-272" fmla="*/ 1168115 h 1168115"/>
                <a:gd name="connsiteX5-273" fmla="*/ 0 w 12192000"/>
                <a:gd name="connsiteY5-274" fmla="*/ 1168115 h 1168115"/>
                <a:gd name="connsiteX0-275" fmla="*/ 0 w 12192000"/>
                <a:gd name="connsiteY0-276" fmla="*/ 1163460 h 1163460"/>
                <a:gd name="connsiteX1-277" fmla="*/ 4542971 w 12192000"/>
                <a:gd name="connsiteY1-278" fmla="*/ 9574 h 1163460"/>
                <a:gd name="connsiteX2-279" fmla="*/ 7685315 w 12192000"/>
                <a:gd name="connsiteY2-280" fmla="*/ 608289 h 1163460"/>
                <a:gd name="connsiteX3-281" fmla="*/ 9216571 w 12192000"/>
                <a:gd name="connsiteY3-282" fmla="*/ 517575 h 1163460"/>
                <a:gd name="connsiteX4-283" fmla="*/ 12192000 w 12192000"/>
                <a:gd name="connsiteY4-284" fmla="*/ 1163460 h 1163460"/>
                <a:gd name="connsiteX5-285" fmla="*/ 0 w 12192000"/>
                <a:gd name="connsiteY5-286" fmla="*/ 1163460 h 1163460"/>
                <a:gd name="connsiteX0-287" fmla="*/ 0 w 12192000"/>
                <a:gd name="connsiteY0-288" fmla="*/ 1163287 h 1163287"/>
                <a:gd name="connsiteX1-289" fmla="*/ 4542971 w 12192000"/>
                <a:gd name="connsiteY1-290" fmla="*/ 9401 h 1163287"/>
                <a:gd name="connsiteX2-291" fmla="*/ 7685315 w 12192000"/>
                <a:gd name="connsiteY2-292" fmla="*/ 608116 h 1163287"/>
                <a:gd name="connsiteX3-293" fmla="*/ 9216571 w 12192000"/>
                <a:gd name="connsiteY3-294" fmla="*/ 517402 h 1163287"/>
                <a:gd name="connsiteX4-295" fmla="*/ 12192000 w 12192000"/>
                <a:gd name="connsiteY4-296" fmla="*/ 1163287 h 1163287"/>
                <a:gd name="connsiteX5-297" fmla="*/ 0 w 12192000"/>
                <a:gd name="connsiteY5-298" fmla="*/ 1163287 h 1163287"/>
                <a:gd name="connsiteX0-299" fmla="*/ 0 w 12192000"/>
                <a:gd name="connsiteY0-300" fmla="*/ 1163287 h 1163287"/>
                <a:gd name="connsiteX1-301" fmla="*/ 4542971 w 12192000"/>
                <a:gd name="connsiteY1-302" fmla="*/ 9401 h 1163287"/>
                <a:gd name="connsiteX2-303" fmla="*/ 7685315 w 12192000"/>
                <a:gd name="connsiteY2-304" fmla="*/ 608116 h 1163287"/>
                <a:gd name="connsiteX3-305" fmla="*/ 9216571 w 12192000"/>
                <a:gd name="connsiteY3-306" fmla="*/ 517402 h 1163287"/>
                <a:gd name="connsiteX4-307" fmla="*/ 12192000 w 12192000"/>
                <a:gd name="connsiteY4-308" fmla="*/ 1163287 h 1163287"/>
                <a:gd name="connsiteX5-309" fmla="*/ 0 w 12192000"/>
                <a:gd name="connsiteY5-310" fmla="*/ 1163287 h 1163287"/>
                <a:gd name="connsiteX0-311" fmla="*/ 0 w 12192000"/>
                <a:gd name="connsiteY0-312" fmla="*/ 1163287 h 1163287"/>
                <a:gd name="connsiteX1-313" fmla="*/ 4542971 w 12192000"/>
                <a:gd name="connsiteY1-314" fmla="*/ 9401 h 1163287"/>
                <a:gd name="connsiteX2-315" fmla="*/ 7685315 w 12192000"/>
                <a:gd name="connsiteY2-316" fmla="*/ 608116 h 1163287"/>
                <a:gd name="connsiteX3-317" fmla="*/ 9216571 w 12192000"/>
                <a:gd name="connsiteY3-318" fmla="*/ 517402 h 1163287"/>
                <a:gd name="connsiteX4-319" fmla="*/ 12192000 w 12192000"/>
                <a:gd name="connsiteY4-320" fmla="*/ 1163287 h 1163287"/>
                <a:gd name="connsiteX5-321" fmla="*/ 0 w 12192000"/>
                <a:gd name="connsiteY5-322" fmla="*/ 1163287 h 1163287"/>
                <a:gd name="connsiteX0-323" fmla="*/ 0 w 12192000"/>
                <a:gd name="connsiteY0-324" fmla="*/ 1163287 h 1163287"/>
                <a:gd name="connsiteX1-325" fmla="*/ 4542971 w 12192000"/>
                <a:gd name="connsiteY1-326" fmla="*/ 9401 h 1163287"/>
                <a:gd name="connsiteX2-327" fmla="*/ 7685315 w 12192000"/>
                <a:gd name="connsiteY2-328" fmla="*/ 608116 h 1163287"/>
                <a:gd name="connsiteX3-329" fmla="*/ 9216571 w 12192000"/>
                <a:gd name="connsiteY3-330" fmla="*/ 517402 h 1163287"/>
                <a:gd name="connsiteX4-331" fmla="*/ 12192000 w 12192000"/>
                <a:gd name="connsiteY4-332" fmla="*/ 1163287 h 1163287"/>
                <a:gd name="connsiteX5-333" fmla="*/ 0 w 12192000"/>
                <a:gd name="connsiteY5-334" fmla="*/ 1163287 h 1163287"/>
                <a:gd name="connsiteX0-335" fmla="*/ 0 w 12192000"/>
                <a:gd name="connsiteY0-336" fmla="*/ 1163287 h 1163287"/>
                <a:gd name="connsiteX1-337" fmla="*/ 4542971 w 12192000"/>
                <a:gd name="connsiteY1-338" fmla="*/ 9401 h 1163287"/>
                <a:gd name="connsiteX2-339" fmla="*/ 7685315 w 12192000"/>
                <a:gd name="connsiteY2-340" fmla="*/ 608116 h 1163287"/>
                <a:gd name="connsiteX3-341" fmla="*/ 9216571 w 12192000"/>
                <a:gd name="connsiteY3-342" fmla="*/ 517402 h 1163287"/>
                <a:gd name="connsiteX4-343" fmla="*/ 12192000 w 12192000"/>
                <a:gd name="connsiteY4-344" fmla="*/ 1163287 h 1163287"/>
                <a:gd name="connsiteX5-345" fmla="*/ 0 w 12192000"/>
                <a:gd name="connsiteY5-346" fmla="*/ 1163287 h 1163287"/>
                <a:gd name="connsiteX0-347" fmla="*/ 0 w 12192000"/>
                <a:gd name="connsiteY0-348" fmla="*/ 1163287 h 1163287"/>
                <a:gd name="connsiteX1-349" fmla="*/ 4542971 w 12192000"/>
                <a:gd name="connsiteY1-350" fmla="*/ 9401 h 1163287"/>
                <a:gd name="connsiteX2-351" fmla="*/ 7685315 w 12192000"/>
                <a:gd name="connsiteY2-352" fmla="*/ 608116 h 1163287"/>
                <a:gd name="connsiteX3-353" fmla="*/ 9216571 w 12192000"/>
                <a:gd name="connsiteY3-354" fmla="*/ 517402 h 1163287"/>
                <a:gd name="connsiteX4-355" fmla="*/ 12192000 w 12192000"/>
                <a:gd name="connsiteY4-356" fmla="*/ 1163287 h 1163287"/>
                <a:gd name="connsiteX5-357" fmla="*/ 0 w 12192000"/>
                <a:gd name="connsiteY5-358" fmla="*/ 1163287 h 1163287"/>
                <a:gd name="connsiteX0-359" fmla="*/ 0 w 12192000"/>
                <a:gd name="connsiteY0-360" fmla="*/ 1154335 h 1154335"/>
                <a:gd name="connsiteX1-361" fmla="*/ 5023262 w 12192000"/>
                <a:gd name="connsiteY1-362" fmla="*/ 9685 h 1154335"/>
                <a:gd name="connsiteX2-363" fmla="*/ 7685315 w 12192000"/>
                <a:gd name="connsiteY2-364" fmla="*/ 599164 h 1154335"/>
                <a:gd name="connsiteX3-365" fmla="*/ 9216571 w 12192000"/>
                <a:gd name="connsiteY3-366" fmla="*/ 508450 h 1154335"/>
                <a:gd name="connsiteX4-367" fmla="*/ 12192000 w 12192000"/>
                <a:gd name="connsiteY4-368" fmla="*/ 1154335 h 1154335"/>
                <a:gd name="connsiteX5-369" fmla="*/ 0 w 12192000"/>
                <a:gd name="connsiteY5-370" fmla="*/ 1154335 h 1154335"/>
                <a:gd name="connsiteX0-371" fmla="*/ 0 w 12192000"/>
                <a:gd name="connsiteY0-372" fmla="*/ 1154335 h 1154335"/>
                <a:gd name="connsiteX1-373" fmla="*/ 5023262 w 12192000"/>
                <a:gd name="connsiteY1-374" fmla="*/ 9685 h 1154335"/>
                <a:gd name="connsiteX2-375" fmla="*/ 7685315 w 12192000"/>
                <a:gd name="connsiteY2-376" fmla="*/ 599164 h 1154335"/>
                <a:gd name="connsiteX3-377" fmla="*/ 9216571 w 12192000"/>
                <a:gd name="connsiteY3-378" fmla="*/ 508450 h 1154335"/>
                <a:gd name="connsiteX4-379" fmla="*/ 12192000 w 12192000"/>
                <a:gd name="connsiteY4-380" fmla="*/ 1154335 h 1154335"/>
                <a:gd name="connsiteX5-381" fmla="*/ 0 w 12192000"/>
                <a:gd name="connsiteY5-382" fmla="*/ 1154335 h 1154335"/>
                <a:gd name="connsiteX0-383" fmla="*/ 0 w 12192000"/>
                <a:gd name="connsiteY0-384" fmla="*/ 1154313 h 1154313"/>
                <a:gd name="connsiteX1-385" fmla="*/ 5023262 w 12192000"/>
                <a:gd name="connsiteY1-386" fmla="*/ 9663 h 1154313"/>
                <a:gd name="connsiteX2-387" fmla="*/ 7685315 w 12192000"/>
                <a:gd name="connsiteY2-388" fmla="*/ 599142 h 1154313"/>
                <a:gd name="connsiteX3-389" fmla="*/ 8994899 w 12192000"/>
                <a:gd name="connsiteY3-390" fmla="*/ 499192 h 1154313"/>
                <a:gd name="connsiteX4-391" fmla="*/ 12192000 w 12192000"/>
                <a:gd name="connsiteY4-392" fmla="*/ 1154313 h 1154313"/>
                <a:gd name="connsiteX5-393" fmla="*/ 0 w 12192000"/>
                <a:gd name="connsiteY5-394" fmla="*/ 1154313 h 1154313"/>
                <a:gd name="connsiteX0-395" fmla="*/ 0 w 12192000"/>
                <a:gd name="connsiteY0-396" fmla="*/ 1154313 h 1154313"/>
                <a:gd name="connsiteX1-397" fmla="*/ 5023262 w 12192000"/>
                <a:gd name="connsiteY1-398" fmla="*/ 9663 h 1154313"/>
                <a:gd name="connsiteX2-399" fmla="*/ 7685315 w 12192000"/>
                <a:gd name="connsiteY2-400" fmla="*/ 599142 h 1154313"/>
                <a:gd name="connsiteX3-401" fmla="*/ 8994899 w 12192000"/>
                <a:gd name="connsiteY3-402" fmla="*/ 499192 h 1154313"/>
                <a:gd name="connsiteX4-403" fmla="*/ 12192000 w 12192000"/>
                <a:gd name="connsiteY4-404" fmla="*/ 1154313 h 1154313"/>
                <a:gd name="connsiteX5-405" fmla="*/ 0 w 12192000"/>
                <a:gd name="connsiteY5-406" fmla="*/ 1154313 h 1154313"/>
                <a:gd name="connsiteX0-407" fmla="*/ 0 w 12192000"/>
                <a:gd name="connsiteY0-408" fmla="*/ 1154313 h 1154313"/>
                <a:gd name="connsiteX1-409" fmla="*/ 5023262 w 12192000"/>
                <a:gd name="connsiteY1-410" fmla="*/ 9663 h 1154313"/>
                <a:gd name="connsiteX2-411" fmla="*/ 7685315 w 12192000"/>
                <a:gd name="connsiteY2-412" fmla="*/ 599142 h 1154313"/>
                <a:gd name="connsiteX3-413" fmla="*/ 8994899 w 12192000"/>
                <a:gd name="connsiteY3-414" fmla="*/ 499192 h 1154313"/>
                <a:gd name="connsiteX4-415" fmla="*/ 12192000 w 12192000"/>
                <a:gd name="connsiteY4-416" fmla="*/ 1154313 h 1154313"/>
                <a:gd name="connsiteX5-417" fmla="*/ 0 w 12192000"/>
                <a:gd name="connsiteY5-418" fmla="*/ 1154313 h 1154313"/>
                <a:gd name="connsiteX0-419" fmla="*/ 0 w 12192000"/>
                <a:gd name="connsiteY0-420" fmla="*/ 1154313 h 1154313"/>
                <a:gd name="connsiteX1-421" fmla="*/ 5023262 w 12192000"/>
                <a:gd name="connsiteY1-422" fmla="*/ 9663 h 1154313"/>
                <a:gd name="connsiteX2-423" fmla="*/ 7685315 w 12192000"/>
                <a:gd name="connsiteY2-424" fmla="*/ 599142 h 1154313"/>
                <a:gd name="connsiteX3-425" fmla="*/ 8994899 w 12192000"/>
                <a:gd name="connsiteY3-426" fmla="*/ 499192 h 1154313"/>
                <a:gd name="connsiteX4-427" fmla="*/ 12192000 w 12192000"/>
                <a:gd name="connsiteY4-428" fmla="*/ 1154313 h 1154313"/>
                <a:gd name="connsiteX5-429" fmla="*/ 0 w 12192000"/>
                <a:gd name="connsiteY5-430" fmla="*/ 1154313 h 1154313"/>
                <a:gd name="connsiteX0-431" fmla="*/ 0 w 12192000"/>
                <a:gd name="connsiteY0-432" fmla="*/ 1154313 h 1154313"/>
                <a:gd name="connsiteX1-433" fmla="*/ 5023262 w 12192000"/>
                <a:gd name="connsiteY1-434" fmla="*/ 9663 h 1154313"/>
                <a:gd name="connsiteX2-435" fmla="*/ 7685315 w 12192000"/>
                <a:gd name="connsiteY2-436" fmla="*/ 599142 h 1154313"/>
                <a:gd name="connsiteX3-437" fmla="*/ 8994899 w 12192000"/>
                <a:gd name="connsiteY3-438" fmla="*/ 499192 h 1154313"/>
                <a:gd name="connsiteX4-439" fmla="*/ 12192000 w 12192000"/>
                <a:gd name="connsiteY4-440" fmla="*/ 1154313 h 1154313"/>
                <a:gd name="connsiteX5-441" fmla="*/ 0 w 12192000"/>
                <a:gd name="connsiteY5-442" fmla="*/ 1154313 h 1154313"/>
                <a:gd name="connsiteX0-443" fmla="*/ 0 w 12192000"/>
                <a:gd name="connsiteY0-444" fmla="*/ 1155628 h 1155628"/>
                <a:gd name="connsiteX1-445" fmla="*/ 5023262 w 12192000"/>
                <a:gd name="connsiteY1-446" fmla="*/ 10978 h 1155628"/>
                <a:gd name="connsiteX2-447" fmla="*/ 7205024 w 12192000"/>
                <a:gd name="connsiteY2-448" fmla="*/ 572748 h 1155628"/>
                <a:gd name="connsiteX3-449" fmla="*/ 8994899 w 12192000"/>
                <a:gd name="connsiteY3-450" fmla="*/ 500507 h 1155628"/>
                <a:gd name="connsiteX4-451" fmla="*/ 12192000 w 12192000"/>
                <a:gd name="connsiteY4-452" fmla="*/ 1155628 h 1155628"/>
                <a:gd name="connsiteX5-453" fmla="*/ 0 w 12192000"/>
                <a:gd name="connsiteY5-454" fmla="*/ 1155628 h 1155628"/>
                <a:gd name="connsiteX0-455" fmla="*/ 0 w 12192000"/>
                <a:gd name="connsiteY0-456" fmla="*/ 1155941 h 1155941"/>
                <a:gd name="connsiteX1-457" fmla="*/ 5023262 w 12192000"/>
                <a:gd name="connsiteY1-458" fmla="*/ 11291 h 1155941"/>
                <a:gd name="connsiteX2-459" fmla="*/ 7205024 w 12192000"/>
                <a:gd name="connsiteY2-460" fmla="*/ 573061 h 1155941"/>
                <a:gd name="connsiteX3-461" fmla="*/ 8994899 w 12192000"/>
                <a:gd name="connsiteY3-462" fmla="*/ 500820 h 1155941"/>
                <a:gd name="connsiteX4-463" fmla="*/ 12192000 w 12192000"/>
                <a:gd name="connsiteY4-464" fmla="*/ 1155941 h 1155941"/>
                <a:gd name="connsiteX5-465" fmla="*/ 0 w 12192000"/>
                <a:gd name="connsiteY5-466" fmla="*/ 1155941 h 1155941"/>
                <a:gd name="connsiteX0-467" fmla="*/ 0 w 12192000"/>
                <a:gd name="connsiteY0-468" fmla="*/ 1156444 h 1156444"/>
                <a:gd name="connsiteX1-469" fmla="*/ 5023262 w 12192000"/>
                <a:gd name="connsiteY1-470" fmla="*/ 11794 h 1156444"/>
                <a:gd name="connsiteX2-471" fmla="*/ 7205024 w 12192000"/>
                <a:gd name="connsiteY2-472" fmla="*/ 573564 h 1156444"/>
                <a:gd name="connsiteX3-473" fmla="*/ 8994899 w 12192000"/>
                <a:gd name="connsiteY3-474" fmla="*/ 501323 h 1156444"/>
                <a:gd name="connsiteX4-475" fmla="*/ 12192000 w 12192000"/>
                <a:gd name="connsiteY4-476" fmla="*/ 1156444 h 1156444"/>
                <a:gd name="connsiteX5-477" fmla="*/ 0 w 12192000"/>
                <a:gd name="connsiteY5-478" fmla="*/ 1156444 h 1156444"/>
                <a:gd name="connsiteX0-479" fmla="*/ 0 w 12192000"/>
                <a:gd name="connsiteY0-480" fmla="*/ 1156444 h 1156444"/>
                <a:gd name="connsiteX1-481" fmla="*/ 5023262 w 12192000"/>
                <a:gd name="connsiteY1-482" fmla="*/ 11794 h 1156444"/>
                <a:gd name="connsiteX2-483" fmla="*/ 7205024 w 12192000"/>
                <a:gd name="connsiteY2-484" fmla="*/ 573564 h 1156444"/>
                <a:gd name="connsiteX3-485" fmla="*/ 8994899 w 12192000"/>
                <a:gd name="connsiteY3-486" fmla="*/ 501323 h 1156444"/>
                <a:gd name="connsiteX4-487" fmla="*/ 12192000 w 12192000"/>
                <a:gd name="connsiteY4-488" fmla="*/ 1156444 h 1156444"/>
                <a:gd name="connsiteX5-489" fmla="*/ 0 w 12192000"/>
                <a:gd name="connsiteY5-490" fmla="*/ 1156444 h 1156444"/>
                <a:gd name="connsiteX0-491" fmla="*/ 0 w 12192000"/>
                <a:gd name="connsiteY0-492" fmla="*/ 1155629 h 1155629"/>
                <a:gd name="connsiteX1-493" fmla="*/ 5023262 w 12192000"/>
                <a:gd name="connsiteY1-494" fmla="*/ 10979 h 1155629"/>
                <a:gd name="connsiteX2-495" fmla="*/ 7205024 w 12192000"/>
                <a:gd name="connsiteY2-496" fmla="*/ 572749 h 1155629"/>
                <a:gd name="connsiteX3-497" fmla="*/ 9133445 w 12192000"/>
                <a:gd name="connsiteY3-498" fmla="*/ 500508 h 1155629"/>
                <a:gd name="connsiteX4-499" fmla="*/ 12192000 w 12192000"/>
                <a:gd name="connsiteY4-500" fmla="*/ 1155629 h 1155629"/>
                <a:gd name="connsiteX5-501" fmla="*/ 0 w 12192000"/>
                <a:gd name="connsiteY5-502" fmla="*/ 1155629 h 1155629"/>
                <a:gd name="connsiteX0-503" fmla="*/ 0 w 12192000"/>
                <a:gd name="connsiteY0-504" fmla="*/ 1155629 h 1155629"/>
                <a:gd name="connsiteX1-505" fmla="*/ 5023262 w 12192000"/>
                <a:gd name="connsiteY1-506" fmla="*/ 10979 h 1155629"/>
                <a:gd name="connsiteX2-507" fmla="*/ 7205024 w 12192000"/>
                <a:gd name="connsiteY2-508" fmla="*/ 572749 h 1155629"/>
                <a:gd name="connsiteX3-509" fmla="*/ 9133445 w 12192000"/>
                <a:gd name="connsiteY3-510" fmla="*/ 500508 h 1155629"/>
                <a:gd name="connsiteX4-511" fmla="*/ 12192000 w 12192000"/>
                <a:gd name="connsiteY4-512" fmla="*/ 1155629 h 1155629"/>
                <a:gd name="connsiteX5-513" fmla="*/ 0 w 12192000"/>
                <a:gd name="connsiteY5-514" fmla="*/ 1155629 h 1155629"/>
                <a:gd name="connsiteX0-515" fmla="*/ 0 w 12192000"/>
                <a:gd name="connsiteY0-516" fmla="*/ 1155629 h 1155629"/>
                <a:gd name="connsiteX1-517" fmla="*/ 5023262 w 12192000"/>
                <a:gd name="connsiteY1-518" fmla="*/ 10979 h 1155629"/>
                <a:gd name="connsiteX2-519" fmla="*/ 7205024 w 12192000"/>
                <a:gd name="connsiteY2-520" fmla="*/ 572749 h 1155629"/>
                <a:gd name="connsiteX3-521" fmla="*/ 9133445 w 12192000"/>
                <a:gd name="connsiteY3-522" fmla="*/ 500508 h 1155629"/>
                <a:gd name="connsiteX4-523" fmla="*/ 12192000 w 12192000"/>
                <a:gd name="connsiteY4-524" fmla="*/ 1155629 h 1155629"/>
                <a:gd name="connsiteX5-525" fmla="*/ 0 w 12192000"/>
                <a:gd name="connsiteY5-526" fmla="*/ 1155629 h 1155629"/>
                <a:gd name="connsiteX0-527" fmla="*/ 0 w 12192000"/>
                <a:gd name="connsiteY0-528" fmla="*/ 1144665 h 1144665"/>
                <a:gd name="connsiteX1-529" fmla="*/ 5023262 w 12192000"/>
                <a:gd name="connsiteY1-530" fmla="*/ 15 h 1144665"/>
                <a:gd name="connsiteX2-531" fmla="*/ 7205024 w 12192000"/>
                <a:gd name="connsiteY2-532" fmla="*/ 561785 h 1144665"/>
                <a:gd name="connsiteX3-533" fmla="*/ 9133445 w 12192000"/>
                <a:gd name="connsiteY3-534" fmla="*/ 489544 h 1144665"/>
                <a:gd name="connsiteX4-535" fmla="*/ 12192000 w 12192000"/>
                <a:gd name="connsiteY4-536" fmla="*/ 1144665 h 1144665"/>
                <a:gd name="connsiteX5-537" fmla="*/ 0 w 12192000"/>
                <a:gd name="connsiteY5-538" fmla="*/ 1144665 h 1144665"/>
                <a:gd name="connsiteX0-539" fmla="*/ 0 w 12192000"/>
                <a:gd name="connsiteY0-540" fmla="*/ 1144665 h 1144665"/>
                <a:gd name="connsiteX1-541" fmla="*/ 5023262 w 12192000"/>
                <a:gd name="connsiteY1-542" fmla="*/ 15 h 1144665"/>
                <a:gd name="connsiteX2-543" fmla="*/ 7205024 w 12192000"/>
                <a:gd name="connsiteY2-544" fmla="*/ 561785 h 1144665"/>
                <a:gd name="connsiteX3-545" fmla="*/ 9133445 w 12192000"/>
                <a:gd name="connsiteY3-546" fmla="*/ 489544 h 1144665"/>
                <a:gd name="connsiteX4-547" fmla="*/ 12192000 w 12192000"/>
                <a:gd name="connsiteY4-548" fmla="*/ 1144665 h 1144665"/>
                <a:gd name="connsiteX5-549" fmla="*/ 0 w 12192000"/>
                <a:gd name="connsiteY5-550" fmla="*/ 1144665 h 1144665"/>
                <a:gd name="connsiteX0-551" fmla="*/ 0 w 12192000"/>
                <a:gd name="connsiteY0-552" fmla="*/ 1144665 h 1144665"/>
                <a:gd name="connsiteX1-553" fmla="*/ 5023262 w 12192000"/>
                <a:gd name="connsiteY1-554" fmla="*/ 15 h 1144665"/>
                <a:gd name="connsiteX2-555" fmla="*/ 7205024 w 12192000"/>
                <a:gd name="connsiteY2-556" fmla="*/ 561785 h 1144665"/>
                <a:gd name="connsiteX3-557" fmla="*/ 9142681 w 12192000"/>
                <a:gd name="connsiteY3-558" fmla="*/ 369471 h 1144665"/>
                <a:gd name="connsiteX4-559" fmla="*/ 12192000 w 12192000"/>
                <a:gd name="connsiteY4-560" fmla="*/ 1144665 h 1144665"/>
                <a:gd name="connsiteX5-561" fmla="*/ 0 w 12192000"/>
                <a:gd name="connsiteY5-562" fmla="*/ 1144665 h 1144665"/>
                <a:gd name="connsiteX0-563" fmla="*/ 0 w 12192000"/>
                <a:gd name="connsiteY0-564" fmla="*/ 1144665 h 1144665"/>
                <a:gd name="connsiteX1-565" fmla="*/ 5023262 w 12192000"/>
                <a:gd name="connsiteY1-566" fmla="*/ 15 h 1144665"/>
                <a:gd name="connsiteX2-567" fmla="*/ 7205024 w 12192000"/>
                <a:gd name="connsiteY2-568" fmla="*/ 561785 h 1144665"/>
                <a:gd name="connsiteX3-569" fmla="*/ 9142681 w 12192000"/>
                <a:gd name="connsiteY3-570" fmla="*/ 369471 h 1144665"/>
                <a:gd name="connsiteX4-571" fmla="*/ 12192000 w 12192000"/>
                <a:gd name="connsiteY4-572" fmla="*/ 1144665 h 1144665"/>
                <a:gd name="connsiteX5-573" fmla="*/ 0 w 12192000"/>
                <a:gd name="connsiteY5-574" fmla="*/ 1144665 h 1144665"/>
                <a:gd name="connsiteX0-575" fmla="*/ 0 w 12192000"/>
                <a:gd name="connsiteY0-576" fmla="*/ 1144665 h 1144665"/>
                <a:gd name="connsiteX1-577" fmla="*/ 5023262 w 12192000"/>
                <a:gd name="connsiteY1-578" fmla="*/ 15 h 1144665"/>
                <a:gd name="connsiteX2-579" fmla="*/ 7205024 w 12192000"/>
                <a:gd name="connsiteY2-580" fmla="*/ 561785 h 1144665"/>
                <a:gd name="connsiteX3-581" fmla="*/ 9244281 w 12192000"/>
                <a:gd name="connsiteY3-582" fmla="*/ 521871 h 1144665"/>
                <a:gd name="connsiteX4-583" fmla="*/ 12192000 w 12192000"/>
                <a:gd name="connsiteY4-584" fmla="*/ 1144665 h 1144665"/>
                <a:gd name="connsiteX5-585" fmla="*/ 0 w 12192000"/>
                <a:gd name="connsiteY5-586" fmla="*/ 1144665 h 1144665"/>
                <a:gd name="connsiteX0-587" fmla="*/ 0 w 12192000"/>
                <a:gd name="connsiteY0-588" fmla="*/ 1144665 h 1144665"/>
                <a:gd name="connsiteX1-589" fmla="*/ 5023262 w 12192000"/>
                <a:gd name="connsiteY1-590" fmla="*/ 15 h 1144665"/>
                <a:gd name="connsiteX2-591" fmla="*/ 7205024 w 12192000"/>
                <a:gd name="connsiteY2-592" fmla="*/ 561785 h 1144665"/>
                <a:gd name="connsiteX3-593" fmla="*/ 9244281 w 12192000"/>
                <a:gd name="connsiteY3-594" fmla="*/ 521871 h 1144665"/>
                <a:gd name="connsiteX4-595" fmla="*/ 12192000 w 12192000"/>
                <a:gd name="connsiteY4-596" fmla="*/ 1144665 h 1144665"/>
                <a:gd name="connsiteX5-597" fmla="*/ 0 w 12192000"/>
                <a:gd name="connsiteY5-598" fmla="*/ 1144665 h 1144665"/>
                <a:gd name="connsiteX0-599" fmla="*/ 0 w 12192000"/>
                <a:gd name="connsiteY0-600" fmla="*/ 1144665 h 1144665"/>
                <a:gd name="connsiteX1-601" fmla="*/ 5023262 w 12192000"/>
                <a:gd name="connsiteY1-602" fmla="*/ 15 h 1144665"/>
                <a:gd name="connsiteX2-603" fmla="*/ 7205024 w 12192000"/>
                <a:gd name="connsiteY2-604" fmla="*/ 561785 h 1144665"/>
                <a:gd name="connsiteX3-605" fmla="*/ 9244281 w 12192000"/>
                <a:gd name="connsiteY3-606" fmla="*/ 521871 h 1144665"/>
                <a:gd name="connsiteX4-607" fmla="*/ 12192000 w 12192000"/>
                <a:gd name="connsiteY4-608" fmla="*/ 1144665 h 1144665"/>
                <a:gd name="connsiteX5-609" fmla="*/ 0 w 12192000"/>
                <a:gd name="connsiteY5-610" fmla="*/ 1144665 h 1144665"/>
                <a:gd name="connsiteX0-611" fmla="*/ 0 w 12192000"/>
                <a:gd name="connsiteY0-612" fmla="*/ 1144665 h 1144665"/>
                <a:gd name="connsiteX1-613" fmla="*/ 5023262 w 12192000"/>
                <a:gd name="connsiteY1-614" fmla="*/ 15 h 1144665"/>
                <a:gd name="connsiteX2-615" fmla="*/ 7205024 w 12192000"/>
                <a:gd name="connsiteY2-616" fmla="*/ 561785 h 1144665"/>
                <a:gd name="connsiteX3-617" fmla="*/ 9244281 w 12192000"/>
                <a:gd name="connsiteY3-618" fmla="*/ 521871 h 1144665"/>
                <a:gd name="connsiteX4-619" fmla="*/ 12192000 w 12192000"/>
                <a:gd name="connsiteY4-620" fmla="*/ 1144665 h 1144665"/>
                <a:gd name="connsiteX5-621" fmla="*/ 0 w 12192000"/>
                <a:gd name="connsiteY5-622" fmla="*/ 1144665 h 1144665"/>
                <a:gd name="connsiteX0-623" fmla="*/ 0 w 12192000"/>
                <a:gd name="connsiteY0-624" fmla="*/ 1150742 h 1150742"/>
                <a:gd name="connsiteX1-625" fmla="*/ 5023262 w 12192000"/>
                <a:gd name="connsiteY1-626" fmla="*/ 6092 h 1150742"/>
                <a:gd name="connsiteX2-627" fmla="*/ 7319324 w 12192000"/>
                <a:gd name="connsiteY2-628" fmla="*/ 689782 h 1150742"/>
                <a:gd name="connsiteX3-629" fmla="*/ 9244281 w 12192000"/>
                <a:gd name="connsiteY3-630" fmla="*/ 527948 h 1150742"/>
                <a:gd name="connsiteX4-631" fmla="*/ 12192000 w 12192000"/>
                <a:gd name="connsiteY4-632" fmla="*/ 1150742 h 1150742"/>
                <a:gd name="connsiteX5-633" fmla="*/ 0 w 12192000"/>
                <a:gd name="connsiteY5-634" fmla="*/ 1150742 h 1150742"/>
                <a:gd name="connsiteX0-635" fmla="*/ 0 w 12192000"/>
                <a:gd name="connsiteY0-636" fmla="*/ 1150502 h 1150502"/>
                <a:gd name="connsiteX1-637" fmla="*/ 5023262 w 12192000"/>
                <a:gd name="connsiteY1-638" fmla="*/ 5852 h 1150502"/>
                <a:gd name="connsiteX2-639" fmla="*/ 7319324 w 12192000"/>
                <a:gd name="connsiteY2-640" fmla="*/ 689542 h 1150502"/>
                <a:gd name="connsiteX3-641" fmla="*/ 9244281 w 12192000"/>
                <a:gd name="connsiteY3-642" fmla="*/ 527708 h 1150502"/>
                <a:gd name="connsiteX4-643" fmla="*/ 12192000 w 12192000"/>
                <a:gd name="connsiteY4-644" fmla="*/ 1150502 h 1150502"/>
                <a:gd name="connsiteX5-645" fmla="*/ 0 w 12192000"/>
                <a:gd name="connsiteY5-646" fmla="*/ 1150502 h 1150502"/>
                <a:gd name="connsiteX0-647" fmla="*/ 0 w 12192000"/>
                <a:gd name="connsiteY0-648" fmla="*/ 1150334 h 1150334"/>
                <a:gd name="connsiteX1-649" fmla="*/ 5023262 w 12192000"/>
                <a:gd name="connsiteY1-650" fmla="*/ 5684 h 1150334"/>
                <a:gd name="connsiteX2-651" fmla="*/ 7319324 w 12192000"/>
                <a:gd name="connsiteY2-652" fmla="*/ 689374 h 1150334"/>
                <a:gd name="connsiteX3-653" fmla="*/ 9244281 w 12192000"/>
                <a:gd name="connsiteY3-654" fmla="*/ 527540 h 1150334"/>
                <a:gd name="connsiteX4-655" fmla="*/ 12192000 w 12192000"/>
                <a:gd name="connsiteY4-656" fmla="*/ 1150334 h 1150334"/>
                <a:gd name="connsiteX5-657" fmla="*/ 0 w 12192000"/>
                <a:gd name="connsiteY5-658" fmla="*/ 1150334 h 1150334"/>
                <a:gd name="connsiteX0-659" fmla="*/ 0 w 12192000"/>
                <a:gd name="connsiteY0-660" fmla="*/ 1150742 h 1150742"/>
                <a:gd name="connsiteX1-661" fmla="*/ 5023262 w 12192000"/>
                <a:gd name="connsiteY1-662" fmla="*/ 6092 h 1150742"/>
                <a:gd name="connsiteX2-663" fmla="*/ 7319324 w 12192000"/>
                <a:gd name="connsiteY2-664" fmla="*/ 689782 h 1150742"/>
                <a:gd name="connsiteX3-665" fmla="*/ 9244281 w 12192000"/>
                <a:gd name="connsiteY3-666" fmla="*/ 527948 h 1150742"/>
                <a:gd name="connsiteX4-667" fmla="*/ 12192000 w 12192000"/>
                <a:gd name="connsiteY4-668" fmla="*/ 1150742 h 1150742"/>
                <a:gd name="connsiteX5-669" fmla="*/ 0 w 12192000"/>
                <a:gd name="connsiteY5-670" fmla="*/ 1150742 h 1150742"/>
                <a:gd name="connsiteX0-671" fmla="*/ 0 w 12192000"/>
                <a:gd name="connsiteY0-672" fmla="*/ 1151172 h 1151172"/>
                <a:gd name="connsiteX1-673" fmla="*/ 5023262 w 12192000"/>
                <a:gd name="connsiteY1-674" fmla="*/ 6522 h 1151172"/>
                <a:gd name="connsiteX2-675" fmla="*/ 7319324 w 12192000"/>
                <a:gd name="connsiteY2-676" fmla="*/ 690212 h 1151172"/>
                <a:gd name="connsiteX3-677" fmla="*/ 7917180 w 12192000"/>
                <a:gd name="connsiteY3-678" fmla="*/ 822533 h 1151172"/>
                <a:gd name="connsiteX4-679" fmla="*/ 9244281 w 12192000"/>
                <a:gd name="connsiteY4-680" fmla="*/ 528378 h 1151172"/>
                <a:gd name="connsiteX5-681" fmla="*/ 12192000 w 12192000"/>
                <a:gd name="connsiteY5-682" fmla="*/ 1151172 h 1151172"/>
                <a:gd name="connsiteX6" fmla="*/ 0 w 12192000"/>
                <a:gd name="connsiteY6" fmla="*/ 1151172 h 1151172"/>
                <a:gd name="connsiteX0-683" fmla="*/ 0 w 12192000"/>
                <a:gd name="connsiteY0-684" fmla="*/ 1151137 h 1151137"/>
                <a:gd name="connsiteX1-685" fmla="*/ 5023262 w 12192000"/>
                <a:gd name="connsiteY1-686" fmla="*/ 6487 h 1151137"/>
                <a:gd name="connsiteX2-687" fmla="*/ 7319324 w 12192000"/>
                <a:gd name="connsiteY2-688" fmla="*/ 690177 h 1151137"/>
                <a:gd name="connsiteX3-689" fmla="*/ 7978140 w 12192000"/>
                <a:gd name="connsiteY3-690" fmla="*/ 799638 h 1151137"/>
                <a:gd name="connsiteX4-691" fmla="*/ 9244281 w 12192000"/>
                <a:gd name="connsiteY4-692" fmla="*/ 528343 h 1151137"/>
                <a:gd name="connsiteX5-693" fmla="*/ 12192000 w 12192000"/>
                <a:gd name="connsiteY5-694" fmla="*/ 1151137 h 1151137"/>
                <a:gd name="connsiteX6-695" fmla="*/ 0 w 12192000"/>
                <a:gd name="connsiteY6-696" fmla="*/ 1151137 h 1151137"/>
                <a:gd name="connsiteX0-697" fmla="*/ 0 w 12192000"/>
                <a:gd name="connsiteY0-698" fmla="*/ 1151306 h 1151306"/>
                <a:gd name="connsiteX1-699" fmla="*/ 5023262 w 12192000"/>
                <a:gd name="connsiteY1-700" fmla="*/ 6656 h 1151306"/>
                <a:gd name="connsiteX2-701" fmla="*/ 7319324 w 12192000"/>
                <a:gd name="connsiteY2-702" fmla="*/ 690346 h 1151306"/>
                <a:gd name="connsiteX3-703" fmla="*/ 8191500 w 12192000"/>
                <a:gd name="connsiteY3-704" fmla="*/ 906487 h 1151306"/>
                <a:gd name="connsiteX4-705" fmla="*/ 9244281 w 12192000"/>
                <a:gd name="connsiteY4-706" fmla="*/ 528512 h 1151306"/>
                <a:gd name="connsiteX5-707" fmla="*/ 12192000 w 12192000"/>
                <a:gd name="connsiteY5-708" fmla="*/ 1151306 h 1151306"/>
                <a:gd name="connsiteX6-709" fmla="*/ 0 w 12192000"/>
                <a:gd name="connsiteY6-710" fmla="*/ 1151306 h 1151306"/>
                <a:gd name="connsiteX0-711" fmla="*/ 0 w 12192000"/>
                <a:gd name="connsiteY0-712" fmla="*/ 1146067 h 1146067"/>
                <a:gd name="connsiteX1-713" fmla="*/ 5023262 w 12192000"/>
                <a:gd name="connsiteY1-714" fmla="*/ 1417 h 1146067"/>
                <a:gd name="connsiteX2-715" fmla="*/ 8191500 w 12192000"/>
                <a:gd name="connsiteY2-716" fmla="*/ 901248 h 1146067"/>
                <a:gd name="connsiteX3-717" fmla="*/ 9244281 w 12192000"/>
                <a:gd name="connsiteY3-718" fmla="*/ 523273 h 1146067"/>
                <a:gd name="connsiteX4-719" fmla="*/ 12192000 w 12192000"/>
                <a:gd name="connsiteY4-720" fmla="*/ 1146067 h 1146067"/>
                <a:gd name="connsiteX5-721" fmla="*/ 0 w 12192000"/>
                <a:gd name="connsiteY5-722" fmla="*/ 1146067 h 1146067"/>
                <a:gd name="connsiteX0-723" fmla="*/ 0 w 12192000"/>
                <a:gd name="connsiteY0-724" fmla="*/ 1146846 h 1146846"/>
                <a:gd name="connsiteX1-725" fmla="*/ 5023262 w 12192000"/>
                <a:gd name="connsiteY1-726" fmla="*/ 2196 h 1146846"/>
                <a:gd name="connsiteX2-727" fmla="*/ 7871460 w 12192000"/>
                <a:gd name="connsiteY2-728" fmla="*/ 848687 h 1146846"/>
                <a:gd name="connsiteX3-729" fmla="*/ 9244281 w 12192000"/>
                <a:gd name="connsiteY3-730" fmla="*/ 524052 h 1146846"/>
                <a:gd name="connsiteX4-731" fmla="*/ 12192000 w 12192000"/>
                <a:gd name="connsiteY4-732" fmla="*/ 1146846 h 1146846"/>
                <a:gd name="connsiteX5-733" fmla="*/ 0 w 12192000"/>
                <a:gd name="connsiteY5-734" fmla="*/ 1146846 h 1146846"/>
                <a:gd name="connsiteX0-735" fmla="*/ 0 w 12727322"/>
                <a:gd name="connsiteY0-736" fmla="*/ 1146846 h 1146846"/>
                <a:gd name="connsiteX1-737" fmla="*/ 5023262 w 12727322"/>
                <a:gd name="connsiteY1-738" fmla="*/ 2196 h 1146846"/>
                <a:gd name="connsiteX2-739" fmla="*/ 7871460 w 12727322"/>
                <a:gd name="connsiteY2-740" fmla="*/ 848687 h 1146846"/>
                <a:gd name="connsiteX3-741" fmla="*/ 9244281 w 12727322"/>
                <a:gd name="connsiteY3-742" fmla="*/ 524052 h 1146846"/>
                <a:gd name="connsiteX4-743" fmla="*/ 10416540 w 12727322"/>
                <a:gd name="connsiteY4-744" fmla="*/ 879167 h 1146846"/>
                <a:gd name="connsiteX5-745" fmla="*/ 12192000 w 12727322"/>
                <a:gd name="connsiteY5-746" fmla="*/ 1146846 h 1146846"/>
                <a:gd name="connsiteX6-747" fmla="*/ 0 w 12727322"/>
                <a:gd name="connsiteY6-748" fmla="*/ 1146846 h 1146846"/>
                <a:gd name="connsiteX0-749" fmla="*/ 0 w 12727322"/>
                <a:gd name="connsiteY0-750" fmla="*/ 1146846 h 1146846"/>
                <a:gd name="connsiteX1-751" fmla="*/ 5023262 w 12727322"/>
                <a:gd name="connsiteY1-752" fmla="*/ 2196 h 1146846"/>
                <a:gd name="connsiteX2-753" fmla="*/ 7871460 w 12727322"/>
                <a:gd name="connsiteY2-754" fmla="*/ 848687 h 1146846"/>
                <a:gd name="connsiteX3-755" fmla="*/ 9244281 w 12727322"/>
                <a:gd name="connsiteY3-756" fmla="*/ 524052 h 1146846"/>
                <a:gd name="connsiteX4-757" fmla="*/ 10416540 w 12727322"/>
                <a:gd name="connsiteY4-758" fmla="*/ 879167 h 1146846"/>
                <a:gd name="connsiteX5-759" fmla="*/ 12192000 w 12727322"/>
                <a:gd name="connsiteY5-760" fmla="*/ 1146846 h 1146846"/>
                <a:gd name="connsiteX6-761" fmla="*/ 0 w 12727322"/>
                <a:gd name="connsiteY6-762" fmla="*/ 1146846 h 1146846"/>
                <a:gd name="connsiteX0-763" fmla="*/ 0 w 12192000"/>
                <a:gd name="connsiteY0-764" fmla="*/ 1146846 h 1146846"/>
                <a:gd name="connsiteX1-765" fmla="*/ 5023262 w 12192000"/>
                <a:gd name="connsiteY1-766" fmla="*/ 2196 h 1146846"/>
                <a:gd name="connsiteX2-767" fmla="*/ 7871460 w 12192000"/>
                <a:gd name="connsiteY2-768" fmla="*/ 848687 h 1146846"/>
                <a:gd name="connsiteX3-769" fmla="*/ 9244281 w 12192000"/>
                <a:gd name="connsiteY3-770" fmla="*/ 524052 h 1146846"/>
                <a:gd name="connsiteX4-771" fmla="*/ 10416540 w 12192000"/>
                <a:gd name="connsiteY4-772" fmla="*/ 879167 h 1146846"/>
                <a:gd name="connsiteX5-773" fmla="*/ 12192000 w 12192000"/>
                <a:gd name="connsiteY5-774" fmla="*/ 1146846 h 1146846"/>
                <a:gd name="connsiteX6-775" fmla="*/ 0 w 12192000"/>
                <a:gd name="connsiteY6-776" fmla="*/ 1146846 h 1146846"/>
                <a:gd name="connsiteX0-777" fmla="*/ 0 w 12192000"/>
                <a:gd name="connsiteY0-778" fmla="*/ 1146846 h 1146846"/>
                <a:gd name="connsiteX1-779" fmla="*/ 5023262 w 12192000"/>
                <a:gd name="connsiteY1-780" fmla="*/ 2196 h 1146846"/>
                <a:gd name="connsiteX2-781" fmla="*/ 7871460 w 12192000"/>
                <a:gd name="connsiteY2-782" fmla="*/ 848687 h 1146846"/>
                <a:gd name="connsiteX3-783" fmla="*/ 9244281 w 12192000"/>
                <a:gd name="connsiteY3-784" fmla="*/ 524052 h 1146846"/>
                <a:gd name="connsiteX4-785" fmla="*/ 10416540 w 12192000"/>
                <a:gd name="connsiteY4-786" fmla="*/ 879167 h 1146846"/>
                <a:gd name="connsiteX5-787" fmla="*/ 12192000 w 12192000"/>
                <a:gd name="connsiteY5-788" fmla="*/ 1146846 h 1146846"/>
                <a:gd name="connsiteX6-789" fmla="*/ 0 w 12192000"/>
                <a:gd name="connsiteY6-790" fmla="*/ 1146846 h 1146846"/>
                <a:gd name="connsiteX0-791" fmla="*/ 0 w 12192000"/>
                <a:gd name="connsiteY0-792" fmla="*/ 1146846 h 1146846"/>
                <a:gd name="connsiteX1-793" fmla="*/ 6328187 w 12192000"/>
                <a:gd name="connsiteY1-794" fmla="*/ 2196 h 1146846"/>
                <a:gd name="connsiteX2-795" fmla="*/ 7871460 w 12192000"/>
                <a:gd name="connsiteY2-796" fmla="*/ 848687 h 1146846"/>
                <a:gd name="connsiteX3-797" fmla="*/ 9244281 w 12192000"/>
                <a:gd name="connsiteY3-798" fmla="*/ 524052 h 1146846"/>
                <a:gd name="connsiteX4-799" fmla="*/ 10416540 w 12192000"/>
                <a:gd name="connsiteY4-800" fmla="*/ 879167 h 1146846"/>
                <a:gd name="connsiteX5-801" fmla="*/ 12192000 w 12192000"/>
                <a:gd name="connsiteY5-802" fmla="*/ 1146846 h 1146846"/>
                <a:gd name="connsiteX6-803" fmla="*/ 0 w 12192000"/>
                <a:gd name="connsiteY6-804" fmla="*/ 1146846 h 1146846"/>
                <a:gd name="connsiteX0-805" fmla="*/ 0 w 12192000"/>
                <a:gd name="connsiteY0-806" fmla="*/ 1287500 h 1287500"/>
                <a:gd name="connsiteX1-807" fmla="*/ 6328187 w 12192000"/>
                <a:gd name="connsiteY1-808" fmla="*/ 142850 h 1287500"/>
                <a:gd name="connsiteX2-809" fmla="*/ 7871460 w 12192000"/>
                <a:gd name="connsiteY2-810" fmla="*/ 989341 h 1287500"/>
                <a:gd name="connsiteX3-811" fmla="*/ 9244281 w 12192000"/>
                <a:gd name="connsiteY3-812" fmla="*/ 664706 h 1287500"/>
                <a:gd name="connsiteX4-813" fmla="*/ 10416540 w 12192000"/>
                <a:gd name="connsiteY4-814" fmla="*/ 1019821 h 1287500"/>
                <a:gd name="connsiteX5-815" fmla="*/ 12192000 w 12192000"/>
                <a:gd name="connsiteY5-816" fmla="*/ 1287500 h 1287500"/>
                <a:gd name="connsiteX6-817" fmla="*/ 0 w 12192000"/>
                <a:gd name="connsiteY6-818" fmla="*/ 1287500 h 1287500"/>
                <a:gd name="connsiteX0-819" fmla="*/ 0 w 12192000"/>
                <a:gd name="connsiteY0-820" fmla="*/ 1159229 h 1159229"/>
                <a:gd name="connsiteX1-821" fmla="*/ 6328187 w 12192000"/>
                <a:gd name="connsiteY1-822" fmla="*/ 14579 h 1159229"/>
                <a:gd name="connsiteX2-823" fmla="*/ 9244281 w 12192000"/>
                <a:gd name="connsiteY2-824" fmla="*/ 536435 h 1159229"/>
                <a:gd name="connsiteX3-825" fmla="*/ 10416540 w 12192000"/>
                <a:gd name="connsiteY3-826" fmla="*/ 891550 h 1159229"/>
                <a:gd name="connsiteX4-827" fmla="*/ 12192000 w 12192000"/>
                <a:gd name="connsiteY4-828" fmla="*/ 1159229 h 1159229"/>
                <a:gd name="connsiteX5-829" fmla="*/ 0 w 12192000"/>
                <a:gd name="connsiteY5-830" fmla="*/ 1159229 h 1159229"/>
                <a:gd name="connsiteX0-831" fmla="*/ 0 w 12192000"/>
                <a:gd name="connsiteY0-832" fmla="*/ 1152732 h 1152732"/>
                <a:gd name="connsiteX1-833" fmla="*/ 6328187 w 12192000"/>
                <a:gd name="connsiteY1-834" fmla="*/ 8082 h 1152732"/>
                <a:gd name="connsiteX2-835" fmla="*/ 9110931 w 12192000"/>
                <a:gd name="connsiteY2-836" fmla="*/ 653763 h 1152732"/>
                <a:gd name="connsiteX3-837" fmla="*/ 10416540 w 12192000"/>
                <a:gd name="connsiteY3-838" fmla="*/ 885053 h 1152732"/>
                <a:gd name="connsiteX4-839" fmla="*/ 12192000 w 12192000"/>
                <a:gd name="connsiteY4-840" fmla="*/ 1152732 h 1152732"/>
                <a:gd name="connsiteX5-841" fmla="*/ 0 w 12192000"/>
                <a:gd name="connsiteY5-842" fmla="*/ 1152732 h 1152732"/>
                <a:gd name="connsiteX0-843" fmla="*/ 0 w 12192000"/>
                <a:gd name="connsiteY0-844" fmla="*/ 1152055 h 1152055"/>
                <a:gd name="connsiteX1-845" fmla="*/ 6328187 w 12192000"/>
                <a:gd name="connsiteY1-846" fmla="*/ 7405 h 1152055"/>
                <a:gd name="connsiteX2-847" fmla="*/ 9110931 w 12192000"/>
                <a:gd name="connsiteY2-848" fmla="*/ 653086 h 1152055"/>
                <a:gd name="connsiteX3-849" fmla="*/ 10740390 w 12192000"/>
                <a:gd name="connsiteY3-850" fmla="*/ 522426 h 1152055"/>
                <a:gd name="connsiteX4-851" fmla="*/ 12192000 w 12192000"/>
                <a:gd name="connsiteY4-852" fmla="*/ 1152055 h 1152055"/>
                <a:gd name="connsiteX5-853" fmla="*/ 0 w 12192000"/>
                <a:gd name="connsiteY5-854" fmla="*/ 1152055 h 1152055"/>
                <a:gd name="connsiteX0-855" fmla="*/ 0 w 12192000"/>
                <a:gd name="connsiteY0-856" fmla="*/ 1152055 h 1152055"/>
                <a:gd name="connsiteX1-857" fmla="*/ 6328187 w 12192000"/>
                <a:gd name="connsiteY1-858" fmla="*/ 7405 h 1152055"/>
                <a:gd name="connsiteX2-859" fmla="*/ 9110931 w 12192000"/>
                <a:gd name="connsiteY2-860" fmla="*/ 653086 h 1152055"/>
                <a:gd name="connsiteX3-861" fmla="*/ 10740390 w 12192000"/>
                <a:gd name="connsiteY3-862" fmla="*/ 522426 h 1152055"/>
                <a:gd name="connsiteX4-863" fmla="*/ 12192000 w 12192000"/>
                <a:gd name="connsiteY4-864" fmla="*/ 1152055 h 1152055"/>
                <a:gd name="connsiteX5-865" fmla="*/ 0 w 12192000"/>
                <a:gd name="connsiteY5-866" fmla="*/ 1152055 h 1152055"/>
                <a:gd name="connsiteX0-867" fmla="*/ 0 w 12192000"/>
                <a:gd name="connsiteY0-868" fmla="*/ 1149419 h 1149419"/>
                <a:gd name="connsiteX1-869" fmla="*/ 6328187 w 12192000"/>
                <a:gd name="connsiteY1-870" fmla="*/ 4769 h 1149419"/>
                <a:gd name="connsiteX2-871" fmla="*/ 9110931 w 12192000"/>
                <a:gd name="connsiteY2-872" fmla="*/ 650450 h 1149419"/>
                <a:gd name="connsiteX3-873" fmla="*/ 10740390 w 12192000"/>
                <a:gd name="connsiteY3-874" fmla="*/ 519790 h 1149419"/>
                <a:gd name="connsiteX4-875" fmla="*/ 12192000 w 12192000"/>
                <a:gd name="connsiteY4-876" fmla="*/ 1149419 h 1149419"/>
                <a:gd name="connsiteX5-877" fmla="*/ 0 w 12192000"/>
                <a:gd name="connsiteY5-878" fmla="*/ 1149419 h 1149419"/>
                <a:gd name="connsiteX0-879" fmla="*/ 0 w 12192000"/>
                <a:gd name="connsiteY0-880" fmla="*/ 1144750 h 1144750"/>
                <a:gd name="connsiteX1-881" fmla="*/ 6328187 w 12192000"/>
                <a:gd name="connsiteY1-882" fmla="*/ 100 h 1144750"/>
                <a:gd name="connsiteX2-883" fmla="*/ 9110931 w 12192000"/>
                <a:gd name="connsiteY2-884" fmla="*/ 645781 h 1144750"/>
                <a:gd name="connsiteX3-885" fmla="*/ 10740390 w 12192000"/>
                <a:gd name="connsiteY3-886" fmla="*/ 515121 h 1144750"/>
                <a:gd name="connsiteX4-887" fmla="*/ 12192000 w 12192000"/>
                <a:gd name="connsiteY4-888" fmla="*/ 1144750 h 1144750"/>
                <a:gd name="connsiteX5-889" fmla="*/ 0 w 12192000"/>
                <a:gd name="connsiteY5-890" fmla="*/ 1144750 h 1144750"/>
                <a:gd name="connsiteX0-891" fmla="*/ 0 w 12192000"/>
                <a:gd name="connsiteY0-892" fmla="*/ 1144750 h 1144750"/>
                <a:gd name="connsiteX1-893" fmla="*/ 6328187 w 12192000"/>
                <a:gd name="connsiteY1-894" fmla="*/ 100 h 1144750"/>
                <a:gd name="connsiteX2-895" fmla="*/ 9110931 w 12192000"/>
                <a:gd name="connsiteY2-896" fmla="*/ 645781 h 1144750"/>
                <a:gd name="connsiteX3-897" fmla="*/ 10740390 w 12192000"/>
                <a:gd name="connsiteY3-898" fmla="*/ 515121 h 1144750"/>
                <a:gd name="connsiteX4-899" fmla="*/ 12192000 w 12192000"/>
                <a:gd name="connsiteY4-900" fmla="*/ 1144750 h 1144750"/>
                <a:gd name="connsiteX5-901" fmla="*/ 0 w 12192000"/>
                <a:gd name="connsiteY5-902" fmla="*/ 1144750 h 1144750"/>
                <a:gd name="connsiteX0-903" fmla="*/ 0 w 12192000"/>
                <a:gd name="connsiteY0-904" fmla="*/ 1144651 h 1144651"/>
                <a:gd name="connsiteX1-905" fmla="*/ 6328187 w 12192000"/>
                <a:gd name="connsiteY1-906" fmla="*/ 1 h 1144651"/>
                <a:gd name="connsiteX2-907" fmla="*/ 9110931 w 12192000"/>
                <a:gd name="connsiteY2-908" fmla="*/ 645682 h 1144651"/>
                <a:gd name="connsiteX3-909" fmla="*/ 10740390 w 12192000"/>
                <a:gd name="connsiteY3-910" fmla="*/ 515022 h 1144651"/>
                <a:gd name="connsiteX4-911" fmla="*/ 12192000 w 12192000"/>
                <a:gd name="connsiteY4-912" fmla="*/ 1144651 h 1144651"/>
                <a:gd name="connsiteX5-913" fmla="*/ 0 w 12192000"/>
                <a:gd name="connsiteY5-914" fmla="*/ 1144651 h 1144651"/>
                <a:gd name="connsiteX0-915" fmla="*/ 0 w 12192000"/>
                <a:gd name="connsiteY0-916" fmla="*/ 1144651 h 1144651"/>
                <a:gd name="connsiteX1-917" fmla="*/ 6328187 w 12192000"/>
                <a:gd name="connsiteY1-918" fmla="*/ 1 h 1144651"/>
                <a:gd name="connsiteX2-919" fmla="*/ 9110931 w 12192000"/>
                <a:gd name="connsiteY2-920" fmla="*/ 645682 h 1144651"/>
                <a:gd name="connsiteX3-921" fmla="*/ 10740390 w 12192000"/>
                <a:gd name="connsiteY3-922" fmla="*/ 515022 h 1144651"/>
                <a:gd name="connsiteX4-923" fmla="*/ 12192000 w 12192000"/>
                <a:gd name="connsiteY4-924" fmla="*/ 1144651 h 1144651"/>
                <a:gd name="connsiteX5-925" fmla="*/ 0 w 12192000"/>
                <a:gd name="connsiteY5-926" fmla="*/ 1144651 h 1144651"/>
                <a:gd name="connsiteX0-927" fmla="*/ 0 w 12192000"/>
                <a:gd name="connsiteY0-928" fmla="*/ 1144651 h 1144651"/>
                <a:gd name="connsiteX1-929" fmla="*/ 6328187 w 12192000"/>
                <a:gd name="connsiteY1-930" fmla="*/ 1 h 1144651"/>
                <a:gd name="connsiteX2-931" fmla="*/ 9110931 w 12192000"/>
                <a:gd name="connsiteY2-932" fmla="*/ 645682 h 1144651"/>
                <a:gd name="connsiteX3-933" fmla="*/ 10740390 w 12192000"/>
                <a:gd name="connsiteY3-934" fmla="*/ 515022 h 1144651"/>
                <a:gd name="connsiteX4-935" fmla="*/ 12192000 w 12192000"/>
                <a:gd name="connsiteY4-936" fmla="*/ 1144651 h 1144651"/>
                <a:gd name="connsiteX5-937" fmla="*/ 0 w 12192000"/>
                <a:gd name="connsiteY5-938" fmla="*/ 1144651 h 1144651"/>
                <a:gd name="connsiteX0-939" fmla="*/ 0 w 12192000"/>
                <a:gd name="connsiteY0-940" fmla="*/ 1233550 h 1233550"/>
                <a:gd name="connsiteX1-941" fmla="*/ 6366287 w 12192000"/>
                <a:gd name="connsiteY1-942" fmla="*/ 0 h 1233550"/>
                <a:gd name="connsiteX2-943" fmla="*/ 9110931 w 12192000"/>
                <a:gd name="connsiteY2-944" fmla="*/ 734581 h 1233550"/>
                <a:gd name="connsiteX3-945" fmla="*/ 10740390 w 12192000"/>
                <a:gd name="connsiteY3-946" fmla="*/ 603921 h 1233550"/>
                <a:gd name="connsiteX4-947" fmla="*/ 12192000 w 12192000"/>
                <a:gd name="connsiteY4-948" fmla="*/ 1233550 h 1233550"/>
                <a:gd name="connsiteX5-949" fmla="*/ 0 w 12192000"/>
                <a:gd name="connsiteY5-950" fmla="*/ 1233550 h 1233550"/>
                <a:gd name="connsiteX0-951" fmla="*/ 0 w 12192000"/>
                <a:gd name="connsiteY0-952" fmla="*/ 1237702 h 1237702"/>
                <a:gd name="connsiteX1-953" fmla="*/ 6366287 w 12192000"/>
                <a:gd name="connsiteY1-954" fmla="*/ 4152 h 1237702"/>
                <a:gd name="connsiteX2-955" fmla="*/ 9110931 w 12192000"/>
                <a:gd name="connsiteY2-956" fmla="*/ 738733 h 1237702"/>
                <a:gd name="connsiteX3-957" fmla="*/ 10740390 w 12192000"/>
                <a:gd name="connsiteY3-958" fmla="*/ 608073 h 1237702"/>
                <a:gd name="connsiteX4-959" fmla="*/ 12192000 w 12192000"/>
                <a:gd name="connsiteY4-960" fmla="*/ 1237702 h 1237702"/>
                <a:gd name="connsiteX5-961" fmla="*/ 0 w 12192000"/>
                <a:gd name="connsiteY5-962" fmla="*/ 1237702 h 1237702"/>
              </a:gdLst>
              <a:ahLst/>
              <a:cxnLst>
                <a:cxn ang="0">
                  <a:pos x="connsiteX0-1" y="connsiteY0-2"/>
                </a:cxn>
                <a:cxn ang="0">
                  <a:pos x="connsiteX1-3" y="connsiteY1-4"/>
                </a:cxn>
                <a:cxn ang="0">
                  <a:pos x="connsiteX2-5" y="connsiteY2-6"/>
                </a:cxn>
                <a:cxn ang="0">
                  <a:pos x="connsiteX3-7" y="connsiteY3-8"/>
                </a:cxn>
                <a:cxn ang="0">
                  <a:pos x="connsiteX4-25" y="connsiteY4-26"/>
                </a:cxn>
                <a:cxn ang="0">
                  <a:pos x="connsiteX5-107" y="connsiteY5-108"/>
                </a:cxn>
              </a:cxnLst>
              <a:rect l="l" t="t" r="r" b="b"/>
              <a:pathLst>
                <a:path w="12192000" h="1237702">
                  <a:moveTo>
                    <a:pt x="0" y="1237702"/>
                  </a:moveTo>
                  <a:cubicBezTo>
                    <a:pt x="5393940" y="1170861"/>
                    <a:pt x="5041474" y="68263"/>
                    <a:pt x="6366287" y="4152"/>
                  </a:cubicBezTo>
                  <a:cubicBezTo>
                    <a:pt x="7691100" y="-59959"/>
                    <a:pt x="8381914" y="638080"/>
                    <a:pt x="9110931" y="738733"/>
                  </a:cubicBezTo>
                  <a:cubicBezTo>
                    <a:pt x="9839948" y="839386"/>
                    <a:pt x="10226879" y="524912"/>
                    <a:pt x="10740390" y="608073"/>
                  </a:cubicBezTo>
                  <a:cubicBezTo>
                    <a:pt x="11253901" y="691234"/>
                    <a:pt x="11410315" y="895274"/>
                    <a:pt x="12192000" y="1237702"/>
                  </a:cubicBezTo>
                  <a:lnTo>
                    <a:pt x="0" y="1237702"/>
                  </a:lnTo>
                  <a:close/>
                </a:path>
              </a:pathLst>
            </a:custGeom>
            <a:solidFill>
              <a:srgbClr val="222A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pitchFamily="34" charset="-122"/>
                <a:sym typeface="Arial" panose="020B0604020202020204"/>
              </a:endParaRPr>
            </a:p>
          </p:txBody>
        </p:sp>
      </p:grpSp>
      <p:grpSp>
        <p:nvGrpSpPr>
          <p:cNvPr id="8" name="组合 7"/>
          <p:cNvGrpSpPr/>
          <p:nvPr/>
        </p:nvGrpSpPr>
        <p:grpSpPr>
          <a:xfrm>
            <a:off x="4659515" y="963815"/>
            <a:ext cx="2872971" cy="2872971"/>
            <a:chOff x="9267768" y="1219414"/>
            <a:chExt cx="3459942" cy="3459942"/>
          </a:xfrm>
        </p:grpSpPr>
        <p:grpSp>
          <p:nvGrpSpPr>
            <p:cNvPr id="3" name="组合 2"/>
            <p:cNvGrpSpPr/>
            <p:nvPr/>
          </p:nvGrpSpPr>
          <p:grpSpPr>
            <a:xfrm>
              <a:off x="9666289" y="3779257"/>
              <a:ext cx="2503246" cy="900099"/>
              <a:chOff x="9666289" y="3779257"/>
              <a:chExt cx="2503246" cy="900099"/>
            </a:xfrm>
          </p:grpSpPr>
          <p:sp>
            <p:nvSpPr>
              <p:cNvPr id="39" name="任意多边形 38"/>
              <p:cNvSpPr/>
              <p:nvPr/>
            </p:nvSpPr>
            <p:spPr>
              <a:xfrm>
                <a:off x="9914142" y="3779257"/>
                <a:ext cx="2255393" cy="900099"/>
              </a:xfrm>
              <a:custGeom>
                <a:avLst/>
                <a:gdLst>
                  <a:gd name="connsiteX0" fmla="*/ 781120 w 2255393"/>
                  <a:gd name="connsiteY0" fmla="*/ 535 h 900099"/>
                  <a:gd name="connsiteX1" fmla="*/ 1492041 w 2255393"/>
                  <a:gd name="connsiteY1" fmla="*/ 418680 h 900099"/>
                  <a:gd name="connsiteX2" fmla="*/ 1568766 w 2255393"/>
                  <a:gd name="connsiteY2" fmla="*/ 476062 h 900099"/>
                  <a:gd name="connsiteX3" fmla="*/ 1592925 w 2255393"/>
                  <a:gd name="connsiteY3" fmla="*/ 494130 h 900099"/>
                  <a:gd name="connsiteX4" fmla="*/ 1692245 w 2255393"/>
                  <a:gd name="connsiteY4" fmla="*/ 540272 h 900099"/>
                  <a:gd name="connsiteX5" fmla="*/ 1947200 w 2255393"/>
                  <a:gd name="connsiteY5" fmla="*/ 526350 h 900099"/>
                  <a:gd name="connsiteX6" fmla="*/ 1948724 w 2255393"/>
                  <a:gd name="connsiteY6" fmla="*/ 525726 h 900099"/>
                  <a:gd name="connsiteX7" fmla="*/ 2018169 w 2255393"/>
                  <a:gd name="connsiteY7" fmla="*/ 497290 h 900099"/>
                  <a:gd name="connsiteX8" fmla="*/ 2217014 w 2255393"/>
                  <a:gd name="connsiteY8" fmla="*/ 434377 h 900099"/>
                  <a:gd name="connsiteX9" fmla="*/ 2255393 w 2255393"/>
                  <a:gd name="connsiteY9" fmla="*/ 440190 h 900099"/>
                  <a:gd name="connsiteX10" fmla="*/ 2184020 w 2255393"/>
                  <a:gd name="connsiteY10" fmla="*/ 505058 h 900099"/>
                  <a:gd name="connsiteX11" fmla="*/ 2050841 w 2255393"/>
                  <a:gd name="connsiteY11" fmla="*/ 604647 h 900099"/>
                  <a:gd name="connsiteX12" fmla="*/ 2046707 w 2255393"/>
                  <a:gd name="connsiteY12" fmla="*/ 607159 h 900099"/>
                  <a:gd name="connsiteX13" fmla="*/ 1908205 w 2255393"/>
                  <a:gd name="connsiteY13" fmla="*/ 691301 h 900099"/>
                  <a:gd name="connsiteX14" fmla="*/ 1432248 w 2255393"/>
                  <a:gd name="connsiteY14" fmla="*/ 864952 h 900099"/>
                  <a:gd name="connsiteX15" fmla="*/ 1364615 w 2255393"/>
                  <a:gd name="connsiteY15" fmla="*/ 875274 h 900099"/>
                  <a:gd name="connsiteX16" fmla="*/ 1260478 w 2255393"/>
                  <a:gd name="connsiteY16" fmla="*/ 891167 h 900099"/>
                  <a:gd name="connsiteX17" fmla="*/ 1083598 w 2255393"/>
                  <a:gd name="connsiteY17" fmla="*/ 900099 h 900099"/>
                  <a:gd name="connsiteX18" fmla="*/ 906718 w 2255393"/>
                  <a:gd name="connsiteY18" fmla="*/ 891167 h 900099"/>
                  <a:gd name="connsiteX19" fmla="*/ 802581 w 2255393"/>
                  <a:gd name="connsiteY19" fmla="*/ 875274 h 900099"/>
                  <a:gd name="connsiteX20" fmla="*/ 734948 w 2255393"/>
                  <a:gd name="connsiteY20" fmla="*/ 864952 h 900099"/>
                  <a:gd name="connsiteX21" fmla="*/ 116355 w 2255393"/>
                  <a:gd name="connsiteY21" fmla="*/ 604647 h 900099"/>
                  <a:gd name="connsiteX22" fmla="*/ 0 w 2255393"/>
                  <a:gd name="connsiteY22" fmla="*/ 517639 h 900099"/>
                  <a:gd name="connsiteX23" fmla="*/ 90232 w 2255393"/>
                  <a:gd name="connsiteY23" fmla="*/ 453366 h 900099"/>
                  <a:gd name="connsiteX24" fmla="*/ 468722 w 2255393"/>
                  <a:gd name="connsiteY24" fmla="*/ 99514 h 900099"/>
                  <a:gd name="connsiteX25" fmla="*/ 483937 w 2255393"/>
                  <a:gd name="connsiteY25" fmla="*/ 89036 h 900099"/>
                  <a:gd name="connsiteX26" fmla="*/ 535891 w 2255393"/>
                  <a:gd name="connsiteY26" fmla="*/ 53258 h 900099"/>
                  <a:gd name="connsiteX27" fmla="*/ 693361 w 2255393"/>
                  <a:gd name="connsiteY27" fmla="*/ 3037 h 900099"/>
                  <a:gd name="connsiteX28" fmla="*/ 781120 w 2255393"/>
                  <a:gd name="connsiteY28" fmla="*/ 535 h 9000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255393" h="900099">
                    <a:moveTo>
                      <a:pt x="781120" y="535"/>
                    </a:moveTo>
                    <a:cubicBezTo>
                      <a:pt x="1093427" y="13531"/>
                      <a:pt x="1303902" y="260612"/>
                      <a:pt x="1492041" y="418680"/>
                    </a:cubicBezTo>
                    <a:lnTo>
                      <a:pt x="1568766" y="476062"/>
                    </a:lnTo>
                    <a:lnTo>
                      <a:pt x="1592925" y="494130"/>
                    </a:lnTo>
                    <a:cubicBezTo>
                      <a:pt x="1626133" y="515043"/>
                      <a:pt x="1659080" y="531071"/>
                      <a:pt x="1692245" y="540272"/>
                    </a:cubicBezTo>
                    <a:cubicBezTo>
                      <a:pt x="1791739" y="567877"/>
                      <a:pt x="1873726" y="552788"/>
                      <a:pt x="1947200" y="526350"/>
                    </a:cubicBezTo>
                    <a:lnTo>
                      <a:pt x="1948724" y="525726"/>
                    </a:lnTo>
                    <a:lnTo>
                      <a:pt x="2018169" y="497290"/>
                    </a:lnTo>
                    <a:cubicBezTo>
                      <a:pt x="2086967" y="466770"/>
                      <a:pt x="2150250" y="435351"/>
                      <a:pt x="2217014" y="434377"/>
                    </a:cubicBezTo>
                    <a:lnTo>
                      <a:pt x="2255393" y="440190"/>
                    </a:lnTo>
                    <a:lnTo>
                      <a:pt x="2184020" y="505058"/>
                    </a:lnTo>
                    <a:cubicBezTo>
                      <a:pt x="2141300" y="540314"/>
                      <a:pt x="2096859" y="573559"/>
                      <a:pt x="2050841" y="604647"/>
                    </a:cubicBezTo>
                    <a:lnTo>
                      <a:pt x="2046707" y="607159"/>
                    </a:lnTo>
                    <a:lnTo>
                      <a:pt x="1908205" y="691301"/>
                    </a:lnTo>
                    <a:cubicBezTo>
                      <a:pt x="1761130" y="771197"/>
                      <a:pt x="1601173" y="830385"/>
                      <a:pt x="1432248" y="864952"/>
                    </a:cubicBezTo>
                    <a:lnTo>
                      <a:pt x="1364615" y="875274"/>
                    </a:lnTo>
                    <a:lnTo>
                      <a:pt x="1260478" y="891167"/>
                    </a:lnTo>
                    <a:cubicBezTo>
                      <a:pt x="1202321" y="897074"/>
                      <a:pt x="1143313" y="900099"/>
                      <a:pt x="1083598" y="900099"/>
                    </a:cubicBezTo>
                    <a:cubicBezTo>
                      <a:pt x="1023883" y="900099"/>
                      <a:pt x="964875" y="897074"/>
                      <a:pt x="906718" y="891167"/>
                    </a:cubicBezTo>
                    <a:lnTo>
                      <a:pt x="802581" y="875274"/>
                    </a:lnTo>
                    <a:lnTo>
                      <a:pt x="734948" y="864952"/>
                    </a:lnTo>
                    <a:cubicBezTo>
                      <a:pt x="509714" y="818863"/>
                      <a:pt x="300425" y="729003"/>
                      <a:pt x="116355" y="604647"/>
                    </a:cubicBezTo>
                    <a:lnTo>
                      <a:pt x="0" y="517639"/>
                    </a:lnTo>
                    <a:lnTo>
                      <a:pt x="90232" y="453366"/>
                    </a:lnTo>
                    <a:cubicBezTo>
                      <a:pt x="261222" y="319886"/>
                      <a:pt x="359902" y="186504"/>
                      <a:pt x="468722" y="99514"/>
                    </a:cubicBezTo>
                    <a:lnTo>
                      <a:pt x="483937" y="89036"/>
                    </a:lnTo>
                    <a:lnTo>
                      <a:pt x="535891" y="53258"/>
                    </a:lnTo>
                    <a:cubicBezTo>
                      <a:pt x="582361" y="26626"/>
                      <a:pt x="633092" y="8898"/>
                      <a:pt x="693361" y="3037"/>
                    </a:cubicBezTo>
                    <a:cubicBezTo>
                      <a:pt x="723495" y="107"/>
                      <a:pt x="752729" y="-647"/>
                      <a:pt x="781120" y="535"/>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pitchFamily="34" charset="-122"/>
                  <a:sym typeface="Arial" panose="020B0604020202020204"/>
                </a:endParaRPr>
              </a:p>
            </p:txBody>
          </p:sp>
          <p:sp>
            <p:nvSpPr>
              <p:cNvPr id="37" name="任意多边形 36"/>
              <p:cNvSpPr/>
              <p:nvPr/>
            </p:nvSpPr>
            <p:spPr>
              <a:xfrm>
                <a:off x="9666289" y="3815784"/>
                <a:ext cx="731790" cy="481112"/>
              </a:xfrm>
              <a:custGeom>
                <a:avLst/>
                <a:gdLst>
                  <a:gd name="connsiteX0" fmla="*/ 452434 w 731790"/>
                  <a:gd name="connsiteY0" fmla="*/ 1607 h 481112"/>
                  <a:gd name="connsiteX1" fmla="*/ 703451 w 731790"/>
                  <a:gd name="connsiteY1" fmla="*/ 39793 h 481112"/>
                  <a:gd name="connsiteX2" fmla="*/ 731790 w 731790"/>
                  <a:gd name="connsiteY2" fmla="*/ 52509 h 481112"/>
                  <a:gd name="connsiteX3" fmla="*/ 716575 w 731790"/>
                  <a:gd name="connsiteY3" fmla="*/ 62987 h 481112"/>
                  <a:gd name="connsiteX4" fmla="*/ 338085 w 731790"/>
                  <a:gd name="connsiteY4" fmla="*/ 416839 h 481112"/>
                  <a:gd name="connsiteX5" fmla="*/ 247853 w 731790"/>
                  <a:gd name="connsiteY5" fmla="*/ 481112 h 481112"/>
                  <a:gd name="connsiteX6" fmla="*/ 231029 w 731790"/>
                  <a:gd name="connsiteY6" fmla="*/ 468531 h 481112"/>
                  <a:gd name="connsiteX7" fmla="*/ 108177 w 731790"/>
                  <a:gd name="connsiteY7" fmla="*/ 356875 h 481112"/>
                  <a:gd name="connsiteX8" fmla="*/ 0 w 731790"/>
                  <a:gd name="connsiteY8" fmla="*/ 237851 h 481112"/>
                  <a:gd name="connsiteX9" fmla="*/ 52356 w 731790"/>
                  <a:gd name="connsiteY9" fmla="*/ 195010 h 481112"/>
                  <a:gd name="connsiteX10" fmla="*/ 452434 w 731790"/>
                  <a:gd name="connsiteY10" fmla="*/ 1607 h 481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31790" h="481112">
                    <a:moveTo>
                      <a:pt x="452434" y="1607"/>
                    </a:moveTo>
                    <a:cubicBezTo>
                      <a:pt x="541957" y="-5207"/>
                      <a:pt x="625350" y="10062"/>
                      <a:pt x="703451" y="39793"/>
                    </a:cubicBezTo>
                    <a:lnTo>
                      <a:pt x="731790" y="52509"/>
                    </a:lnTo>
                    <a:lnTo>
                      <a:pt x="716575" y="62987"/>
                    </a:lnTo>
                    <a:cubicBezTo>
                      <a:pt x="607755" y="149977"/>
                      <a:pt x="509075" y="283359"/>
                      <a:pt x="338085" y="416839"/>
                    </a:cubicBezTo>
                    <a:lnTo>
                      <a:pt x="247853" y="481112"/>
                    </a:lnTo>
                    <a:lnTo>
                      <a:pt x="231029" y="468531"/>
                    </a:lnTo>
                    <a:cubicBezTo>
                      <a:pt x="188308" y="433275"/>
                      <a:pt x="147310" y="396009"/>
                      <a:pt x="108177" y="356875"/>
                    </a:cubicBezTo>
                    <a:lnTo>
                      <a:pt x="0" y="237851"/>
                    </a:lnTo>
                    <a:lnTo>
                      <a:pt x="52356" y="195010"/>
                    </a:lnTo>
                    <a:cubicBezTo>
                      <a:pt x="182928" y="90800"/>
                      <a:pt x="303229" y="12964"/>
                      <a:pt x="452434" y="1607"/>
                    </a:cubicBez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pitchFamily="34" charset="-122"/>
                  <a:sym typeface="Arial" panose="020B0604020202020204"/>
                </a:endParaRPr>
              </a:p>
            </p:txBody>
          </p:sp>
          <p:sp>
            <p:nvSpPr>
              <p:cNvPr id="36" name="任意多边形 35"/>
              <p:cNvSpPr/>
              <p:nvPr/>
            </p:nvSpPr>
            <p:spPr>
              <a:xfrm>
                <a:off x="11482908" y="4199004"/>
                <a:ext cx="379958" cy="135222"/>
              </a:xfrm>
              <a:custGeom>
                <a:avLst/>
                <a:gdLst>
                  <a:gd name="connsiteX0" fmla="*/ 172010 w 379958"/>
                  <a:gd name="connsiteY0" fmla="*/ 47 h 135222"/>
                  <a:gd name="connsiteX1" fmla="*/ 376168 w 379958"/>
                  <a:gd name="connsiteY1" fmla="*/ 102829 h 135222"/>
                  <a:gd name="connsiteX2" fmla="*/ 379958 w 379958"/>
                  <a:gd name="connsiteY2" fmla="*/ 105979 h 135222"/>
                  <a:gd name="connsiteX3" fmla="*/ 378434 w 379958"/>
                  <a:gd name="connsiteY3" fmla="*/ 106603 h 135222"/>
                  <a:gd name="connsiteX4" fmla="*/ 123479 w 379958"/>
                  <a:gd name="connsiteY4" fmla="*/ 120525 h 135222"/>
                  <a:gd name="connsiteX5" fmla="*/ 24159 w 379958"/>
                  <a:gd name="connsiteY5" fmla="*/ 74383 h 135222"/>
                  <a:gd name="connsiteX6" fmla="*/ 0 w 379958"/>
                  <a:gd name="connsiteY6" fmla="*/ 56315 h 135222"/>
                  <a:gd name="connsiteX7" fmla="*/ 45236 w 379958"/>
                  <a:gd name="connsiteY7" fmla="*/ 32803 h 135222"/>
                  <a:gd name="connsiteX8" fmla="*/ 172010 w 379958"/>
                  <a:gd name="connsiteY8" fmla="*/ 47 h 1352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9958" h="135222">
                    <a:moveTo>
                      <a:pt x="172010" y="47"/>
                    </a:moveTo>
                    <a:cubicBezTo>
                      <a:pt x="249198" y="1905"/>
                      <a:pt x="311156" y="47855"/>
                      <a:pt x="376168" y="102829"/>
                    </a:cubicBezTo>
                    <a:lnTo>
                      <a:pt x="379958" y="105979"/>
                    </a:lnTo>
                    <a:lnTo>
                      <a:pt x="378434" y="106603"/>
                    </a:lnTo>
                    <a:cubicBezTo>
                      <a:pt x="304960" y="133041"/>
                      <a:pt x="222973" y="148130"/>
                      <a:pt x="123479" y="120525"/>
                    </a:cubicBezTo>
                    <a:cubicBezTo>
                      <a:pt x="90314" y="111324"/>
                      <a:pt x="57367" y="95296"/>
                      <a:pt x="24159" y="74383"/>
                    </a:cubicBezTo>
                    <a:lnTo>
                      <a:pt x="0" y="56315"/>
                    </a:lnTo>
                    <a:lnTo>
                      <a:pt x="45236" y="32803"/>
                    </a:lnTo>
                    <a:cubicBezTo>
                      <a:pt x="90190" y="12260"/>
                      <a:pt x="133416" y="-882"/>
                      <a:pt x="172010" y="47"/>
                    </a:cubicBez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pitchFamily="34" charset="-122"/>
                  <a:sym typeface="Arial" panose="020B0604020202020204"/>
                </a:endParaRPr>
              </a:p>
            </p:txBody>
          </p:sp>
        </p:grpSp>
        <p:sp>
          <p:nvSpPr>
            <p:cNvPr id="31" name="任意多边形 30"/>
            <p:cNvSpPr/>
            <p:nvPr/>
          </p:nvSpPr>
          <p:spPr>
            <a:xfrm>
              <a:off x="9267768" y="1219414"/>
              <a:ext cx="3459942" cy="3085569"/>
            </a:xfrm>
            <a:custGeom>
              <a:avLst/>
              <a:gdLst>
                <a:gd name="connsiteX0" fmla="*/ 1729971 w 3459942"/>
                <a:gd name="connsiteY0" fmla="*/ 0 h 3085569"/>
                <a:gd name="connsiteX1" fmla="*/ 3459942 w 3459942"/>
                <a:gd name="connsiteY1" fmla="*/ 1729971 h 3085569"/>
                <a:gd name="connsiteX2" fmla="*/ 2953245 w 3459942"/>
                <a:gd name="connsiteY2" fmla="*/ 2953245 h 3085569"/>
                <a:gd name="connsiteX3" fmla="*/ 2901766 w 3459942"/>
                <a:gd name="connsiteY3" fmla="*/ 3000033 h 3085569"/>
                <a:gd name="connsiteX4" fmla="*/ 2863387 w 3459942"/>
                <a:gd name="connsiteY4" fmla="*/ 2994220 h 3085569"/>
                <a:gd name="connsiteX5" fmla="*/ 2664542 w 3459942"/>
                <a:gd name="connsiteY5" fmla="*/ 3057133 h 3085569"/>
                <a:gd name="connsiteX6" fmla="*/ 2595097 w 3459942"/>
                <a:gd name="connsiteY6" fmla="*/ 3085569 h 3085569"/>
                <a:gd name="connsiteX7" fmla="*/ 2591307 w 3459942"/>
                <a:gd name="connsiteY7" fmla="*/ 3082419 h 3085569"/>
                <a:gd name="connsiteX8" fmla="*/ 2387149 w 3459942"/>
                <a:gd name="connsiteY8" fmla="*/ 2979637 h 3085569"/>
                <a:gd name="connsiteX9" fmla="*/ 2260375 w 3459942"/>
                <a:gd name="connsiteY9" fmla="*/ 3012393 h 3085569"/>
                <a:gd name="connsiteX10" fmla="*/ 2215139 w 3459942"/>
                <a:gd name="connsiteY10" fmla="*/ 3035905 h 3085569"/>
                <a:gd name="connsiteX11" fmla="*/ 2138414 w 3459942"/>
                <a:gd name="connsiteY11" fmla="*/ 2978523 h 3085569"/>
                <a:gd name="connsiteX12" fmla="*/ 1339734 w 3459942"/>
                <a:gd name="connsiteY12" fmla="*/ 2562880 h 3085569"/>
                <a:gd name="connsiteX13" fmla="*/ 1182264 w 3459942"/>
                <a:gd name="connsiteY13" fmla="*/ 2613101 h 3085569"/>
                <a:gd name="connsiteX14" fmla="*/ 1130310 w 3459942"/>
                <a:gd name="connsiteY14" fmla="*/ 2648879 h 3085569"/>
                <a:gd name="connsiteX15" fmla="*/ 1101971 w 3459942"/>
                <a:gd name="connsiteY15" fmla="*/ 2636163 h 3085569"/>
                <a:gd name="connsiteX16" fmla="*/ 850954 w 3459942"/>
                <a:gd name="connsiteY16" fmla="*/ 2597977 h 3085569"/>
                <a:gd name="connsiteX17" fmla="*/ 450876 w 3459942"/>
                <a:gd name="connsiteY17" fmla="*/ 2791380 h 3085569"/>
                <a:gd name="connsiteX18" fmla="*/ 398520 w 3459942"/>
                <a:gd name="connsiteY18" fmla="*/ 2834221 h 3085569"/>
                <a:gd name="connsiteX19" fmla="*/ 395041 w 3459942"/>
                <a:gd name="connsiteY19" fmla="*/ 2830393 h 3085569"/>
                <a:gd name="connsiteX20" fmla="*/ 0 w 3459942"/>
                <a:gd name="connsiteY20" fmla="*/ 1729971 h 3085569"/>
                <a:gd name="connsiteX21" fmla="*/ 1729971 w 3459942"/>
                <a:gd name="connsiteY21" fmla="*/ 0 h 3085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459942" h="3085569">
                  <a:moveTo>
                    <a:pt x="1729971" y="0"/>
                  </a:moveTo>
                  <a:cubicBezTo>
                    <a:pt x="2685408" y="0"/>
                    <a:pt x="3459942" y="774534"/>
                    <a:pt x="3459942" y="1729971"/>
                  </a:cubicBezTo>
                  <a:cubicBezTo>
                    <a:pt x="3459942" y="2207690"/>
                    <a:pt x="3266309" y="2640182"/>
                    <a:pt x="2953245" y="2953245"/>
                  </a:cubicBezTo>
                  <a:lnTo>
                    <a:pt x="2901766" y="3000033"/>
                  </a:lnTo>
                  <a:lnTo>
                    <a:pt x="2863387" y="2994220"/>
                  </a:lnTo>
                  <a:cubicBezTo>
                    <a:pt x="2796623" y="2995194"/>
                    <a:pt x="2733340" y="3026613"/>
                    <a:pt x="2664542" y="3057133"/>
                  </a:cubicBezTo>
                  <a:lnTo>
                    <a:pt x="2595097" y="3085569"/>
                  </a:lnTo>
                  <a:lnTo>
                    <a:pt x="2591307" y="3082419"/>
                  </a:lnTo>
                  <a:cubicBezTo>
                    <a:pt x="2526295" y="3027445"/>
                    <a:pt x="2464337" y="2981495"/>
                    <a:pt x="2387149" y="2979637"/>
                  </a:cubicBezTo>
                  <a:cubicBezTo>
                    <a:pt x="2348555" y="2978708"/>
                    <a:pt x="2305329" y="2991850"/>
                    <a:pt x="2260375" y="3012393"/>
                  </a:cubicBezTo>
                  <a:lnTo>
                    <a:pt x="2215139" y="3035905"/>
                  </a:lnTo>
                  <a:lnTo>
                    <a:pt x="2138414" y="2978523"/>
                  </a:lnTo>
                  <a:cubicBezTo>
                    <a:pt x="1933171" y="2806085"/>
                    <a:pt x="1701347" y="2527714"/>
                    <a:pt x="1339734" y="2562880"/>
                  </a:cubicBezTo>
                  <a:cubicBezTo>
                    <a:pt x="1279465" y="2568741"/>
                    <a:pt x="1228734" y="2586469"/>
                    <a:pt x="1182264" y="2613101"/>
                  </a:cubicBezTo>
                  <a:lnTo>
                    <a:pt x="1130310" y="2648879"/>
                  </a:lnTo>
                  <a:lnTo>
                    <a:pt x="1101971" y="2636163"/>
                  </a:lnTo>
                  <a:cubicBezTo>
                    <a:pt x="1023870" y="2606432"/>
                    <a:pt x="940477" y="2591163"/>
                    <a:pt x="850954" y="2597977"/>
                  </a:cubicBezTo>
                  <a:cubicBezTo>
                    <a:pt x="701749" y="2609334"/>
                    <a:pt x="581448" y="2687170"/>
                    <a:pt x="450876" y="2791380"/>
                  </a:cubicBezTo>
                  <a:lnTo>
                    <a:pt x="398520" y="2834221"/>
                  </a:lnTo>
                  <a:lnTo>
                    <a:pt x="395041" y="2830393"/>
                  </a:lnTo>
                  <a:cubicBezTo>
                    <a:pt x="148251" y="2531353"/>
                    <a:pt x="0" y="2147975"/>
                    <a:pt x="0" y="1729971"/>
                  </a:cubicBezTo>
                  <a:cubicBezTo>
                    <a:pt x="0" y="774534"/>
                    <a:pt x="774534" y="0"/>
                    <a:pt x="1729971" y="0"/>
                  </a:cubicBezTo>
                  <a:close/>
                </a:path>
              </a:pathLst>
            </a:custGeom>
            <a:solidFill>
              <a:srgbClr val="222A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pitchFamily="34" charset="-122"/>
                <a:sym typeface="Arial" panose="020B0604020202020204"/>
              </a:endParaRPr>
            </a:p>
          </p:txBody>
        </p:sp>
      </p:grpSp>
      <p:sp>
        <p:nvSpPr>
          <p:cNvPr id="18" name="矩形 17"/>
          <p:cNvSpPr/>
          <p:nvPr/>
        </p:nvSpPr>
        <p:spPr>
          <a:xfrm>
            <a:off x="3848100" y="1978481"/>
            <a:ext cx="4838700" cy="53277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600" b="1" i="0" u="none" strike="noStrike" kern="1200" cap="none" spc="2500" normalizeH="0" baseline="0" noProof="0" dirty="0">
                <a:ln>
                  <a:noFill/>
                </a:ln>
                <a:solidFill>
                  <a:srgbClr val="222A35"/>
                </a:solidFill>
                <a:effectLst/>
                <a:uLnTx/>
                <a:uFillTx/>
                <a:latin typeface="Arial" panose="020B0604020202020204"/>
                <a:ea typeface="微软雅黑" panose="020B0503020204020204" pitchFamily="34" charset="-122"/>
                <a:sym typeface="Arial" panose="020B0604020202020204"/>
              </a:rPr>
              <a:t>P</a:t>
            </a:r>
            <a:r>
              <a:rPr kumimoji="0" lang="en-US" altLang="zh-CN" sz="3600" b="1" i="0" u="none" strike="noStrike" kern="1200" cap="none" spc="2500" normalizeH="0" baseline="0" noProof="0" dirty="0">
                <a:ln>
                  <a:noFill/>
                </a:ln>
                <a:solidFill>
                  <a:srgbClr val="1CA8BC"/>
                </a:solidFill>
                <a:effectLst/>
                <a:uLnTx/>
                <a:uFillTx/>
                <a:latin typeface="Arial" panose="020B0604020202020204"/>
                <a:ea typeface="微软雅黑" panose="020B0503020204020204" pitchFamily="34" charset="-122"/>
                <a:sym typeface="Arial" panose="020B0604020202020204"/>
              </a:rPr>
              <a:t>ART 0</a:t>
            </a:r>
            <a:r>
              <a:rPr kumimoji="0" lang="en-US" altLang="zh-CN" sz="3600" b="1" i="0" u="none" strike="noStrike" kern="1200" cap="none" spc="2500" normalizeH="0" baseline="0" noProof="0" dirty="0">
                <a:ln>
                  <a:noFill/>
                </a:ln>
                <a:solidFill>
                  <a:srgbClr val="222A35"/>
                </a:solidFill>
                <a:effectLst/>
                <a:uLnTx/>
                <a:uFillTx/>
                <a:latin typeface="Arial" panose="020B0604020202020204"/>
                <a:ea typeface="微软雅黑" panose="020B0503020204020204" pitchFamily="34" charset="-122"/>
                <a:sym typeface="Arial" panose="020B0604020202020204"/>
              </a:rPr>
              <a:t>3</a:t>
            </a:r>
            <a:endParaRPr kumimoji="0" lang="zh-CN" altLang="en-US" sz="3600" b="1" i="0" u="none" strike="noStrike" kern="1200" cap="none" spc="2500" normalizeH="0" baseline="0" noProof="0" dirty="0">
              <a:ln>
                <a:noFill/>
              </a:ln>
              <a:solidFill>
                <a:srgbClr val="222A35"/>
              </a:solidFill>
              <a:effectLst/>
              <a:uLnTx/>
              <a:uFillTx/>
              <a:latin typeface="Arial" panose="020B0604020202020204"/>
              <a:ea typeface="微软雅黑" panose="020B0503020204020204" pitchFamily="34" charset="-122"/>
              <a:sym typeface="Arial" panose="020B0604020202020204"/>
            </a:endParaRPr>
          </a:p>
        </p:txBody>
      </p:sp>
      <p:sp>
        <p:nvSpPr>
          <p:cNvPr id="43" name="文本框 42"/>
          <p:cNvSpPr txBox="1"/>
          <p:nvPr/>
        </p:nvSpPr>
        <p:spPr>
          <a:xfrm>
            <a:off x="4696133" y="4182222"/>
            <a:ext cx="2799735" cy="1200329"/>
          </a:xfrm>
          <a:prstGeom prst="rect">
            <a:avLst/>
          </a:prstGeom>
          <a:noFill/>
        </p:spPr>
        <p:txBody>
          <a:bodyPr wrap="square" rtlCol="0">
            <a:spAutoFit/>
          </a:bodyPr>
          <a:lstStyle/>
          <a:p>
            <a:pPr algn="ctr">
              <a:defRPr/>
            </a:pPr>
            <a:r>
              <a:rPr kumimoji="0" lang="en-US" altLang="zh-CN" sz="3600" b="1" i="0" u="none" strike="noStrike" kern="1200" cap="none" spc="600" normalizeH="0" baseline="0" noProof="0">
                <a:ln>
                  <a:noFill/>
                </a:ln>
                <a:solidFill>
                  <a:srgbClr val="222A35"/>
                </a:solidFill>
                <a:effectLst/>
                <a:uLnTx/>
                <a:uFillTx/>
                <a:latin typeface="Arial" panose="020B0604020202020204"/>
                <a:ea typeface="微软雅黑" panose="020B0503020204020204" pitchFamily="34" charset="-122"/>
                <a:sym typeface="Arial" panose="020B0604020202020204"/>
              </a:rPr>
              <a:t>jinja</a:t>
            </a:r>
            <a:endParaRPr kumimoji="0" lang="zh-CN" altLang="en-US" sz="3600" b="1" i="0" u="none" strike="noStrike" kern="1200" cap="none" spc="600" normalizeH="0" baseline="0" noProof="0">
              <a:ln>
                <a:noFill/>
              </a:ln>
              <a:solidFill>
                <a:srgbClr val="222A35"/>
              </a:solidFill>
              <a:effectLst/>
              <a:uLnTx/>
              <a:uFillTx/>
              <a:latin typeface="Arial" panose="020B0604020202020204"/>
              <a:ea typeface="微软雅黑" panose="020B0503020204020204" pitchFamily="34" charset="-122"/>
              <a:sym typeface="Arial" panose="020B0604020202020204"/>
            </a:endParaRPr>
          </a:p>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600" b="1" i="0" u="none" strike="noStrike" kern="1200" cap="none" spc="600" normalizeH="0" baseline="0" noProof="0" dirty="0">
              <a:ln>
                <a:noFill/>
              </a:ln>
              <a:solidFill>
                <a:srgbClr val="222A35"/>
              </a:solidFill>
              <a:effectLst/>
              <a:uLnTx/>
              <a:uFillTx/>
              <a:latin typeface="Arial" panose="020B0604020202020204"/>
              <a:ea typeface="微软雅黑" panose="020B0503020204020204" pitchFamily="34" charset="-122"/>
              <a:sym typeface="Arial" panose="020B0604020202020204"/>
            </a:endParaRPr>
          </a:p>
        </p:txBody>
      </p:sp>
      <p:grpSp>
        <p:nvGrpSpPr>
          <p:cNvPr id="15" name="组合 14"/>
          <p:cNvGrpSpPr/>
          <p:nvPr/>
        </p:nvGrpSpPr>
        <p:grpSpPr>
          <a:xfrm>
            <a:off x="1265499" y="-1702443"/>
            <a:ext cx="9661002" cy="9661002"/>
            <a:chOff x="1265499" y="-1702443"/>
            <a:chExt cx="9661002" cy="9661002"/>
          </a:xfrm>
        </p:grpSpPr>
        <p:sp>
          <p:nvSpPr>
            <p:cNvPr id="16" name="椭圆 15"/>
            <p:cNvSpPr/>
            <p:nvPr/>
          </p:nvSpPr>
          <p:spPr bwMode="auto">
            <a:xfrm>
              <a:off x="1439119" y="-1528823"/>
              <a:ext cx="9313762" cy="9313762"/>
            </a:xfrm>
            <a:prstGeom prst="ellipse">
              <a:avLst/>
            </a:prstGeom>
            <a:noFill/>
            <a:ln w="12700" cap="rnd" cmpd="sng" algn="ctr">
              <a:gradFill flip="none" rotWithShape="1">
                <a:gsLst>
                  <a:gs pos="0">
                    <a:srgbClr val="222A35">
                      <a:alpha val="30000"/>
                    </a:srgbClr>
                  </a:gs>
                  <a:gs pos="100000">
                    <a:srgbClr val="222A35">
                      <a:alpha val="79000"/>
                    </a:srgbClr>
                  </a:gs>
                </a:gsLst>
                <a:lin ang="16200000" scaled="1"/>
                <a:tileRect/>
              </a:gradFill>
              <a:prstDash val="sysDot"/>
              <a:round/>
              <a:headEnd type="none" w="med" len="med"/>
              <a:tailEnd type="none" w="med" len="med"/>
            </a:ln>
            <a:effectLst/>
          </p:spPr>
          <p:txBody>
            <a:bodyPr vert="horz" wrap="none" lIns="91440" tIns="45720" rIns="91440" bIns="45720" numCol="1" rtlCol="0"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1" i="0" u="none" strike="noStrike" kern="0" cap="none" spc="0" normalizeH="0" baseline="0" noProof="0">
                <a:ln>
                  <a:noFill/>
                </a:ln>
                <a:solidFill>
                  <a:prstClr val="black"/>
                </a:solidFill>
                <a:effectLst/>
                <a:uLnTx/>
                <a:uFillTx/>
                <a:latin typeface="Arial" panose="020B0604020202020204"/>
                <a:ea typeface="微软雅黑" panose="020B0503020204020204" pitchFamily="34" charset="-122"/>
                <a:sym typeface="Arial" panose="020B0604020202020204"/>
              </a:endParaRPr>
            </a:p>
          </p:txBody>
        </p:sp>
        <p:sp>
          <p:nvSpPr>
            <p:cNvPr id="17" name="椭圆 16"/>
            <p:cNvSpPr/>
            <p:nvPr/>
          </p:nvSpPr>
          <p:spPr bwMode="auto">
            <a:xfrm>
              <a:off x="1265499" y="-1702443"/>
              <a:ext cx="9661002" cy="9661002"/>
            </a:xfrm>
            <a:prstGeom prst="ellipse">
              <a:avLst/>
            </a:prstGeom>
            <a:noFill/>
            <a:ln w="12700" cap="rnd" cmpd="sng" algn="ctr">
              <a:gradFill flip="none" rotWithShape="1">
                <a:gsLst>
                  <a:gs pos="0">
                    <a:srgbClr val="222A35">
                      <a:alpha val="3000"/>
                    </a:srgbClr>
                  </a:gs>
                  <a:gs pos="100000">
                    <a:srgbClr val="222A35">
                      <a:alpha val="61000"/>
                    </a:srgbClr>
                  </a:gs>
                </a:gsLst>
                <a:lin ang="16200000" scaled="1"/>
                <a:tileRect/>
              </a:gradFill>
              <a:prstDash val="solid"/>
              <a:round/>
              <a:headEnd type="none" w="med" len="med"/>
              <a:tailEnd type="none" w="med" len="med"/>
            </a:ln>
            <a:effectLst/>
          </p:spPr>
          <p:txBody>
            <a:bodyPr vert="horz" wrap="none" lIns="91440" tIns="45720" rIns="91440" bIns="45720" numCol="1" rtlCol="0"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1" i="0" u="none" strike="noStrike" kern="0" cap="none" spc="0" normalizeH="0" baseline="0" noProof="0">
                <a:ln>
                  <a:noFill/>
                </a:ln>
                <a:solidFill>
                  <a:prstClr val="black"/>
                </a:solidFill>
                <a:effectLst/>
                <a:uLnTx/>
                <a:uFillTx/>
                <a:latin typeface="Arial" panose="020B0604020202020204"/>
                <a:ea typeface="微软雅黑" panose="020B0503020204020204" pitchFamily="34" charset="-122"/>
                <a:sym typeface="Arial" panose="020B0604020202020204"/>
              </a:endParaRPr>
            </a:p>
          </p:txBody>
        </p:sp>
      </p:grpSp>
    </p:spTree>
  </p:cSld>
  <p:clrMapOvr>
    <a:masterClrMapping/>
  </p:clrMapOvr>
  <mc:AlternateContent xmlns:mc="http://schemas.openxmlformats.org/markup-compatibility/2006">
    <mc:Choice xmlns:p14="http://schemas.microsoft.com/office/powerpoint/2010/main" Requires="p14">
      <p:transition spd="slow" p14:dur="1500" advClick="0" advTm="5000">
        <p:random/>
      </p:transition>
    </mc:Choice>
    <mc:Fallback>
      <p:transition spd="slow" advClick="0" advTm="5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1000"/>
                                        <p:tgtEl>
                                          <p:spTgt spid="7"/>
                                        </p:tgtEl>
                                      </p:cBhvr>
                                    </p:animEffect>
                                  </p:childTnLst>
                                </p:cTn>
                              </p:par>
                            </p:childTnLst>
                          </p:cTn>
                        </p:par>
                        <p:par>
                          <p:cTn id="8" fill="hold">
                            <p:stCondLst>
                              <p:cond delay="1000"/>
                            </p:stCondLst>
                            <p:childTnLst>
                              <p:par>
                                <p:cTn id="9" presetID="42" presetClass="entr" presetSubtype="0" fill="hold"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fade">
                                      <p:cBhvr>
                                        <p:cTn id="11" dur="1000"/>
                                        <p:tgtEl>
                                          <p:spTgt spid="15"/>
                                        </p:tgtEl>
                                      </p:cBhvr>
                                    </p:animEffect>
                                    <p:anim calcmode="lin" valueType="num">
                                      <p:cBhvr>
                                        <p:cTn id="12" dur="1000" fill="hold"/>
                                        <p:tgtEl>
                                          <p:spTgt spid="15"/>
                                        </p:tgtEl>
                                        <p:attrNameLst>
                                          <p:attrName>ppt_x</p:attrName>
                                        </p:attrNameLst>
                                      </p:cBhvr>
                                      <p:tavLst>
                                        <p:tav tm="0">
                                          <p:val>
                                            <p:strVal val="#ppt_x"/>
                                          </p:val>
                                        </p:tav>
                                        <p:tav tm="100000">
                                          <p:val>
                                            <p:strVal val="#ppt_x"/>
                                          </p:val>
                                        </p:tav>
                                      </p:tavLst>
                                    </p:anim>
                                    <p:anim calcmode="lin" valueType="num">
                                      <p:cBhvr>
                                        <p:cTn id="13" dur="1000" fill="hold"/>
                                        <p:tgtEl>
                                          <p:spTgt spid="15"/>
                                        </p:tgtEl>
                                        <p:attrNameLst>
                                          <p:attrName>ppt_y</p:attrName>
                                        </p:attrNameLst>
                                      </p:cBhvr>
                                      <p:tavLst>
                                        <p:tav tm="0">
                                          <p:val>
                                            <p:strVal val="#ppt_y+.1"/>
                                          </p:val>
                                        </p:tav>
                                        <p:tav tm="100000">
                                          <p:val>
                                            <p:strVal val="#ppt_y"/>
                                          </p:val>
                                        </p:tav>
                                      </p:tavLst>
                                    </p:anim>
                                  </p:childTnLst>
                                </p:cTn>
                              </p:par>
                            </p:childTnLst>
                          </p:cTn>
                        </p:par>
                        <p:par>
                          <p:cTn id="14" fill="hold">
                            <p:stCondLst>
                              <p:cond delay="2000"/>
                            </p:stCondLst>
                            <p:childTnLst>
                              <p:par>
                                <p:cTn id="15" presetID="47" presetClass="entr" presetSubtype="0" fill="hold" nodeType="after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1000"/>
                                        <p:tgtEl>
                                          <p:spTgt spid="8"/>
                                        </p:tgtEl>
                                      </p:cBhvr>
                                    </p:animEffect>
                                    <p:anim calcmode="lin" valueType="num">
                                      <p:cBhvr>
                                        <p:cTn id="18" dur="1000" fill="hold"/>
                                        <p:tgtEl>
                                          <p:spTgt spid="8"/>
                                        </p:tgtEl>
                                        <p:attrNameLst>
                                          <p:attrName>ppt_x</p:attrName>
                                        </p:attrNameLst>
                                      </p:cBhvr>
                                      <p:tavLst>
                                        <p:tav tm="0">
                                          <p:val>
                                            <p:strVal val="#ppt_x"/>
                                          </p:val>
                                        </p:tav>
                                        <p:tav tm="100000">
                                          <p:val>
                                            <p:strVal val="#ppt_x"/>
                                          </p:val>
                                        </p:tav>
                                      </p:tavLst>
                                    </p:anim>
                                    <p:anim calcmode="lin" valueType="num">
                                      <p:cBhvr>
                                        <p:cTn id="19" dur="1000" fill="hold"/>
                                        <p:tgtEl>
                                          <p:spTgt spid="8"/>
                                        </p:tgtEl>
                                        <p:attrNameLst>
                                          <p:attrName>ppt_y</p:attrName>
                                        </p:attrNameLst>
                                      </p:cBhvr>
                                      <p:tavLst>
                                        <p:tav tm="0">
                                          <p:val>
                                            <p:strVal val="#ppt_y-.1"/>
                                          </p:val>
                                        </p:tav>
                                        <p:tav tm="100000">
                                          <p:val>
                                            <p:strVal val="#ppt_y"/>
                                          </p:val>
                                        </p:tav>
                                      </p:tavLst>
                                    </p:anim>
                                  </p:childTnLst>
                                </p:cTn>
                              </p:par>
                            </p:childTnLst>
                          </p:cTn>
                        </p:par>
                        <p:par>
                          <p:cTn id="20" fill="hold">
                            <p:stCondLst>
                              <p:cond delay="3000"/>
                            </p:stCondLst>
                            <p:childTnLst>
                              <p:par>
                                <p:cTn id="21" presetID="16" presetClass="entr" presetSubtype="37" fill="hold" grpId="0" nodeType="after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barn(outVertical)">
                                      <p:cBhvr>
                                        <p:cTn id="23"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442992" y="320673"/>
            <a:ext cx="2708851" cy="678583"/>
            <a:chOff x="5264375" y="752934"/>
            <a:chExt cx="2708851" cy="678583"/>
          </a:xfrm>
        </p:grpSpPr>
        <p:sp>
          <p:nvSpPr>
            <p:cNvPr id="5" name="椭圆 4"/>
            <p:cNvSpPr/>
            <p:nvPr/>
          </p:nvSpPr>
          <p:spPr bwMode="auto">
            <a:xfrm>
              <a:off x="5264375" y="752934"/>
              <a:ext cx="678583" cy="678583"/>
            </a:xfrm>
            <a:prstGeom prst="ellipse">
              <a:avLst/>
            </a:prstGeom>
            <a:noFill/>
            <a:ln w="12700" cap="flat" cmpd="sng" algn="ctr">
              <a:gradFill flip="none" rotWithShape="1">
                <a:gsLst>
                  <a:gs pos="0">
                    <a:srgbClr val="222A35"/>
                  </a:gs>
                  <a:gs pos="60000">
                    <a:srgbClr val="222A35">
                      <a:alpha val="0"/>
                    </a:srgbClr>
                  </a:gs>
                  <a:gs pos="40000">
                    <a:srgbClr val="222A35">
                      <a:alpha val="0"/>
                    </a:srgbClr>
                  </a:gs>
                  <a:gs pos="100000">
                    <a:srgbClr val="222A35"/>
                  </a:gs>
                </a:gsLst>
                <a:lin ang="16200000" scaled="1"/>
                <a:tileRect/>
              </a:gradFill>
              <a:prstDash val="solid"/>
              <a:round/>
              <a:headEnd type="none" w="med" len="med"/>
              <a:tailEnd type="none" w="med" len="med"/>
            </a:ln>
            <a:effectLst/>
          </p:spPr>
          <p:txBody>
            <a:bodyPr vert="horz" wrap="none" lIns="91440" tIns="45720" rIns="91440" bIns="45720" numCol="1" rtlCol="0" anchor="ctr" anchorCtr="0" compatLnSpc="1"/>
            <a:lstStyle/>
            <a:p>
              <a:pPr algn="ctr" fontAlgn="base">
                <a:spcBef>
                  <a:spcPct val="0"/>
                </a:spcBef>
                <a:spcAft>
                  <a:spcPct val="0"/>
                </a:spcAft>
                <a:defRPr/>
              </a:pPr>
              <a:endParaRPr lang="zh-CN" altLang="en-US" sz="1050" b="1" kern="0">
                <a:solidFill>
                  <a:prstClr val="black"/>
                </a:solidFill>
                <a:latin typeface="Arial" panose="020B0604020202020204"/>
                <a:ea typeface="微软雅黑" panose="020B0503020204020204" pitchFamily="34" charset="-122"/>
                <a:sym typeface="Arial" panose="020B0604020202020204"/>
              </a:endParaRPr>
            </a:p>
          </p:txBody>
        </p:sp>
        <p:sp>
          <p:nvSpPr>
            <p:cNvPr id="6" name="文本框 5"/>
            <p:cNvSpPr txBox="1"/>
            <p:nvPr/>
          </p:nvSpPr>
          <p:spPr>
            <a:xfrm>
              <a:off x="5418188" y="799257"/>
              <a:ext cx="370957" cy="584775"/>
            </a:xfrm>
            <a:prstGeom prst="rect">
              <a:avLst/>
            </a:prstGeom>
            <a:noFill/>
          </p:spPr>
          <p:txBody>
            <a:bodyPr wrap="square" rtlCol="0">
              <a:spAutoFit/>
            </a:bodyPr>
            <a:lstStyle/>
            <a:p>
              <a:pPr algn="ctr">
                <a:defRPr/>
              </a:pPr>
              <a:r>
                <a:rPr lang="en-US" altLang="zh-CN" sz="3200" b="1" dirty="0">
                  <a:solidFill>
                    <a:srgbClr val="222A35"/>
                  </a:solidFill>
                  <a:latin typeface="Arial" panose="020B0604020202020204"/>
                  <a:ea typeface="微软雅黑" panose="020B0503020204020204" pitchFamily="34" charset="-122"/>
                  <a:sym typeface="Arial" panose="020B0604020202020204"/>
                </a:rPr>
                <a:t>3</a:t>
              </a:r>
              <a:endParaRPr lang="zh-CN" altLang="en-US" sz="3200" b="1" dirty="0">
                <a:solidFill>
                  <a:srgbClr val="222A35"/>
                </a:solidFill>
                <a:latin typeface="Arial" panose="020B0604020202020204"/>
                <a:ea typeface="微软雅黑" panose="020B0503020204020204" pitchFamily="34" charset="-122"/>
                <a:sym typeface="Arial" panose="020B0604020202020204"/>
              </a:endParaRPr>
            </a:p>
          </p:txBody>
        </p:sp>
        <p:sp>
          <p:nvSpPr>
            <p:cNvPr id="8" name="文本框 7"/>
            <p:cNvSpPr txBox="1"/>
            <p:nvPr/>
          </p:nvSpPr>
          <p:spPr>
            <a:xfrm>
              <a:off x="5942958" y="830034"/>
              <a:ext cx="2030268" cy="523220"/>
            </a:xfrm>
            <a:prstGeom prst="rect">
              <a:avLst/>
            </a:prstGeom>
            <a:noFill/>
          </p:spPr>
          <p:txBody>
            <a:bodyPr wrap="square" rtlCol="0">
              <a:spAutoFit/>
            </a:bodyPr>
            <a:lstStyle/>
            <a:p>
              <a:pPr algn="ctr">
                <a:defRPr/>
              </a:pPr>
              <a:r>
                <a:rPr lang="en-US" altLang="zh-CN" sz="2800" b="1" spc="600" dirty="0" err="1">
                  <a:solidFill>
                    <a:srgbClr val="222A35"/>
                  </a:solidFill>
                  <a:latin typeface="Arial" panose="020B0604020202020204"/>
                  <a:ea typeface="微软雅黑" panose="020B0503020204020204" pitchFamily="34" charset="-122"/>
                  <a:sym typeface="Arial" panose="020B0604020202020204"/>
                </a:rPr>
                <a:t>Jinja</a:t>
              </a:r>
              <a:endParaRPr lang="zh-CN" altLang="en-US" sz="2800" b="1" spc="600" dirty="0">
                <a:solidFill>
                  <a:srgbClr val="222A35"/>
                </a:solidFill>
                <a:latin typeface="Arial" panose="020B0604020202020204"/>
                <a:ea typeface="微软雅黑" panose="020B0503020204020204" pitchFamily="34" charset="-122"/>
                <a:sym typeface="Arial" panose="020B0604020202020204"/>
              </a:endParaRPr>
            </a:p>
          </p:txBody>
        </p:sp>
      </p:grpSp>
      <p:sp>
        <p:nvSpPr>
          <p:cNvPr id="2" name="直角三角形 1"/>
          <p:cNvSpPr/>
          <p:nvPr/>
        </p:nvSpPr>
        <p:spPr>
          <a:xfrm flipH="1">
            <a:off x="0" y="0"/>
            <a:ext cx="12192000" cy="6858000"/>
          </a:xfrm>
          <a:prstGeom prst="rtTriangle">
            <a:avLst/>
          </a:prstGeom>
          <a:solidFill>
            <a:srgbClr val="222A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Arial" panose="020B0604020202020204"/>
              <a:ea typeface="微软雅黑" panose="020B0503020204020204" pitchFamily="34" charset="-122"/>
              <a:sym typeface="Arial" panose="020B0604020202020204"/>
            </a:endParaRPr>
          </a:p>
        </p:txBody>
      </p:sp>
      <p:grpSp>
        <p:nvGrpSpPr>
          <p:cNvPr id="19" name="组合 18"/>
          <p:cNvGrpSpPr/>
          <p:nvPr/>
        </p:nvGrpSpPr>
        <p:grpSpPr>
          <a:xfrm>
            <a:off x="442992" y="1399310"/>
            <a:ext cx="5056010" cy="5058635"/>
            <a:chOff x="3245726" y="1464358"/>
            <a:chExt cx="2711012" cy="5058635"/>
          </a:xfrm>
        </p:grpSpPr>
        <p:sp>
          <p:nvSpPr>
            <p:cNvPr id="23" name="矩形 22"/>
            <p:cNvSpPr/>
            <p:nvPr/>
          </p:nvSpPr>
          <p:spPr>
            <a:xfrm>
              <a:off x="3245726" y="1464358"/>
              <a:ext cx="2711012" cy="5058635"/>
            </a:xfrm>
            <a:prstGeom prst="rect">
              <a:avLst/>
            </a:prstGeom>
            <a:solidFill>
              <a:schemeClr val="bg1"/>
            </a:solidFill>
            <a:ln>
              <a:noFill/>
            </a:ln>
            <a:effectLst>
              <a:outerShdw blurRad="3683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Arial" panose="020B0604020202020204"/>
                <a:ea typeface="微软雅黑" panose="020B0503020204020204" pitchFamily="34" charset="-122"/>
                <a:sym typeface="Arial" panose="020B0604020202020204"/>
              </a:endParaRPr>
            </a:p>
          </p:txBody>
        </p:sp>
        <p:sp>
          <p:nvSpPr>
            <p:cNvPr id="24" name="文本框 12"/>
            <p:cNvSpPr txBox="1"/>
            <p:nvPr/>
          </p:nvSpPr>
          <p:spPr>
            <a:xfrm>
              <a:off x="3747600" y="1825355"/>
              <a:ext cx="1707264" cy="40011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GB" altLang="zh-CN" sz="2000" b="1" dirty="0">
                  <a:solidFill>
                    <a:prstClr val="black"/>
                  </a:solidFill>
                </a:rPr>
                <a:t>Template</a:t>
              </a:r>
              <a:endParaRPr lang="zh-CN" altLang="en-US" sz="2000" b="1" spc="300" dirty="0">
                <a:solidFill>
                  <a:prstClr val="black"/>
                </a:solidFill>
                <a:latin typeface="Arial" panose="020B0604020202020204"/>
                <a:ea typeface="微软雅黑" panose="020B0503020204020204" pitchFamily="34" charset="-122"/>
                <a:sym typeface="Arial" panose="020B0604020202020204"/>
              </a:endParaRPr>
            </a:p>
          </p:txBody>
        </p:sp>
        <p:sp>
          <p:nvSpPr>
            <p:cNvPr id="25" name="文本框 24"/>
            <p:cNvSpPr txBox="1"/>
            <p:nvPr/>
          </p:nvSpPr>
          <p:spPr>
            <a:xfrm>
              <a:off x="3496332" y="2385351"/>
              <a:ext cx="2209800" cy="3970318"/>
            </a:xfrm>
            <a:prstGeom prst="rect">
              <a:avLst/>
            </a:prstGeom>
            <a:noFill/>
          </p:spPr>
          <p:txBody>
            <a:bodyPr wrap="square" rtlCol="0">
              <a:spAutoFit/>
            </a:bodyPr>
            <a:lstStyle/>
            <a:p>
              <a:pPr>
                <a:lnSpc>
                  <a:spcPct val="150000"/>
                </a:lnSpc>
              </a:pPr>
              <a:r>
                <a:rPr lang="en-US" altLang="zh-CN" sz="1200" dirty="0">
                  <a:solidFill>
                    <a:prstClr val="black"/>
                  </a:solidFill>
                  <a:latin typeface="Arial" panose="020B0604020202020204"/>
                  <a:ea typeface="微软雅黑" panose="020B0503020204020204" pitchFamily="34" charset="-122"/>
                  <a:sym typeface="Arial" panose="020B0604020202020204"/>
                </a:rPr>
                <a:t>Templates are widely used in Python web development. They can effectively separate business logic and page logic, making the code more readable and easier to understand and maintain.</a:t>
              </a:r>
              <a:endParaRPr lang="en-US" altLang="zh-CN" sz="1200" dirty="0">
                <a:solidFill>
                  <a:prstClr val="black"/>
                </a:solidFill>
                <a:latin typeface="Arial" panose="020B0604020202020204"/>
                <a:ea typeface="微软雅黑" panose="020B0503020204020204" pitchFamily="34" charset="-122"/>
                <a:sym typeface="Arial" panose="020B0604020202020204"/>
              </a:endParaRPr>
            </a:p>
            <a:p>
              <a:pPr>
                <a:lnSpc>
                  <a:spcPct val="150000"/>
                </a:lnSpc>
              </a:pPr>
              <a:endParaRPr lang="en-US" altLang="zh-CN" sz="1200" dirty="0">
                <a:solidFill>
                  <a:prstClr val="black"/>
                </a:solidFill>
                <a:latin typeface="Arial" panose="020B0604020202020204"/>
                <a:ea typeface="微软雅黑" panose="020B0503020204020204" pitchFamily="34" charset="-122"/>
                <a:sym typeface="Arial" panose="020B0604020202020204"/>
              </a:endParaRPr>
            </a:p>
            <a:p>
              <a:pPr>
                <a:lnSpc>
                  <a:spcPct val="150000"/>
                </a:lnSpc>
              </a:pPr>
              <a:r>
                <a:rPr lang="en-US" altLang="zh-CN" sz="1200" dirty="0">
                  <a:solidFill>
                    <a:prstClr val="black"/>
                  </a:solidFill>
                  <a:latin typeface="Arial" panose="020B0604020202020204"/>
                  <a:ea typeface="微软雅黑" panose="020B0503020204020204" pitchFamily="34" charset="-122"/>
                  <a:sym typeface="Arial" panose="020B0604020202020204"/>
                </a:rPr>
                <a:t>Simply put, a template is a file that contains placeholder variables to represent dynamic parts. The template file is returned to the user after dynamic assignment. It can be understood as rendering.</a:t>
              </a:r>
              <a:endParaRPr lang="en-US" altLang="zh-CN" sz="1200" dirty="0">
                <a:solidFill>
                  <a:prstClr val="black"/>
                </a:solidFill>
                <a:latin typeface="Arial" panose="020B0604020202020204"/>
                <a:ea typeface="微软雅黑" panose="020B0503020204020204" pitchFamily="34" charset="-122"/>
                <a:sym typeface="Arial" panose="020B0604020202020204"/>
              </a:endParaRPr>
            </a:p>
            <a:p>
              <a:pPr>
                <a:lnSpc>
                  <a:spcPct val="150000"/>
                </a:lnSpc>
              </a:pPr>
              <a:endParaRPr lang="en-US" altLang="zh-CN" sz="1200" dirty="0">
                <a:solidFill>
                  <a:prstClr val="black"/>
                </a:solidFill>
                <a:latin typeface="Arial" panose="020B0604020202020204"/>
                <a:ea typeface="微软雅黑" panose="020B0503020204020204" pitchFamily="34" charset="-122"/>
                <a:sym typeface="Arial" panose="020B0604020202020204"/>
              </a:endParaRPr>
            </a:p>
            <a:p>
              <a:pPr>
                <a:lnSpc>
                  <a:spcPct val="150000"/>
                </a:lnSpc>
              </a:pPr>
              <a:r>
                <a:rPr lang="en-US" altLang="zh-CN" sz="1200" dirty="0">
                  <a:solidFill>
                    <a:prstClr val="black"/>
                  </a:solidFill>
                  <a:latin typeface="Arial" panose="020B0604020202020204"/>
                  <a:ea typeface="微软雅黑" panose="020B0503020204020204" pitchFamily="34" charset="-122"/>
                  <a:sym typeface="Arial" panose="020B0604020202020204"/>
                </a:rPr>
                <a:t>However, the template functions that come with Python are extremely limited. If we want to use control statements, expressions, inheritance and other functions in the template, we cannot achieve it.</a:t>
              </a:r>
              <a:endParaRPr lang="zh-CN" altLang="en-US" sz="1200" dirty="0">
                <a:solidFill>
                  <a:prstClr val="black"/>
                </a:solidFill>
                <a:latin typeface="Arial" panose="020B0604020202020204"/>
                <a:ea typeface="微软雅黑" panose="020B0503020204020204" pitchFamily="34" charset="-122"/>
                <a:sym typeface="Arial" panose="020B0604020202020204"/>
              </a:endParaRPr>
            </a:p>
          </p:txBody>
        </p:sp>
        <p:cxnSp>
          <p:nvCxnSpPr>
            <p:cNvPr id="26" name="直接连接符 25"/>
            <p:cNvCxnSpPr/>
            <p:nvPr/>
          </p:nvCxnSpPr>
          <p:spPr>
            <a:xfrm>
              <a:off x="4385652" y="2256376"/>
              <a:ext cx="460151" cy="0"/>
            </a:xfrm>
            <a:prstGeom prst="line">
              <a:avLst/>
            </a:prstGeom>
            <a:ln w="28575">
              <a:solidFill>
                <a:srgbClr val="1CA8BC"/>
              </a:solidFill>
            </a:ln>
          </p:spPr>
          <p:style>
            <a:lnRef idx="1">
              <a:schemeClr val="accent1"/>
            </a:lnRef>
            <a:fillRef idx="0">
              <a:schemeClr val="accent1"/>
            </a:fillRef>
            <a:effectRef idx="0">
              <a:schemeClr val="accent1"/>
            </a:effectRef>
            <a:fontRef idx="minor">
              <a:schemeClr val="tx1"/>
            </a:fontRef>
          </p:style>
        </p:cxnSp>
      </p:grpSp>
      <p:grpSp>
        <p:nvGrpSpPr>
          <p:cNvPr id="17" name="组合 16"/>
          <p:cNvGrpSpPr/>
          <p:nvPr/>
        </p:nvGrpSpPr>
        <p:grpSpPr>
          <a:xfrm>
            <a:off x="6434992" y="1399310"/>
            <a:ext cx="5162582" cy="5058637"/>
            <a:chOff x="6318688" y="1464358"/>
            <a:chExt cx="2711012" cy="4200435"/>
          </a:xfrm>
        </p:grpSpPr>
        <p:sp>
          <p:nvSpPr>
            <p:cNvPr id="20" name="矩形 19"/>
            <p:cNvSpPr/>
            <p:nvPr/>
          </p:nvSpPr>
          <p:spPr>
            <a:xfrm>
              <a:off x="6318688" y="1464358"/>
              <a:ext cx="2711012" cy="4200435"/>
            </a:xfrm>
            <a:prstGeom prst="rect">
              <a:avLst/>
            </a:prstGeom>
            <a:solidFill>
              <a:srgbClr val="222A35"/>
            </a:solidFill>
            <a:ln>
              <a:noFill/>
            </a:ln>
            <a:effectLst>
              <a:outerShdw blurRad="3683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Arial" panose="020B0604020202020204"/>
                <a:ea typeface="微软雅黑" panose="020B0503020204020204" pitchFamily="34" charset="-122"/>
                <a:sym typeface="Arial" panose="020B0604020202020204"/>
              </a:endParaRPr>
            </a:p>
          </p:txBody>
        </p:sp>
        <p:sp>
          <p:nvSpPr>
            <p:cNvPr id="21" name="矩形 20"/>
            <p:cNvSpPr/>
            <p:nvPr/>
          </p:nvSpPr>
          <p:spPr>
            <a:xfrm>
              <a:off x="6486295" y="2229105"/>
              <a:ext cx="2543405" cy="97065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nSpc>
                  <a:spcPct val="150000"/>
                </a:lnSpc>
                <a:buFont typeface="Wingdings" panose="05000000000000000000" pitchFamily="2" charset="2"/>
                <a:buChar char="l"/>
                <a:defRPr/>
              </a:pPr>
              <a:endParaRPr lang="en-US" altLang="zh-CN" sz="1400" spc="800" dirty="0">
                <a:solidFill>
                  <a:srgbClr val="1CA8BC"/>
                </a:solidFill>
                <a:latin typeface="Arial" panose="020B0604020202020204"/>
                <a:ea typeface="微软雅黑" panose="020B0503020204020204" pitchFamily="34" charset="-122"/>
                <a:sym typeface="Arial" panose="020B0604020202020204"/>
              </a:endParaRPr>
            </a:p>
          </p:txBody>
        </p:sp>
      </p:grpSp>
      <p:sp>
        <p:nvSpPr>
          <p:cNvPr id="27" name="文本框 26"/>
          <p:cNvSpPr txBox="1"/>
          <p:nvPr/>
        </p:nvSpPr>
        <p:spPr>
          <a:xfrm>
            <a:off x="6930700" y="2355665"/>
            <a:ext cx="4171166" cy="2677656"/>
          </a:xfrm>
          <a:prstGeom prst="rect">
            <a:avLst/>
          </a:prstGeom>
          <a:noFill/>
        </p:spPr>
        <p:txBody>
          <a:bodyPr wrap="square" rtlCol="0">
            <a:spAutoFit/>
          </a:bodyPr>
          <a:lstStyle/>
          <a:p>
            <a:r>
              <a:rPr lang="en-US" altLang="zh-CN" sz="1200" dirty="0" err="1">
                <a:solidFill>
                  <a:schemeClr val="bg1"/>
                </a:solidFill>
                <a:latin typeface="Arial" panose="020B0604020202020204" pitchFamily="34" charset="0"/>
                <a:ea typeface="Arial Unicode MS" panose="020B0604020202020204" pitchFamily="34" charset="-122"/>
                <a:cs typeface="Arial" panose="020B0604020202020204" pitchFamily="34" charset="0"/>
              </a:rPr>
              <a:t>Jinja</a:t>
            </a:r>
            <a:r>
              <a:rPr lang="en-US" altLang="zh-CN" sz="1200" dirty="0">
                <a:solidFill>
                  <a:schemeClr val="bg1"/>
                </a:solidFill>
                <a:latin typeface="Arial" panose="020B0604020202020204" pitchFamily="34" charset="0"/>
                <a:ea typeface="Arial Unicode MS" panose="020B0604020202020204" pitchFamily="34" charset="-122"/>
                <a:cs typeface="Arial" panose="020B0604020202020204" pitchFamily="34" charset="0"/>
              </a:rPr>
              <a:t> is a modern and designer-friendly templating language for Python, modelled after Django’s templates. It is fast, widely used and secure with the optional sandboxed template execution environment</a:t>
            </a:r>
            <a:endParaRPr lang="en-US" altLang="zh-CN" sz="1200" dirty="0">
              <a:solidFill>
                <a:schemeClr val="bg1"/>
              </a:solidFill>
              <a:latin typeface="Arial" panose="020B0604020202020204" pitchFamily="34" charset="0"/>
              <a:ea typeface="Arial Unicode MS" panose="020B0604020202020204" pitchFamily="34" charset="-122"/>
              <a:cs typeface="Arial" panose="020B0604020202020204" pitchFamily="34" charset="0"/>
            </a:endParaRPr>
          </a:p>
          <a:p>
            <a:endParaRPr lang="en-US" altLang="zh-CN" sz="1200" dirty="0">
              <a:solidFill>
                <a:schemeClr val="bg1"/>
              </a:solidFill>
              <a:latin typeface="Arial" panose="020B0604020202020204" pitchFamily="34" charset="0"/>
              <a:ea typeface="Arial Unicode MS" panose="020B0604020202020204" pitchFamily="34" charset="-122"/>
              <a:cs typeface="Arial" panose="020B0604020202020204" pitchFamily="34" charset="0"/>
            </a:endParaRPr>
          </a:p>
          <a:p>
            <a:endParaRPr lang="en-US" altLang="zh-CN" sz="1200" dirty="0">
              <a:solidFill>
                <a:schemeClr val="bg1"/>
              </a:solidFill>
              <a:latin typeface="Arial" panose="020B0604020202020204" pitchFamily="34" charset="0"/>
              <a:ea typeface="Arial Unicode MS" panose="020B0604020202020204" pitchFamily="34" charset="-122"/>
              <a:cs typeface="Arial" panose="020B0604020202020204" pitchFamily="34" charset="0"/>
            </a:endParaRPr>
          </a:p>
          <a:p>
            <a:r>
              <a:rPr lang="en-US" altLang="zh-CN" sz="1200" dirty="0">
                <a:solidFill>
                  <a:schemeClr val="bg1"/>
                </a:solidFill>
                <a:latin typeface="Arial" panose="020B0604020202020204" pitchFamily="34" charset="0"/>
                <a:ea typeface="Arial Unicode MS" panose="020B0604020202020204" pitchFamily="34" charset="-122"/>
                <a:cs typeface="Arial" panose="020B0604020202020204" pitchFamily="34" charset="0"/>
              </a:rPr>
              <a:t>It's called </a:t>
            </a:r>
            <a:r>
              <a:rPr lang="en-US" altLang="zh-CN" sz="1200" dirty="0" err="1">
                <a:solidFill>
                  <a:schemeClr val="bg1"/>
                </a:solidFill>
                <a:latin typeface="Arial" panose="020B0604020202020204" pitchFamily="34" charset="0"/>
                <a:ea typeface="Arial Unicode MS" panose="020B0604020202020204" pitchFamily="34" charset="-122"/>
                <a:cs typeface="Arial" panose="020B0604020202020204" pitchFamily="34" charset="0"/>
              </a:rPr>
              <a:t>Jinja</a:t>
            </a:r>
            <a:r>
              <a:rPr lang="en-US" altLang="zh-CN" sz="1200" dirty="0">
                <a:solidFill>
                  <a:schemeClr val="bg1"/>
                </a:solidFill>
                <a:latin typeface="Arial" panose="020B0604020202020204" pitchFamily="34" charset="0"/>
                <a:ea typeface="Arial Unicode MS" panose="020B0604020202020204" pitchFamily="34" charset="-122"/>
                <a:cs typeface="Arial" panose="020B0604020202020204" pitchFamily="34" charset="0"/>
              </a:rPr>
              <a:t> because the Japanese shrine (</a:t>
            </a:r>
            <a:r>
              <a:rPr lang="en-US" altLang="zh-CN" sz="1200" dirty="0" err="1">
                <a:solidFill>
                  <a:schemeClr val="bg1"/>
                </a:solidFill>
                <a:latin typeface="Arial" panose="020B0604020202020204" pitchFamily="34" charset="0"/>
                <a:ea typeface="Arial Unicode MS" panose="020B0604020202020204" pitchFamily="34" charset="-122"/>
                <a:cs typeface="Arial" panose="020B0604020202020204" pitchFamily="34" charset="0"/>
              </a:rPr>
              <a:t>Jinja</a:t>
            </a:r>
            <a:r>
              <a:rPr lang="en-US" altLang="zh-CN" sz="1200" dirty="0">
                <a:solidFill>
                  <a:schemeClr val="bg1"/>
                </a:solidFill>
                <a:latin typeface="Arial" panose="020B0604020202020204" pitchFamily="34" charset="0"/>
                <a:ea typeface="Arial Unicode MS" panose="020B0604020202020204" pitchFamily="34" charset="-122"/>
                <a:cs typeface="Arial" panose="020B0604020202020204" pitchFamily="34" charset="0"/>
              </a:rPr>
              <a:t>) is the English word temple, and the English word for template is template, and the two are pronounced very similarly</a:t>
            </a:r>
            <a:endParaRPr lang="en-US" altLang="zh-CN" sz="1200" dirty="0">
              <a:solidFill>
                <a:schemeClr val="bg1"/>
              </a:solidFill>
              <a:latin typeface="Arial" panose="020B0604020202020204" pitchFamily="34" charset="0"/>
              <a:ea typeface="Arial Unicode MS" panose="020B0604020202020204" pitchFamily="34" charset="-122"/>
              <a:cs typeface="Arial" panose="020B0604020202020204" pitchFamily="34" charset="0"/>
            </a:endParaRPr>
          </a:p>
          <a:p>
            <a:endParaRPr lang="en-US" altLang="zh-CN" sz="1200" dirty="0">
              <a:solidFill>
                <a:schemeClr val="bg1"/>
              </a:solidFill>
              <a:latin typeface="Arial" panose="020B0604020202020204" pitchFamily="34" charset="0"/>
              <a:ea typeface="Arial Unicode MS" panose="020B0604020202020204" pitchFamily="34" charset="-122"/>
              <a:cs typeface="Arial" panose="020B0604020202020204" pitchFamily="34" charset="0"/>
            </a:endParaRPr>
          </a:p>
          <a:p>
            <a:endParaRPr lang="en-US" altLang="zh-CN" sz="1200" dirty="0">
              <a:solidFill>
                <a:schemeClr val="bg1"/>
              </a:solidFill>
              <a:latin typeface="Arial" panose="020B0604020202020204" pitchFamily="34" charset="0"/>
              <a:ea typeface="Arial Unicode MS" panose="020B0604020202020204" pitchFamily="34" charset="-122"/>
              <a:cs typeface="Arial" panose="020B0604020202020204" pitchFamily="34" charset="0"/>
            </a:endParaRPr>
          </a:p>
          <a:p>
            <a:r>
              <a:rPr lang="en-US" altLang="zh-CN" sz="1200" dirty="0">
                <a:solidFill>
                  <a:schemeClr val="bg1"/>
                </a:solidFill>
                <a:latin typeface="Arial" panose="020B0604020202020204" pitchFamily="34" charset="0"/>
                <a:ea typeface="Arial Unicode MS" panose="020B0604020202020204" pitchFamily="34" charset="-122"/>
                <a:cs typeface="Arial" panose="020B0604020202020204" pitchFamily="34" charset="0"/>
              </a:rPr>
              <a:t>Jinja2 is a template language, but similar to Python, more in line with Python syntax, but not exactly the same. The Jinja2 language is indented, unlike pure python.</a:t>
            </a:r>
            <a:endParaRPr lang="zh-CN" altLang="en-US" sz="1200" dirty="0">
              <a:solidFill>
                <a:schemeClr val="bg1"/>
              </a:solidFill>
              <a:latin typeface="Arial" panose="020B0604020202020204" pitchFamily="34" charset="0"/>
              <a:ea typeface="Arial Unicode MS" panose="020B0604020202020204" pitchFamily="34" charset="-122"/>
              <a:cs typeface="Arial" panose="020B0604020202020204" pitchFamily="34" charset="0"/>
            </a:endParaRPr>
          </a:p>
        </p:txBody>
      </p:sp>
      <p:cxnSp>
        <p:nvCxnSpPr>
          <p:cNvPr id="28" name="直接连接符 27"/>
          <p:cNvCxnSpPr/>
          <p:nvPr/>
        </p:nvCxnSpPr>
        <p:spPr>
          <a:xfrm>
            <a:off x="8462443" y="2191328"/>
            <a:ext cx="858177" cy="0"/>
          </a:xfrm>
          <a:prstGeom prst="line">
            <a:avLst/>
          </a:prstGeom>
          <a:ln w="28575">
            <a:solidFill>
              <a:srgbClr val="1CA8BC"/>
            </a:solidFill>
          </a:ln>
        </p:spPr>
        <p:style>
          <a:lnRef idx="1">
            <a:schemeClr val="accent1"/>
          </a:lnRef>
          <a:fillRef idx="0">
            <a:schemeClr val="accent1"/>
          </a:fillRef>
          <a:effectRef idx="0">
            <a:schemeClr val="accent1"/>
          </a:effectRef>
          <a:fontRef idx="minor">
            <a:schemeClr val="tx1"/>
          </a:fontRef>
        </p:style>
      </p:cxnSp>
      <p:sp>
        <p:nvSpPr>
          <p:cNvPr id="29" name="文本框 12"/>
          <p:cNvSpPr txBox="1"/>
          <p:nvPr/>
        </p:nvSpPr>
        <p:spPr>
          <a:xfrm>
            <a:off x="7299517" y="1755858"/>
            <a:ext cx="3184030" cy="40011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GB" altLang="zh-CN" sz="2000" b="1" dirty="0" err="1">
                <a:solidFill>
                  <a:schemeClr val="bg1"/>
                </a:solidFill>
              </a:rPr>
              <a:t>Jinja</a:t>
            </a:r>
            <a:endParaRPr lang="zh-CN" altLang="en-US" sz="2000" b="1" spc="300" dirty="0">
              <a:solidFill>
                <a:schemeClr val="bg1"/>
              </a:solidFill>
              <a:latin typeface="Arial" panose="020B0604020202020204"/>
              <a:ea typeface="微软雅黑" panose="020B0503020204020204" pitchFamily="34" charset="-122"/>
              <a:sym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1500" advClick="0" advTm="5000">
        <p:random/>
      </p:transition>
    </mc:Choice>
    <mc:Fallback>
      <p:transition spd="slow" advClick="0" advTm="5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 presetClass="entr" presetSubtype="4" fill="hold" nodeType="afterEffect">
                                  <p:stCondLst>
                                    <p:cond delay="0"/>
                                  </p:stCondLst>
                                  <p:childTnLst>
                                    <p:set>
                                      <p:cBhvr>
                                        <p:cTn id="10" dur="1" fill="hold">
                                          <p:stCondLst>
                                            <p:cond delay="0"/>
                                          </p:stCondLst>
                                        </p:cTn>
                                        <p:tgtEl>
                                          <p:spTgt spid="19"/>
                                        </p:tgtEl>
                                        <p:attrNameLst>
                                          <p:attrName>style.visibility</p:attrName>
                                        </p:attrNameLst>
                                      </p:cBhvr>
                                      <p:to>
                                        <p:strVal val="visible"/>
                                      </p:to>
                                    </p:set>
                                    <p:anim calcmode="lin" valueType="num">
                                      <p:cBhvr additive="base">
                                        <p:cTn id="11" dur="500" fill="hold"/>
                                        <p:tgtEl>
                                          <p:spTgt spid="19"/>
                                        </p:tgtEl>
                                        <p:attrNameLst>
                                          <p:attrName>ppt_x</p:attrName>
                                        </p:attrNameLst>
                                      </p:cBhvr>
                                      <p:tavLst>
                                        <p:tav tm="0">
                                          <p:val>
                                            <p:strVal val="#ppt_x"/>
                                          </p:val>
                                        </p:tav>
                                        <p:tav tm="100000">
                                          <p:val>
                                            <p:strVal val="#ppt_x"/>
                                          </p:val>
                                        </p:tav>
                                      </p:tavLst>
                                    </p:anim>
                                    <p:anim calcmode="lin" valueType="num">
                                      <p:cBhvr additive="base">
                                        <p:cTn id="12" dur="500" fill="hold"/>
                                        <p:tgtEl>
                                          <p:spTgt spid="19"/>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2" presetClass="entr" presetSubtype="4" fill="hold" nodeType="afterEffect">
                                  <p:stCondLst>
                                    <p:cond delay="0"/>
                                  </p:stCondLst>
                                  <p:childTnLst>
                                    <p:set>
                                      <p:cBhvr>
                                        <p:cTn id="15" dur="1" fill="hold">
                                          <p:stCondLst>
                                            <p:cond delay="0"/>
                                          </p:stCondLst>
                                        </p:cTn>
                                        <p:tgtEl>
                                          <p:spTgt spid="17"/>
                                        </p:tgtEl>
                                        <p:attrNameLst>
                                          <p:attrName>style.visibility</p:attrName>
                                        </p:attrNameLst>
                                      </p:cBhvr>
                                      <p:to>
                                        <p:strVal val="visible"/>
                                      </p:to>
                                    </p:set>
                                    <p:anim calcmode="lin" valueType="num">
                                      <p:cBhvr additive="base">
                                        <p:cTn id="16" dur="500" fill="hold"/>
                                        <p:tgtEl>
                                          <p:spTgt spid="17"/>
                                        </p:tgtEl>
                                        <p:attrNameLst>
                                          <p:attrName>ppt_x</p:attrName>
                                        </p:attrNameLst>
                                      </p:cBhvr>
                                      <p:tavLst>
                                        <p:tav tm="0">
                                          <p:val>
                                            <p:strVal val="#ppt_x"/>
                                          </p:val>
                                        </p:tav>
                                        <p:tav tm="100000">
                                          <p:val>
                                            <p:strVal val="#ppt_x"/>
                                          </p:val>
                                        </p:tav>
                                      </p:tavLst>
                                    </p:anim>
                                    <p:anim calcmode="lin" valueType="num">
                                      <p:cBhvr additive="base">
                                        <p:cTn id="17"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442992" y="320673"/>
            <a:ext cx="2708851" cy="678583"/>
            <a:chOff x="5264375" y="752934"/>
            <a:chExt cx="2708851" cy="678583"/>
          </a:xfrm>
        </p:grpSpPr>
        <p:sp>
          <p:nvSpPr>
            <p:cNvPr id="5" name="椭圆 4"/>
            <p:cNvSpPr/>
            <p:nvPr/>
          </p:nvSpPr>
          <p:spPr bwMode="auto">
            <a:xfrm>
              <a:off x="5264375" y="752934"/>
              <a:ext cx="678583" cy="678583"/>
            </a:xfrm>
            <a:prstGeom prst="ellipse">
              <a:avLst/>
            </a:prstGeom>
            <a:noFill/>
            <a:ln w="12700" cap="flat" cmpd="sng" algn="ctr">
              <a:gradFill flip="none" rotWithShape="1">
                <a:gsLst>
                  <a:gs pos="0">
                    <a:srgbClr val="222A35"/>
                  </a:gs>
                  <a:gs pos="60000">
                    <a:srgbClr val="222A35">
                      <a:alpha val="0"/>
                    </a:srgbClr>
                  </a:gs>
                  <a:gs pos="40000">
                    <a:srgbClr val="222A35">
                      <a:alpha val="0"/>
                    </a:srgbClr>
                  </a:gs>
                  <a:gs pos="100000">
                    <a:srgbClr val="222A35"/>
                  </a:gs>
                </a:gsLst>
                <a:lin ang="16200000" scaled="1"/>
                <a:tileRect/>
              </a:gradFill>
              <a:prstDash val="solid"/>
              <a:round/>
              <a:headEnd type="none" w="med" len="med"/>
              <a:tailEnd type="none" w="med" len="med"/>
            </a:ln>
            <a:effectLst/>
          </p:spPr>
          <p:txBody>
            <a:bodyPr vert="horz" wrap="none" lIns="91440" tIns="45720" rIns="91440" bIns="45720" numCol="1" rtlCol="0" anchor="ctr" anchorCtr="0" compatLnSpc="1"/>
            <a:lstStyle/>
            <a:p>
              <a:pPr algn="ctr" fontAlgn="base">
                <a:spcBef>
                  <a:spcPct val="0"/>
                </a:spcBef>
                <a:spcAft>
                  <a:spcPct val="0"/>
                </a:spcAft>
                <a:defRPr/>
              </a:pPr>
              <a:endParaRPr lang="zh-CN" altLang="en-US" sz="1050" b="1" kern="0">
                <a:solidFill>
                  <a:prstClr val="black"/>
                </a:solidFill>
                <a:latin typeface="Arial" panose="020B0604020202020204"/>
                <a:ea typeface="微软雅黑" panose="020B0503020204020204" pitchFamily="34" charset="-122"/>
                <a:sym typeface="Arial" panose="020B0604020202020204"/>
              </a:endParaRPr>
            </a:p>
          </p:txBody>
        </p:sp>
        <p:sp>
          <p:nvSpPr>
            <p:cNvPr id="6" name="文本框 5"/>
            <p:cNvSpPr txBox="1"/>
            <p:nvPr/>
          </p:nvSpPr>
          <p:spPr>
            <a:xfrm>
              <a:off x="5418188" y="799257"/>
              <a:ext cx="370957" cy="584775"/>
            </a:xfrm>
            <a:prstGeom prst="rect">
              <a:avLst/>
            </a:prstGeom>
            <a:noFill/>
          </p:spPr>
          <p:txBody>
            <a:bodyPr wrap="square" rtlCol="0">
              <a:spAutoFit/>
            </a:bodyPr>
            <a:lstStyle/>
            <a:p>
              <a:pPr algn="ctr">
                <a:defRPr/>
              </a:pPr>
              <a:r>
                <a:rPr lang="en-US" altLang="zh-CN" sz="3200" b="1" dirty="0">
                  <a:solidFill>
                    <a:srgbClr val="222A35"/>
                  </a:solidFill>
                  <a:latin typeface="Arial" panose="020B0604020202020204"/>
                  <a:ea typeface="微软雅黑" panose="020B0503020204020204" pitchFamily="34" charset="-122"/>
                  <a:sym typeface="Arial" panose="020B0604020202020204"/>
                </a:rPr>
                <a:t>3</a:t>
              </a:r>
              <a:endParaRPr lang="zh-CN" altLang="en-US" sz="3200" b="1" dirty="0">
                <a:solidFill>
                  <a:srgbClr val="222A35"/>
                </a:solidFill>
                <a:latin typeface="Arial" panose="020B0604020202020204"/>
                <a:ea typeface="微软雅黑" panose="020B0503020204020204" pitchFamily="34" charset="-122"/>
                <a:sym typeface="Arial" panose="020B0604020202020204"/>
              </a:endParaRPr>
            </a:p>
          </p:txBody>
        </p:sp>
        <p:sp>
          <p:nvSpPr>
            <p:cNvPr id="7" name="文本框 6"/>
            <p:cNvSpPr txBox="1"/>
            <p:nvPr/>
          </p:nvSpPr>
          <p:spPr>
            <a:xfrm>
              <a:off x="5942958" y="830034"/>
              <a:ext cx="2030268" cy="523220"/>
            </a:xfrm>
            <a:prstGeom prst="rect">
              <a:avLst/>
            </a:prstGeom>
            <a:noFill/>
          </p:spPr>
          <p:txBody>
            <a:bodyPr wrap="square" rtlCol="0">
              <a:spAutoFit/>
            </a:bodyPr>
            <a:lstStyle/>
            <a:p>
              <a:pPr algn="ctr">
                <a:defRPr/>
              </a:pPr>
              <a:r>
                <a:rPr lang="en-US" altLang="zh-CN" sz="2800" b="1" spc="600" dirty="0">
                  <a:solidFill>
                    <a:srgbClr val="222A35"/>
                  </a:solidFill>
                  <a:latin typeface="Arial" panose="020B0604020202020204"/>
                  <a:ea typeface="微软雅黑" panose="020B0503020204020204" pitchFamily="34" charset="-122"/>
                  <a:sym typeface="Arial" panose="020B0604020202020204"/>
                </a:rPr>
                <a:t>Jinja2</a:t>
              </a:r>
              <a:endParaRPr lang="zh-CN" altLang="en-US" sz="2800" b="1" spc="600" dirty="0">
                <a:solidFill>
                  <a:srgbClr val="222A35"/>
                </a:solidFill>
                <a:latin typeface="Arial" panose="020B0604020202020204"/>
                <a:ea typeface="微软雅黑" panose="020B0503020204020204" pitchFamily="34" charset="-122"/>
                <a:sym typeface="Arial" panose="020B0604020202020204"/>
              </a:endParaRPr>
            </a:p>
          </p:txBody>
        </p:sp>
      </p:grpSp>
      <p:pic>
        <p:nvPicPr>
          <p:cNvPr id="12" name="图片 1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82283" y="2026327"/>
            <a:ext cx="4320544" cy="3380764"/>
          </a:xfrm>
          <a:prstGeom prst="rect">
            <a:avLst/>
          </a:prstGeom>
        </p:spPr>
      </p:pic>
      <p:sp>
        <p:nvSpPr>
          <p:cNvPr id="13" name="文本框 12"/>
          <p:cNvSpPr txBox="1"/>
          <p:nvPr/>
        </p:nvSpPr>
        <p:spPr>
          <a:xfrm>
            <a:off x="685800" y="1106424"/>
            <a:ext cx="2734056" cy="369332"/>
          </a:xfrm>
          <a:prstGeom prst="rect">
            <a:avLst/>
          </a:prstGeom>
          <a:noFill/>
        </p:spPr>
        <p:txBody>
          <a:bodyPr wrap="square" rtlCol="0">
            <a:spAutoFit/>
          </a:bodyPr>
          <a:lstStyle/>
          <a:p>
            <a:r>
              <a:rPr lang="en-GB" altLang="zh-CN" b="1" dirty="0"/>
              <a:t>Multi-line code block:</a:t>
            </a:r>
            <a:endParaRPr lang="zh-CN" altLang="en-US" b="1" dirty="0"/>
          </a:p>
        </p:txBody>
      </p:sp>
      <p:pic>
        <p:nvPicPr>
          <p:cNvPr id="14" name="图片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00868" y="4206399"/>
            <a:ext cx="5458652" cy="2401384"/>
          </a:xfrm>
          <a:prstGeom prst="rect">
            <a:avLst/>
          </a:prstGeom>
        </p:spPr>
      </p:pic>
      <p:pic>
        <p:nvPicPr>
          <p:cNvPr id="15" name="图片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00868" y="1289335"/>
            <a:ext cx="4510229" cy="2658661"/>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advClick="0" advTm="5000">
        <p:random/>
      </p:transition>
    </mc:Choice>
    <mc:Fallback>
      <p:transition spd="slow" advClick="0" advTm="5000">
        <p:random/>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442992" y="320673"/>
            <a:ext cx="2708851" cy="678583"/>
            <a:chOff x="5264375" y="752934"/>
            <a:chExt cx="2708851" cy="678583"/>
          </a:xfrm>
        </p:grpSpPr>
        <p:sp>
          <p:nvSpPr>
            <p:cNvPr id="5" name="椭圆 4"/>
            <p:cNvSpPr/>
            <p:nvPr/>
          </p:nvSpPr>
          <p:spPr bwMode="auto">
            <a:xfrm>
              <a:off x="5264375" y="752934"/>
              <a:ext cx="678583" cy="678583"/>
            </a:xfrm>
            <a:prstGeom prst="ellipse">
              <a:avLst/>
            </a:prstGeom>
            <a:noFill/>
            <a:ln w="12700" cap="flat" cmpd="sng" algn="ctr">
              <a:gradFill flip="none" rotWithShape="1">
                <a:gsLst>
                  <a:gs pos="0">
                    <a:srgbClr val="222A35"/>
                  </a:gs>
                  <a:gs pos="60000">
                    <a:srgbClr val="222A35">
                      <a:alpha val="0"/>
                    </a:srgbClr>
                  </a:gs>
                  <a:gs pos="40000">
                    <a:srgbClr val="222A35">
                      <a:alpha val="0"/>
                    </a:srgbClr>
                  </a:gs>
                  <a:gs pos="100000">
                    <a:srgbClr val="222A35"/>
                  </a:gs>
                </a:gsLst>
                <a:lin ang="16200000" scaled="1"/>
                <a:tileRect/>
              </a:gradFill>
              <a:prstDash val="solid"/>
              <a:round/>
              <a:headEnd type="none" w="med" len="med"/>
              <a:tailEnd type="none" w="med" len="med"/>
            </a:ln>
            <a:effectLst/>
          </p:spPr>
          <p:txBody>
            <a:bodyPr vert="horz" wrap="none" lIns="91440" tIns="45720" rIns="91440" bIns="45720" numCol="1" rtlCol="0" anchor="ctr" anchorCtr="0" compatLnSpc="1"/>
            <a:lstStyle/>
            <a:p>
              <a:pPr algn="ctr" fontAlgn="base">
                <a:spcBef>
                  <a:spcPct val="0"/>
                </a:spcBef>
                <a:spcAft>
                  <a:spcPct val="0"/>
                </a:spcAft>
                <a:defRPr/>
              </a:pPr>
              <a:endParaRPr lang="zh-CN" altLang="en-US" sz="1050" b="1" kern="0">
                <a:solidFill>
                  <a:prstClr val="black"/>
                </a:solidFill>
                <a:latin typeface="Arial" panose="020B0604020202020204"/>
                <a:ea typeface="微软雅黑" panose="020B0503020204020204" pitchFamily="34" charset="-122"/>
                <a:sym typeface="Arial" panose="020B0604020202020204"/>
              </a:endParaRPr>
            </a:p>
          </p:txBody>
        </p:sp>
        <p:sp>
          <p:nvSpPr>
            <p:cNvPr id="6" name="文本框 5"/>
            <p:cNvSpPr txBox="1"/>
            <p:nvPr/>
          </p:nvSpPr>
          <p:spPr>
            <a:xfrm>
              <a:off x="5418188" y="799257"/>
              <a:ext cx="370957" cy="584775"/>
            </a:xfrm>
            <a:prstGeom prst="rect">
              <a:avLst/>
            </a:prstGeom>
            <a:noFill/>
          </p:spPr>
          <p:txBody>
            <a:bodyPr wrap="square" rtlCol="0">
              <a:spAutoFit/>
            </a:bodyPr>
            <a:lstStyle/>
            <a:p>
              <a:pPr algn="ctr">
                <a:defRPr/>
              </a:pPr>
              <a:r>
                <a:rPr lang="en-US" altLang="zh-CN" sz="3200" b="1" dirty="0">
                  <a:solidFill>
                    <a:srgbClr val="222A35"/>
                  </a:solidFill>
                  <a:latin typeface="Arial" panose="020B0604020202020204"/>
                  <a:ea typeface="微软雅黑" panose="020B0503020204020204" pitchFamily="34" charset="-122"/>
                  <a:sym typeface="Arial" panose="020B0604020202020204"/>
                </a:rPr>
                <a:t>3</a:t>
              </a:r>
              <a:endParaRPr lang="zh-CN" altLang="en-US" sz="3200" b="1" dirty="0">
                <a:solidFill>
                  <a:srgbClr val="222A35"/>
                </a:solidFill>
                <a:latin typeface="Arial" panose="020B0604020202020204"/>
                <a:ea typeface="微软雅黑" panose="020B0503020204020204" pitchFamily="34" charset="-122"/>
                <a:sym typeface="Arial" panose="020B0604020202020204"/>
              </a:endParaRPr>
            </a:p>
          </p:txBody>
        </p:sp>
        <p:sp>
          <p:nvSpPr>
            <p:cNvPr id="7" name="文本框 6"/>
            <p:cNvSpPr txBox="1"/>
            <p:nvPr/>
          </p:nvSpPr>
          <p:spPr>
            <a:xfrm>
              <a:off x="5942958" y="830034"/>
              <a:ext cx="2030268" cy="523220"/>
            </a:xfrm>
            <a:prstGeom prst="rect">
              <a:avLst/>
            </a:prstGeom>
            <a:noFill/>
          </p:spPr>
          <p:txBody>
            <a:bodyPr wrap="square" rtlCol="0">
              <a:spAutoFit/>
            </a:bodyPr>
            <a:lstStyle/>
            <a:p>
              <a:pPr algn="ctr">
                <a:defRPr/>
              </a:pPr>
              <a:r>
                <a:rPr lang="en-US" altLang="zh-CN" sz="2800" b="1" spc="600" dirty="0">
                  <a:solidFill>
                    <a:srgbClr val="222A35"/>
                  </a:solidFill>
                  <a:latin typeface="Arial" panose="020B0604020202020204"/>
                  <a:ea typeface="微软雅黑" panose="020B0503020204020204" pitchFamily="34" charset="-122"/>
                  <a:sym typeface="Arial" panose="020B0604020202020204"/>
                </a:rPr>
                <a:t>Jinja2</a:t>
              </a:r>
              <a:endParaRPr lang="zh-CN" altLang="en-US" sz="2800" b="1" spc="600" dirty="0">
                <a:solidFill>
                  <a:srgbClr val="222A35"/>
                </a:solidFill>
                <a:latin typeface="Arial" panose="020B0604020202020204"/>
                <a:ea typeface="微软雅黑" panose="020B0503020204020204" pitchFamily="34" charset="-122"/>
                <a:sym typeface="Arial" panose="020B0604020202020204"/>
              </a:endParaRPr>
            </a:p>
          </p:txBody>
        </p:sp>
      </p:grpSp>
      <p:sp>
        <p:nvSpPr>
          <p:cNvPr id="8" name="文本框 7"/>
          <p:cNvSpPr txBox="1"/>
          <p:nvPr/>
        </p:nvSpPr>
        <p:spPr>
          <a:xfrm>
            <a:off x="718079" y="1076356"/>
            <a:ext cx="3060795" cy="369332"/>
          </a:xfrm>
          <a:prstGeom prst="rect">
            <a:avLst/>
          </a:prstGeom>
          <a:noFill/>
        </p:spPr>
        <p:txBody>
          <a:bodyPr wrap="square" rtlCol="0">
            <a:spAutoFit/>
          </a:bodyPr>
          <a:lstStyle/>
          <a:p>
            <a:r>
              <a:rPr lang="en-GB" altLang="zh-CN" b="1" dirty="0"/>
              <a:t>Filter:</a:t>
            </a:r>
            <a:endParaRPr lang="zh-CN" altLang="en-US" b="1" dirty="0"/>
          </a:p>
        </p:txBody>
      </p:sp>
      <p:pic>
        <p:nvPicPr>
          <p:cNvPr id="9" name="图片 8"/>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969107" y="1076356"/>
            <a:ext cx="8454900" cy="2612907"/>
          </a:xfrm>
          <a:prstGeom prst="rect">
            <a:avLst/>
          </a:prstGeom>
        </p:spPr>
      </p:pic>
      <p:pic>
        <p:nvPicPr>
          <p:cNvPr id="10" name="图片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62883" y="4107241"/>
            <a:ext cx="3164676" cy="2444475"/>
          </a:xfrm>
          <a:prstGeom prst="rect">
            <a:avLst/>
          </a:prstGeom>
        </p:spPr>
      </p:pic>
      <p:pic>
        <p:nvPicPr>
          <p:cNvPr id="12" name="图片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40972" y="3865061"/>
            <a:ext cx="4626677" cy="268665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advClick="0" advTm="5000">
        <p:random/>
      </p:transition>
    </mc:Choice>
    <mc:Fallback>
      <p:transition spd="slow" advClick="0" advTm="5000">
        <p:random/>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0" y="5727987"/>
            <a:ext cx="12192000" cy="1130013"/>
            <a:chOff x="0" y="5620298"/>
            <a:chExt cx="12192000" cy="1237702"/>
          </a:xfrm>
        </p:grpSpPr>
        <p:sp>
          <p:nvSpPr>
            <p:cNvPr id="5" name="矩形 4"/>
            <p:cNvSpPr/>
            <p:nvPr/>
          </p:nvSpPr>
          <p:spPr>
            <a:xfrm>
              <a:off x="0" y="5711154"/>
              <a:ext cx="12192000" cy="1146846"/>
            </a:xfrm>
            <a:custGeom>
              <a:avLst/>
              <a:gdLst>
                <a:gd name="connsiteX0" fmla="*/ 0 w 12192000"/>
                <a:gd name="connsiteY0" fmla="*/ 0 h 1284514"/>
                <a:gd name="connsiteX1" fmla="*/ 12192000 w 12192000"/>
                <a:gd name="connsiteY1" fmla="*/ 0 h 1284514"/>
                <a:gd name="connsiteX2" fmla="*/ 12192000 w 12192000"/>
                <a:gd name="connsiteY2" fmla="*/ 1284514 h 1284514"/>
                <a:gd name="connsiteX3" fmla="*/ 0 w 12192000"/>
                <a:gd name="connsiteY3" fmla="*/ 1284514 h 1284514"/>
                <a:gd name="connsiteX4" fmla="*/ 0 w 12192000"/>
                <a:gd name="connsiteY4" fmla="*/ 0 h 1284514"/>
                <a:gd name="connsiteX0-1" fmla="*/ 0 w 12192000"/>
                <a:gd name="connsiteY0-2" fmla="*/ 1284514 h 1284514"/>
                <a:gd name="connsiteX1-3" fmla="*/ 12192000 w 12192000"/>
                <a:gd name="connsiteY1-4" fmla="*/ 0 h 1284514"/>
                <a:gd name="connsiteX2-5" fmla="*/ 12192000 w 12192000"/>
                <a:gd name="connsiteY2-6" fmla="*/ 1284514 h 1284514"/>
                <a:gd name="connsiteX3-7" fmla="*/ 0 w 12192000"/>
                <a:gd name="connsiteY3-8" fmla="*/ 1284514 h 1284514"/>
                <a:gd name="connsiteX0-9" fmla="*/ 0 w 12192000"/>
                <a:gd name="connsiteY0-10" fmla="*/ 1284514 h 1284514"/>
                <a:gd name="connsiteX1-11" fmla="*/ 12192000 w 12192000"/>
                <a:gd name="connsiteY1-12" fmla="*/ 0 h 1284514"/>
                <a:gd name="connsiteX2-13" fmla="*/ 12192000 w 12192000"/>
                <a:gd name="connsiteY2-14" fmla="*/ 1284514 h 1284514"/>
                <a:gd name="connsiteX3-15" fmla="*/ 0 w 12192000"/>
                <a:gd name="connsiteY3-16" fmla="*/ 1284514 h 1284514"/>
                <a:gd name="connsiteX0-17" fmla="*/ 249129 w 12441129"/>
                <a:gd name="connsiteY0-18" fmla="*/ 1340574 h 1340574"/>
                <a:gd name="connsiteX1-19" fmla="*/ 4792100 w 12441129"/>
                <a:gd name="connsiteY1-20" fmla="*/ 186688 h 1340574"/>
                <a:gd name="connsiteX2-21" fmla="*/ 12441129 w 12441129"/>
                <a:gd name="connsiteY2-22" fmla="*/ 56060 h 1340574"/>
                <a:gd name="connsiteX3-23" fmla="*/ 12441129 w 12441129"/>
                <a:gd name="connsiteY3-24" fmla="*/ 1340574 h 1340574"/>
                <a:gd name="connsiteX4-25" fmla="*/ 249129 w 12441129"/>
                <a:gd name="connsiteY4-26" fmla="*/ 1340574 h 1340574"/>
                <a:gd name="connsiteX0-27" fmla="*/ 0 w 12192000"/>
                <a:gd name="connsiteY0-28" fmla="*/ 1340574 h 1340574"/>
                <a:gd name="connsiteX1-29" fmla="*/ 4542971 w 12192000"/>
                <a:gd name="connsiteY1-30" fmla="*/ 186688 h 1340574"/>
                <a:gd name="connsiteX2-31" fmla="*/ 12192000 w 12192000"/>
                <a:gd name="connsiteY2-32" fmla="*/ 56060 h 1340574"/>
                <a:gd name="connsiteX3-33" fmla="*/ 12192000 w 12192000"/>
                <a:gd name="connsiteY3-34" fmla="*/ 1340574 h 1340574"/>
                <a:gd name="connsiteX4-35" fmla="*/ 0 w 12192000"/>
                <a:gd name="connsiteY4-36" fmla="*/ 1340574 h 1340574"/>
                <a:gd name="connsiteX0-37" fmla="*/ 0 w 12192000"/>
                <a:gd name="connsiteY0-38" fmla="*/ 1340574 h 1340574"/>
                <a:gd name="connsiteX1-39" fmla="*/ 4542971 w 12192000"/>
                <a:gd name="connsiteY1-40" fmla="*/ 186688 h 1340574"/>
                <a:gd name="connsiteX2-41" fmla="*/ 12192000 w 12192000"/>
                <a:gd name="connsiteY2-42" fmla="*/ 56060 h 1340574"/>
                <a:gd name="connsiteX3-43" fmla="*/ 12192000 w 12192000"/>
                <a:gd name="connsiteY3-44" fmla="*/ 1340574 h 1340574"/>
                <a:gd name="connsiteX4-45" fmla="*/ 0 w 12192000"/>
                <a:gd name="connsiteY4-46" fmla="*/ 1340574 h 1340574"/>
                <a:gd name="connsiteX0-47" fmla="*/ 0 w 12192000"/>
                <a:gd name="connsiteY0-48" fmla="*/ 1348860 h 1348860"/>
                <a:gd name="connsiteX1-49" fmla="*/ 4542971 w 12192000"/>
                <a:gd name="connsiteY1-50" fmla="*/ 194974 h 1348860"/>
                <a:gd name="connsiteX2-51" fmla="*/ 12192000 w 12192000"/>
                <a:gd name="connsiteY2-52" fmla="*/ 64346 h 1348860"/>
                <a:gd name="connsiteX3-53" fmla="*/ 12192000 w 12192000"/>
                <a:gd name="connsiteY3-54" fmla="*/ 1348860 h 1348860"/>
                <a:gd name="connsiteX4-55" fmla="*/ 0 w 12192000"/>
                <a:gd name="connsiteY4-56" fmla="*/ 1348860 h 1348860"/>
                <a:gd name="connsiteX0-57" fmla="*/ 233347 w 12425347"/>
                <a:gd name="connsiteY0-58" fmla="*/ 1348860 h 1348860"/>
                <a:gd name="connsiteX1-59" fmla="*/ 4776318 w 12425347"/>
                <a:gd name="connsiteY1-60" fmla="*/ 194974 h 1348860"/>
                <a:gd name="connsiteX2-61" fmla="*/ 12425347 w 12425347"/>
                <a:gd name="connsiteY2-62" fmla="*/ 64346 h 1348860"/>
                <a:gd name="connsiteX3-63" fmla="*/ 12425347 w 12425347"/>
                <a:gd name="connsiteY3-64" fmla="*/ 1348860 h 1348860"/>
                <a:gd name="connsiteX4-65" fmla="*/ 233347 w 12425347"/>
                <a:gd name="connsiteY4-66" fmla="*/ 1348860 h 1348860"/>
                <a:gd name="connsiteX0-67" fmla="*/ 0 w 12192000"/>
                <a:gd name="connsiteY0-68" fmla="*/ 1348860 h 1348860"/>
                <a:gd name="connsiteX1-69" fmla="*/ 4542971 w 12192000"/>
                <a:gd name="connsiteY1-70" fmla="*/ 194974 h 1348860"/>
                <a:gd name="connsiteX2-71" fmla="*/ 12192000 w 12192000"/>
                <a:gd name="connsiteY2-72" fmla="*/ 64346 h 1348860"/>
                <a:gd name="connsiteX3-73" fmla="*/ 12192000 w 12192000"/>
                <a:gd name="connsiteY3-74" fmla="*/ 1348860 h 1348860"/>
                <a:gd name="connsiteX4-75" fmla="*/ 0 w 12192000"/>
                <a:gd name="connsiteY4-76" fmla="*/ 1348860 h 1348860"/>
                <a:gd name="connsiteX0-77" fmla="*/ 0 w 12192000"/>
                <a:gd name="connsiteY0-78" fmla="*/ 1405597 h 1405597"/>
                <a:gd name="connsiteX1-79" fmla="*/ 4542971 w 12192000"/>
                <a:gd name="connsiteY1-80" fmla="*/ 251711 h 1405597"/>
                <a:gd name="connsiteX2-81" fmla="*/ 12192000 w 12192000"/>
                <a:gd name="connsiteY2-82" fmla="*/ 121083 h 1405597"/>
                <a:gd name="connsiteX3-83" fmla="*/ 12192000 w 12192000"/>
                <a:gd name="connsiteY3-84" fmla="*/ 1405597 h 1405597"/>
                <a:gd name="connsiteX4-85" fmla="*/ 0 w 12192000"/>
                <a:gd name="connsiteY4-86" fmla="*/ 1405597 h 1405597"/>
                <a:gd name="connsiteX0-87" fmla="*/ 0 w 12192000"/>
                <a:gd name="connsiteY0-88" fmla="*/ 1320403 h 1320403"/>
                <a:gd name="connsiteX1-89" fmla="*/ 4542971 w 12192000"/>
                <a:gd name="connsiteY1-90" fmla="*/ 166517 h 1320403"/>
                <a:gd name="connsiteX2-91" fmla="*/ 7997371 w 12192000"/>
                <a:gd name="connsiteY2-92" fmla="*/ 805147 h 1320403"/>
                <a:gd name="connsiteX3-93" fmla="*/ 12192000 w 12192000"/>
                <a:gd name="connsiteY3-94" fmla="*/ 35889 h 1320403"/>
                <a:gd name="connsiteX4-95" fmla="*/ 12192000 w 12192000"/>
                <a:gd name="connsiteY4-96" fmla="*/ 1320403 h 1320403"/>
                <a:gd name="connsiteX5" fmla="*/ 0 w 12192000"/>
                <a:gd name="connsiteY5" fmla="*/ 1320403 h 1320403"/>
                <a:gd name="connsiteX0-97" fmla="*/ 0 w 12192000"/>
                <a:gd name="connsiteY0-98" fmla="*/ 1321338 h 1321338"/>
                <a:gd name="connsiteX1-99" fmla="*/ 4542971 w 12192000"/>
                <a:gd name="connsiteY1-100" fmla="*/ 167452 h 1321338"/>
                <a:gd name="connsiteX2-101" fmla="*/ 8040914 w 12192000"/>
                <a:gd name="connsiteY2-102" fmla="*/ 777053 h 1321338"/>
                <a:gd name="connsiteX3-103" fmla="*/ 12192000 w 12192000"/>
                <a:gd name="connsiteY3-104" fmla="*/ 36824 h 1321338"/>
                <a:gd name="connsiteX4-105" fmla="*/ 12192000 w 12192000"/>
                <a:gd name="connsiteY4-106" fmla="*/ 1321338 h 1321338"/>
                <a:gd name="connsiteX5-107" fmla="*/ 0 w 12192000"/>
                <a:gd name="connsiteY5-108" fmla="*/ 1321338 h 1321338"/>
                <a:gd name="connsiteX0-109" fmla="*/ 0 w 12192000"/>
                <a:gd name="connsiteY0-110" fmla="*/ 1321338 h 1321338"/>
                <a:gd name="connsiteX1-111" fmla="*/ 4542971 w 12192000"/>
                <a:gd name="connsiteY1-112" fmla="*/ 167452 h 1321338"/>
                <a:gd name="connsiteX2-113" fmla="*/ 8040914 w 12192000"/>
                <a:gd name="connsiteY2-114" fmla="*/ 777053 h 1321338"/>
                <a:gd name="connsiteX3-115" fmla="*/ 12192000 w 12192000"/>
                <a:gd name="connsiteY3-116" fmla="*/ 36824 h 1321338"/>
                <a:gd name="connsiteX4-117" fmla="*/ 12192000 w 12192000"/>
                <a:gd name="connsiteY4-118" fmla="*/ 1321338 h 1321338"/>
                <a:gd name="connsiteX5-119" fmla="*/ 0 w 12192000"/>
                <a:gd name="connsiteY5-120" fmla="*/ 1321338 h 1321338"/>
                <a:gd name="connsiteX0-121" fmla="*/ 0 w 12451870"/>
                <a:gd name="connsiteY0-122" fmla="*/ 1164632 h 1164632"/>
                <a:gd name="connsiteX1-123" fmla="*/ 4542971 w 12451870"/>
                <a:gd name="connsiteY1-124" fmla="*/ 10746 h 1164632"/>
                <a:gd name="connsiteX2-125" fmla="*/ 8040914 w 12451870"/>
                <a:gd name="connsiteY2-126" fmla="*/ 620347 h 1164632"/>
                <a:gd name="connsiteX3-127" fmla="*/ 12192000 w 12451870"/>
                <a:gd name="connsiteY3-128" fmla="*/ 1164632 h 1164632"/>
                <a:gd name="connsiteX4-129" fmla="*/ 0 w 12451870"/>
                <a:gd name="connsiteY4-130" fmla="*/ 1164632 h 1164632"/>
                <a:gd name="connsiteX0-131" fmla="*/ 0 w 12192000"/>
                <a:gd name="connsiteY0-132" fmla="*/ 1164632 h 1164632"/>
                <a:gd name="connsiteX1-133" fmla="*/ 4542971 w 12192000"/>
                <a:gd name="connsiteY1-134" fmla="*/ 10746 h 1164632"/>
                <a:gd name="connsiteX2-135" fmla="*/ 8040914 w 12192000"/>
                <a:gd name="connsiteY2-136" fmla="*/ 620347 h 1164632"/>
                <a:gd name="connsiteX3-137" fmla="*/ 12192000 w 12192000"/>
                <a:gd name="connsiteY3-138" fmla="*/ 1164632 h 1164632"/>
                <a:gd name="connsiteX4-139" fmla="*/ 0 w 12192000"/>
                <a:gd name="connsiteY4-140" fmla="*/ 1164632 h 1164632"/>
                <a:gd name="connsiteX0-141" fmla="*/ 0 w 12192000"/>
                <a:gd name="connsiteY0-142" fmla="*/ 1166245 h 1166245"/>
                <a:gd name="connsiteX1-143" fmla="*/ 4542971 w 12192000"/>
                <a:gd name="connsiteY1-144" fmla="*/ 12359 h 1166245"/>
                <a:gd name="connsiteX2-145" fmla="*/ 7881257 w 12192000"/>
                <a:gd name="connsiteY2-146" fmla="*/ 592931 h 1166245"/>
                <a:gd name="connsiteX3-147" fmla="*/ 12192000 w 12192000"/>
                <a:gd name="connsiteY3-148" fmla="*/ 1166245 h 1166245"/>
                <a:gd name="connsiteX4-149" fmla="*/ 0 w 12192000"/>
                <a:gd name="connsiteY4-150" fmla="*/ 1166245 h 1166245"/>
                <a:gd name="connsiteX0-151" fmla="*/ 0 w 12192000"/>
                <a:gd name="connsiteY0-152" fmla="*/ 1166245 h 1166245"/>
                <a:gd name="connsiteX1-153" fmla="*/ 4542971 w 12192000"/>
                <a:gd name="connsiteY1-154" fmla="*/ 12359 h 1166245"/>
                <a:gd name="connsiteX2-155" fmla="*/ 7881257 w 12192000"/>
                <a:gd name="connsiteY2-156" fmla="*/ 592931 h 1166245"/>
                <a:gd name="connsiteX3-157" fmla="*/ 12192000 w 12192000"/>
                <a:gd name="connsiteY3-158" fmla="*/ 1166245 h 1166245"/>
                <a:gd name="connsiteX4-159" fmla="*/ 0 w 12192000"/>
                <a:gd name="connsiteY4-160" fmla="*/ 1166245 h 1166245"/>
                <a:gd name="connsiteX0-161" fmla="*/ 0 w 12192000"/>
                <a:gd name="connsiteY0-162" fmla="*/ 1160586 h 1160586"/>
                <a:gd name="connsiteX1-163" fmla="*/ 4542971 w 12192000"/>
                <a:gd name="connsiteY1-164" fmla="*/ 6700 h 1160586"/>
                <a:gd name="connsiteX2-165" fmla="*/ 7881257 w 12192000"/>
                <a:gd name="connsiteY2-166" fmla="*/ 587272 h 1160586"/>
                <a:gd name="connsiteX3-167" fmla="*/ 12192000 w 12192000"/>
                <a:gd name="connsiteY3-168" fmla="*/ 1160586 h 1160586"/>
                <a:gd name="connsiteX4-169" fmla="*/ 0 w 12192000"/>
                <a:gd name="connsiteY4-170" fmla="*/ 1160586 h 1160586"/>
                <a:gd name="connsiteX0-171" fmla="*/ 0 w 12192000"/>
                <a:gd name="connsiteY0-172" fmla="*/ 1160586 h 1160586"/>
                <a:gd name="connsiteX1-173" fmla="*/ 4542971 w 12192000"/>
                <a:gd name="connsiteY1-174" fmla="*/ 6700 h 1160586"/>
                <a:gd name="connsiteX2-175" fmla="*/ 7808686 w 12192000"/>
                <a:gd name="connsiteY2-176" fmla="*/ 587272 h 1160586"/>
                <a:gd name="connsiteX3-177" fmla="*/ 12192000 w 12192000"/>
                <a:gd name="connsiteY3-178" fmla="*/ 1160586 h 1160586"/>
                <a:gd name="connsiteX4-179" fmla="*/ 0 w 12192000"/>
                <a:gd name="connsiteY4-180" fmla="*/ 1160586 h 1160586"/>
                <a:gd name="connsiteX0-181" fmla="*/ 0 w 12192000"/>
                <a:gd name="connsiteY0-182" fmla="*/ 1162364 h 1162364"/>
                <a:gd name="connsiteX1-183" fmla="*/ 4542971 w 12192000"/>
                <a:gd name="connsiteY1-184" fmla="*/ 8478 h 1162364"/>
                <a:gd name="connsiteX2-185" fmla="*/ 7126515 w 12192000"/>
                <a:gd name="connsiteY2-186" fmla="*/ 530993 h 1162364"/>
                <a:gd name="connsiteX3-187" fmla="*/ 12192000 w 12192000"/>
                <a:gd name="connsiteY3-188" fmla="*/ 1162364 h 1162364"/>
                <a:gd name="connsiteX4-189" fmla="*/ 0 w 12192000"/>
                <a:gd name="connsiteY4-190" fmla="*/ 1162364 h 1162364"/>
                <a:gd name="connsiteX0-191" fmla="*/ 0 w 12563710"/>
                <a:gd name="connsiteY0-192" fmla="*/ 1167359 h 1167359"/>
                <a:gd name="connsiteX1-193" fmla="*/ 4542971 w 12563710"/>
                <a:gd name="connsiteY1-194" fmla="*/ 13473 h 1167359"/>
                <a:gd name="connsiteX2-195" fmla="*/ 7126515 w 12563710"/>
                <a:gd name="connsiteY2-196" fmla="*/ 535988 h 1167359"/>
                <a:gd name="connsiteX3-197" fmla="*/ 9216571 w 12563710"/>
                <a:gd name="connsiteY3-198" fmla="*/ 521474 h 1167359"/>
                <a:gd name="connsiteX4-199" fmla="*/ 12192000 w 12563710"/>
                <a:gd name="connsiteY4-200" fmla="*/ 1167359 h 1167359"/>
                <a:gd name="connsiteX5-201" fmla="*/ 0 w 12563710"/>
                <a:gd name="connsiteY5-202" fmla="*/ 1167359 h 1167359"/>
                <a:gd name="connsiteX0-203" fmla="*/ 0 w 12563710"/>
                <a:gd name="connsiteY0-204" fmla="*/ 1167359 h 1167359"/>
                <a:gd name="connsiteX1-205" fmla="*/ 4542971 w 12563710"/>
                <a:gd name="connsiteY1-206" fmla="*/ 13473 h 1167359"/>
                <a:gd name="connsiteX2-207" fmla="*/ 7126515 w 12563710"/>
                <a:gd name="connsiteY2-208" fmla="*/ 535988 h 1167359"/>
                <a:gd name="connsiteX3-209" fmla="*/ 9216571 w 12563710"/>
                <a:gd name="connsiteY3-210" fmla="*/ 521474 h 1167359"/>
                <a:gd name="connsiteX4-211" fmla="*/ 12192000 w 12563710"/>
                <a:gd name="connsiteY4-212" fmla="*/ 1167359 h 1167359"/>
                <a:gd name="connsiteX5-213" fmla="*/ 0 w 12563710"/>
                <a:gd name="connsiteY5-214" fmla="*/ 1167359 h 1167359"/>
                <a:gd name="connsiteX0-215" fmla="*/ 0 w 12550463"/>
                <a:gd name="connsiteY0-216" fmla="*/ 1167359 h 1167359"/>
                <a:gd name="connsiteX1-217" fmla="*/ 4542971 w 12550463"/>
                <a:gd name="connsiteY1-218" fmla="*/ 13473 h 1167359"/>
                <a:gd name="connsiteX2-219" fmla="*/ 7126515 w 12550463"/>
                <a:gd name="connsiteY2-220" fmla="*/ 535988 h 1167359"/>
                <a:gd name="connsiteX3-221" fmla="*/ 9216571 w 12550463"/>
                <a:gd name="connsiteY3-222" fmla="*/ 521474 h 1167359"/>
                <a:gd name="connsiteX4-223" fmla="*/ 12192000 w 12550463"/>
                <a:gd name="connsiteY4-224" fmla="*/ 1167359 h 1167359"/>
                <a:gd name="connsiteX5-225" fmla="*/ 0 w 12550463"/>
                <a:gd name="connsiteY5-226" fmla="*/ 1167359 h 1167359"/>
                <a:gd name="connsiteX0-227" fmla="*/ 0 w 12192000"/>
                <a:gd name="connsiteY0-228" fmla="*/ 1167359 h 1167359"/>
                <a:gd name="connsiteX1-229" fmla="*/ 4542971 w 12192000"/>
                <a:gd name="connsiteY1-230" fmla="*/ 13473 h 1167359"/>
                <a:gd name="connsiteX2-231" fmla="*/ 7126515 w 12192000"/>
                <a:gd name="connsiteY2-232" fmla="*/ 535988 h 1167359"/>
                <a:gd name="connsiteX3-233" fmla="*/ 9216571 w 12192000"/>
                <a:gd name="connsiteY3-234" fmla="*/ 521474 h 1167359"/>
                <a:gd name="connsiteX4-235" fmla="*/ 12192000 w 12192000"/>
                <a:gd name="connsiteY4-236" fmla="*/ 1167359 h 1167359"/>
                <a:gd name="connsiteX5-237" fmla="*/ 0 w 12192000"/>
                <a:gd name="connsiteY5-238" fmla="*/ 1167359 h 1167359"/>
                <a:gd name="connsiteX0-239" fmla="*/ 0 w 12192000"/>
                <a:gd name="connsiteY0-240" fmla="*/ 1167359 h 1167359"/>
                <a:gd name="connsiteX1-241" fmla="*/ 4542971 w 12192000"/>
                <a:gd name="connsiteY1-242" fmla="*/ 13473 h 1167359"/>
                <a:gd name="connsiteX2-243" fmla="*/ 7126515 w 12192000"/>
                <a:gd name="connsiteY2-244" fmla="*/ 535988 h 1167359"/>
                <a:gd name="connsiteX3-245" fmla="*/ 9216571 w 12192000"/>
                <a:gd name="connsiteY3-246" fmla="*/ 521474 h 1167359"/>
                <a:gd name="connsiteX4-247" fmla="*/ 12192000 w 12192000"/>
                <a:gd name="connsiteY4-248" fmla="*/ 1167359 h 1167359"/>
                <a:gd name="connsiteX5-249" fmla="*/ 0 w 12192000"/>
                <a:gd name="connsiteY5-250" fmla="*/ 1167359 h 1167359"/>
                <a:gd name="connsiteX0-251" fmla="*/ 0 w 12192000"/>
                <a:gd name="connsiteY0-252" fmla="*/ 1167359 h 1167359"/>
                <a:gd name="connsiteX1-253" fmla="*/ 4542971 w 12192000"/>
                <a:gd name="connsiteY1-254" fmla="*/ 13473 h 1167359"/>
                <a:gd name="connsiteX2-255" fmla="*/ 7126515 w 12192000"/>
                <a:gd name="connsiteY2-256" fmla="*/ 535988 h 1167359"/>
                <a:gd name="connsiteX3-257" fmla="*/ 9216571 w 12192000"/>
                <a:gd name="connsiteY3-258" fmla="*/ 521474 h 1167359"/>
                <a:gd name="connsiteX4-259" fmla="*/ 12192000 w 12192000"/>
                <a:gd name="connsiteY4-260" fmla="*/ 1167359 h 1167359"/>
                <a:gd name="connsiteX5-261" fmla="*/ 0 w 12192000"/>
                <a:gd name="connsiteY5-262" fmla="*/ 1167359 h 1167359"/>
                <a:gd name="connsiteX0-263" fmla="*/ 0 w 12192000"/>
                <a:gd name="connsiteY0-264" fmla="*/ 1168115 h 1168115"/>
                <a:gd name="connsiteX1-265" fmla="*/ 4542971 w 12192000"/>
                <a:gd name="connsiteY1-266" fmla="*/ 14229 h 1168115"/>
                <a:gd name="connsiteX2-267" fmla="*/ 7342415 w 12192000"/>
                <a:gd name="connsiteY2-268" fmla="*/ 524044 h 1168115"/>
                <a:gd name="connsiteX3-269" fmla="*/ 9216571 w 12192000"/>
                <a:gd name="connsiteY3-270" fmla="*/ 522230 h 1168115"/>
                <a:gd name="connsiteX4-271" fmla="*/ 12192000 w 12192000"/>
                <a:gd name="connsiteY4-272" fmla="*/ 1168115 h 1168115"/>
                <a:gd name="connsiteX5-273" fmla="*/ 0 w 12192000"/>
                <a:gd name="connsiteY5-274" fmla="*/ 1168115 h 1168115"/>
                <a:gd name="connsiteX0-275" fmla="*/ 0 w 12192000"/>
                <a:gd name="connsiteY0-276" fmla="*/ 1163460 h 1163460"/>
                <a:gd name="connsiteX1-277" fmla="*/ 4542971 w 12192000"/>
                <a:gd name="connsiteY1-278" fmla="*/ 9574 h 1163460"/>
                <a:gd name="connsiteX2-279" fmla="*/ 7685315 w 12192000"/>
                <a:gd name="connsiteY2-280" fmla="*/ 608289 h 1163460"/>
                <a:gd name="connsiteX3-281" fmla="*/ 9216571 w 12192000"/>
                <a:gd name="connsiteY3-282" fmla="*/ 517575 h 1163460"/>
                <a:gd name="connsiteX4-283" fmla="*/ 12192000 w 12192000"/>
                <a:gd name="connsiteY4-284" fmla="*/ 1163460 h 1163460"/>
                <a:gd name="connsiteX5-285" fmla="*/ 0 w 12192000"/>
                <a:gd name="connsiteY5-286" fmla="*/ 1163460 h 1163460"/>
                <a:gd name="connsiteX0-287" fmla="*/ 0 w 12192000"/>
                <a:gd name="connsiteY0-288" fmla="*/ 1163287 h 1163287"/>
                <a:gd name="connsiteX1-289" fmla="*/ 4542971 w 12192000"/>
                <a:gd name="connsiteY1-290" fmla="*/ 9401 h 1163287"/>
                <a:gd name="connsiteX2-291" fmla="*/ 7685315 w 12192000"/>
                <a:gd name="connsiteY2-292" fmla="*/ 608116 h 1163287"/>
                <a:gd name="connsiteX3-293" fmla="*/ 9216571 w 12192000"/>
                <a:gd name="connsiteY3-294" fmla="*/ 517402 h 1163287"/>
                <a:gd name="connsiteX4-295" fmla="*/ 12192000 w 12192000"/>
                <a:gd name="connsiteY4-296" fmla="*/ 1163287 h 1163287"/>
                <a:gd name="connsiteX5-297" fmla="*/ 0 w 12192000"/>
                <a:gd name="connsiteY5-298" fmla="*/ 1163287 h 1163287"/>
                <a:gd name="connsiteX0-299" fmla="*/ 0 w 12192000"/>
                <a:gd name="connsiteY0-300" fmla="*/ 1163287 h 1163287"/>
                <a:gd name="connsiteX1-301" fmla="*/ 4542971 w 12192000"/>
                <a:gd name="connsiteY1-302" fmla="*/ 9401 h 1163287"/>
                <a:gd name="connsiteX2-303" fmla="*/ 7685315 w 12192000"/>
                <a:gd name="connsiteY2-304" fmla="*/ 608116 h 1163287"/>
                <a:gd name="connsiteX3-305" fmla="*/ 9216571 w 12192000"/>
                <a:gd name="connsiteY3-306" fmla="*/ 517402 h 1163287"/>
                <a:gd name="connsiteX4-307" fmla="*/ 12192000 w 12192000"/>
                <a:gd name="connsiteY4-308" fmla="*/ 1163287 h 1163287"/>
                <a:gd name="connsiteX5-309" fmla="*/ 0 w 12192000"/>
                <a:gd name="connsiteY5-310" fmla="*/ 1163287 h 1163287"/>
                <a:gd name="connsiteX0-311" fmla="*/ 0 w 12192000"/>
                <a:gd name="connsiteY0-312" fmla="*/ 1163287 h 1163287"/>
                <a:gd name="connsiteX1-313" fmla="*/ 4542971 w 12192000"/>
                <a:gd name="connsiteY1-314" fmla="*/ 9401 h 1163287"/>
                <a:gd name="connsiteX2-315" fmla="*/ 7685315 w 12192000"/>
                <a:gd name="connsiteY2-316" fmla="*/ 608116 h 1163287"/>
                <a:gd name="connsiteX3-317" fmla="*/ 9216571 w 12192000"/>
                <a:gd name="connsiteY3-318" fmla="*/ 517402 h 1163287"/>
                <a:gd name="connsiteX4-319" fmla="*/ 12192000 w 12192000"/>
                <a:gd name="connsiteY4-320" fmla="*/ 1163287 h 1163287"/>
                <a:gd name="connsiteX5-321" fmla="*/ 0 w 12192000"/>
                <a:gd name="connsiteY5-322" fmla="*/ 1163287 h 1163287"/>
                <a:gd name="connsiteX0-323" fmla="*/ 0 w 12192000"/>
                <a:gd name="connsiteY0-324" fmla="*/ 1163287 h 1163287"/>
                <a:gd name="connsiteX1-325" fmla="*/ 4542971 w 12192000"/>
                <a:gd name="connsiteY1-326" fmla="*/ 9401 h 1163287"/>
                <a:gd name="connsiteX2-327" fmla="*/ 7685315 w 12192000"/>
                <a:gd name="connsiteY2-328" fmla="*/ 608116 h 1163287"/>
                <a:gd name="connsiteX3-329" fmla="*/ 9216571 w 12192000"/>
                <a:gd name="connsiteY3-330" fmla="*/ 517402 h 1163287"/>
                <a:gd name="connsiteX4-331" fmla="*/ 12192000 w 12192000"/>
                <a:gd name="connsiteY4-332" fmla="*/ 1163287 h 1163287"/>
                <a:gd name="connsiteX5-333" fmla="*/ 0 w 12192000"/>
                <a:gd name="connsiteY5-334" fmla="*/ 1163287 h 1163287"/>
                <a:gd name="connsiteX0-335" fmla="*/ 0 w 12192000"/>
                <a:gd name="connsiteY0-336" fmla="*/ 1163287 h 1163287"/>
                <a:gd name="connsiteX1-337" fmla="*/ 4542971 w 12192000"/>
                <a:gd name="connsiteY1-338" fmla="*/ 9401 h 1163287"/>
                <a:gd name="connsiteX2-339" fmla="*/ 7685315 w 12192000"/>
                <a:gd name="connsiteY2-340" fmla="*/ 608116 h 1163287"/>
                <a:gd name="connsiteX3-341" fmla="*/ 9216571 w 12192000"/>
                <a:gd name="connsiteY3-342" fmla="*/ 517402 h 1163287"/>
                <a:gd name="connsiteX4-343" fmla="*/ 12192000 w 12192000"/>
                <a:gd name="connsiteY4-344" fmla="*/ 1163287 h 1163287"/>
                <a:gd name="connsiteX5-345" fmla="*/ 0 w 12192000"/>
                <a:gd name="connsiteY5-346" fmla="*/ 1163287 h 1163287"/>
                <a:gd name="connsiteX0-347" fmla="*/ 0 w 12192000"/>
                <a:gd name="connsiteY0-348" fmla="*/ 1163287 h 1163287"/>
                <a:gd name="connsiteX1-349" fmla="*/ 4542971 w 12192000"/>
                <a:gd name="connsiteY1-350" fmla="*/ 9401 h 1163287"/>
                <a:gd name="connsiteX2-351" fmla="*/ 7685315 w 12192000"/>
                <a:gd name="connsiteY2-352" fmla="*/ 608116 h 1163287"/>
                <a:gd name="connsiteX3-353" fmla="*/ 9216571 w 12192000"/>
                <a:gd name="connsiteY3-354" fmla="*/ 517402 h 1163287"/>
                <a:gd name="connsiteX4-355" fmla="*/ 12192000 w 12192000"/>
                <a:gd name="connsiteY4-356" fmla="*/ 1163287 h 1163287"/>
                <a:gd name="connsiteX5-357" fmla="*/ 0 w 12192000"/>
                <a:gd name="connsiteY5-358" fmla="*/ 1163287 h 1163287"/>
                <a:gd name="connsiteX0-359" fmla="*/ 0 w 12192000"/>
                <a:gd name="connsiteY0-360" fmla="*/ 1154335 h 1154335"/>
                <a:gd name="connsiteX1-361" fmla="*/ 5023262 w 12192000"/>
                <a:gd name="connsiteY1-362" fmla="*/ 9685 h 1154335"/>
                <a:gd name="connsiteX2-363" fmla="*/ 7685315 w 12192000"/>
                <a:gd name="connsiteY2-364" fmla="*/ 599164 h 1154335"/>
                <a:gd name="connsiteX3-365" fmla="*/ 9216571 w 12192000"/>
                <a:gd name="connsiteY3-366" fmla="*/ 508450 h 1154335"/>
                <a:gd name="connsiteX4-367" fmla="*/ 12192000 w 12192000"/>
                <a:gd name="connsiteY4-368" fmla="*/ 1154335 h 1154335"/>
                <a:gd name="connsiteX5-369" fmla="*/ 0 w 12192000"/>
                <a:gd name="connsiteY5-370" fmla="*/ 1154335 h 1154335"/>
                <a:gd name="connsiteX0-371" fmla="*/ 0 w 12192000"/>
                <a:gd name="connsiteY0-372" fmla="*/ 1154335 h 1154335"/>
                <a:gd name="connsiteX1-373" fmla="*/ 5023262 w 12192000"/>
                <a:gd name="connsiteY1-374" fmla="*/ 9685 h 1154335"/>
                <a:gd name="connsiteX2-375" fmla="*/ 7685315 w 12192000"/>
                <a:gd name="connsiteY2-376" fmla="*/ 599164 h 1154335"/>
                <a:gd name="connsiteX3-377" fmla="*/ 9216571 w 12192000"/>
                <a:gd name="connsiteY3-378" fmla="*/ 508450 h 1154335"/>
                <a:gd name="connsiteX4-379" fmla="*/ 12192000 w 12192000"/>
                <a:gd name="connsiteY4-380" fmla="*/ 1154335 h 1154335"/>
                <a:gd name="connsiteX5-381" fmla="*/ 0 w 12192000"/>
                <a:gd name="connsiteY5-382" fmla="*/ 1154335 h 1154335"/>
                <a:gd name="connsiteX0-383" fmla="*/ 0 w 12192000"/>
                <a:gd name="connsiteY0-384" fmla="*/ 1154313 h 1154313"/>
                <a:gd name="connsiteX1-385" fmla="*/ 5023262 w 12192000"/>
                <a:gd name="connsiteY1-386" fmla="*/ 9663 h 1154313"/>
                <a:gd name="connsiteX2-387" fmla="*/ 7685315 w 12192000"/>
                <a:gd name="connsiteY2-388" fmla="*/ 599142 h 1154313"/>
                <a:gd name="connsiteX3-389" fmla="*/ 8994899 w 12192000"/>
                <a:gd name="connsiteY3-390" fmla="*/ 499192 h 1154313"/>
                <a:gd name="connsiteX4-391" fmla="*/ 12192000 w 12192000"/>
                <a:gd name="connsiteY4-392" fmla="*/ 1154313 h 1154313"/>
                <a:gd name="connsiteX5-393" fmla="*/ 0 w 12192000"/>
                <a:gd name="connsiteY5-394" fmla="*/ 1154313 h 1154313"/>
                <a:gd name="connsiteX0-395" fmla="*/ 0 w 12192000"/>
                <a:gd name="connsiteY0-396" fmla="*/ 1154313 h 1154313"/>
                <a:gd name="connsiteX1-397" fmla="*/ 5023262 w 12192000"/>
                <a:gd name="connsiteY1-398" fmla="*/ 9663 h 1154313"/>
                <a:gd name="connsiteX2-399" fmla="*/ 7685315 w 12192000"/>
                <a:gd name="connsiteY2-400" fmla="*/ 599142 h 1154313"/>
                <a:gd name="connsiteX3-401" fmla="*/ 8994899 w 12192000"/>
                <a:gd name="connsiteY3-402" fmla="*/ 499192 h 1154313"/>
                <a:gd name="connsiteX4-403" fmla="*/ 12192000 w 12192000"/>
                <a:gd name="connsiteY4-404" fmla="*/ 1154313 h 1154313"/>
                <a:gd name="connsiteX5-405" fmla="*/ 0 w 12192000"/>
                <a:gd name="connsiteY5-406" fmla="*/ 1154313 h 1154313"/>
                <a:gd name="connsiteX0-407" fmla="*/ 0 w 12192000"/>
                <a:gd name="connsiteY0-408" fmla="*/ 1154313 h 1154313"/>
                <a:gd name="connsiteX1-409" fmla="*/ 5023262 w 12192000"/>
                <a:gd name="connsiteY1-410" fmla="*/ 9663 h 1154313"/>
                <a:gd name="connsiteX2-411" fmla="*/ 7685315 w 12192000"/>
                <a:gd name="connsiteY2-412" fmla="*/ 599142 h 1154313"/>
                <a:gd name="connsiteX3-413" fmla="*/ 8994899 w 12192000"/>
                <a:gd name="connsiteY3-414" fmla="*/ 499192 h 1154313"/>
                <a:gd name="connsiteX4-415" fmla="*/ 12192000 w 12192000"/>
                <a:gd name="connsiteY4-416" fmla="*/ 1154313 h 1154313"/>
                <a:gd name="connsiteX5-417" fmla="*/ 0 w 12192000"/>
                <a:gd name="connsiteY5-418" fmla="*/ 1154313 h 1154313"/>
                <a:gd name="connsiteX0-419" fmla="*/ 0 w 12192000"/>
                <a:gd name="connsiteY0-420" fmla="*/ 1154313 h 1154313"/>
                <a:gd name="connsiteX1-421" fmla="*/ 5023262 w 12192000"/>
                <a:gd name="connsiteY1-422" fmla="*/ 9663 h 1154313"/>
                <a:gd name="connsiteX2-423" fmla="*/ 7685315 w 12192000"/>
                <a:gd name="connsiteY2-424" fmla="*/ 599142 h 1154313"/>
                <a:gd name="connsiteX3-425" fmla="*/ 8994899 w 12192000"/>
                <a:gd name="connsiteY3-426" fmla="*/ 499192 h 1154313"/>
                <a:gd name="connsiteX4-427" fmla="*/ 12192000 w 12192000"/>
                <a:gd name="connsiteY4-428" fmla="*/ 1154313 h 1154313"/>
                <a:gd name="connsiteX5-429" fmla="*/ 0 w 12192000"/>
                <a:gd name="connsiteY5-430" fmla="*/ 1154313 h 1154313"/>
                <a:gd name="connsiteX0-431" fmla="*/ 0 w 12192000"/>
                <a:gd name="connsiteY0-432" fmla="*/ 1154313 h 1154313"/>
                <a:gd name="connsiteX1-433" fmla="*/ 5023262 w 12192000"/>
                <a:gd name="connsiteY1-434" fmla="*/ 9663 h 1154313"/>
                <a:gd name="connsiteX2-435" fmla="*/ 7685315 w 12192000"/>
                <a:gd name="connsiteY2-436" fmla="*/ 599142 h 1154313"/>
                <a:gd name="connsiteX3-437" fmla="*/ 8994899 w 12192000"/>
                <a:gd name="connsiteY3-438" fmla="*/ 499192 h 1154313"/>
                <a:gd name="connsiteX4-439" fmla="*/ 12192000 w 12192000"/>
                <a:gd name="connsiteY4-440" fmla="*/ 1154313 h 1154313"/>
                <a:gd name="connsiteX5-441" fmla="*/ 0 w 12192000"/>
                <a:gd name="connsiteY5-442" fmla="*/ 1154313 h 1154313"/>
                <a:gd name="connsiteX0-443" fmla="*/ 0 w 12192000"/>
                <a:gd name="connsiteY0-444" fmla="*/ 1155628 h 1155628"/>
                <a:gd name="connsiteX1-445" fmla="*/ 5023262 w 12192000"/>
                <a:gd name="connsiteY1-446" fmla="*/ 10978 h 1155628"/>
                <a:gd name="connsiteX2-447" fmla="*/ 7205024 w 12192000"/>
                <a:gd name="connsiteY2-448" fmla="*/ 572748 h 1155628"/>
                <a:gd name="connsiteX3-449" fmla="*/ 8994899 w 12192000"/>
                <a:gd name="connsiteY3-450" fmla="*/ 500507 h 1155628"/>
                <a:gd name="connsiteX4-451" fmla="*/ 12192000 w 12192000"/>
                <a:gd name="connsiteY4-452" fmla="*/ 1155628 h 1155628"/>
                <a:gd name="connsiteX5-453" fmla="*/ 0 w 12192000"/>
                <a:gd name="connsiteY5-454" fmla="*/ 1155628 h 1155628"/>
                <a:gd name="connsiteX0-455" fmla="*/ 0 w 12192000"/>
                <a:gd name="connsiteY0-456" fmla="*/ 1155941 h 1155941"/>
                <a:gd name="connsiteX1-457" fmla="*/ 5023262 w 12192000"/>
                <a:gd name="connsiteY1-458" fmla="*/ 11291 h 1155941"/>
                <a:gd name="connsiteX2-459" fmla="*/ 7205024 w 12192000"/>
                <a:gd name="connsiteY2-460" fmla="*/ 573061 h 1155941"/>
                <a:gd name="connsiteX3-461" fmla="*/ 8994899 w 12192000"/>
                <a:gd name="connsiteY3-462" fmla="*/ 500820 h 1155941"/>
                <a:gd name="connsiteX4-463" fmla="*/ 12192000 w 12192000"/>
                <a:gd name="connsiteY4-464" fmla="*/ 1155941 h 1155941"/>
                <a:gd name="connsiteX5-465" fmla="*/ 0 w 12192000"/>
                <a:gd name="connsiteY5-466" fmla="*/ 1155941 h 1155941"/>
                <a:gd name="connsiteX0-467" fmla="*/ 0 w 12192000"/>
                <a:gd name="connsiteY0-468" fmla="*/ 1156444 h 1156444"/>
                <a:gd name="connsiteX1-469" fmla="*/ 5023262 w 12192000"/>
                <a:gd name="connsiteY1-470" fmla="*/ 11794 h 1156444"/>
                <a:gd name="connsiteX2-471" fmla="*/ 7205024 w 12192000"/>
                <a:gd name="connsiteY2-472" fmla="*/ 573564 h 1156444"/>
                <a:gd name="connsiteX3-473" fmla="*/ 8994899 w 12192000"/>
                <a:gd name="connsiteY3-474" fmla="*/ 501323 h 1156444"/>
                <a:gd name="connsiteX4-475" fmla="*/ 12192000 w 12192000"/>
                <a:gd name="connsiteY4-476" fmla="*/ 1156444 h 1156444"/>
                <a:gd name="connsiteX5-477" fmla="*/ 0 w 12192000"/>
                <a:gd name="connsiteY5-478" fmla="*/ 1156444 h 1156444"/>
                <a:gd name="connsiteX0-479" fmla="*/ 0 w 12192000"/>
                <a:gd name="connsiteY0-480" fmla="*/ 1156444 h 1156444"/>
                <a:gd name="connsiteX1-481" fmla="*/ 5023262 w 12192000"/>
                <a:gd name="connsiteY1-482" fmla="*/ 11794 h 1156444"/>
                <a:gd name="connsiteX2-483" fmla="*/ 7205024 w 12192000"/>
                <a:gd name="connsiteY2-484" fmla="*/ 573564 h 1156444"/>
                <a:gd name="connsiteX3-485" fmla="*/ 8994899 w 12192000"/>
                <a:gd name="connsiteY3-486" fmla="*/ 501323 h 1156444"/>
                <a:gd name="connsiteX4-487" fmla="*/ 12192000 w 12192000"/>
                <a:gd name="connsiteY4-488" fmla="*/ 1156444 h 1156444"/>
                <a:gd name="connsiteX5-489" fmla="*/ 0 w 12192000"/>
                <a:gd name="connsiteY5-490" fmla="*/ 1156444 h 1156444"/>
                <a:gd name="connsiteX0-491" fmla="*/ 0 w 12192000"/>
                <a:gd name="connsiteY0-492" fmla="*/ 1155629 h 1155629"/>
                <a:gd name="connsiteX1-493" fmla="*/ 5023262 w 12192000"/>
                <a:gd name="connsiteY1-494" fmla="*/ 10979 h 1155629"/>
                <a:gd name="connsiteX2-495" fmla="*/ 7205024 w 12192000"/>
                <a:gd name="connsiteY2-496" fmla="*/ 572749 h 1155629"/>
                <a:gd name="connsiteX3-497" fmla="*/ 9133445 w 12192000"/>
                <a:gd name="connsiteY3-498" fmla="*/ 500508 h 1155629"/>
                <a:gd name="connsiteX4-499" fmla="*/ 12192000 w 12192000"/>
                <a:gd name="connsiteY4-500" fmla="*/ 1155629 h 1155629"/>
                <a:gd name="connsiteX5-501" fmla="*/ 0 w 12192000"/>
                <a:gd name="connsiteY5-502" fmla="*/ 1155629 h 1155629"/>
                <a:gd name="connsiteX0-503" fmla="*/ 0 w 12192000"/>
                <a:gd name="connsiteY0-504" fmla="*/ 1155629 h 1155629"/>
                <a:gd name="connsiteX1-505" fmla="*/ 5023262 w 12192000"/>
                <a:gd name="connsiteY1-506" fmla="*/ 10979 h 1155629"/>
                <a:gd name="connsiteX2-507" fmla="*/ 7205024 w 12192000"/>
                <a:gd name="connsiteY2-508" fmla="*/ 572749 h 1155629"/>
                <a:gd name="connsiteX3-509" fmla="*/ 9133445 w 12192000"/>
                <a:gd name="connsiteY3-510" fmla="*/ 500508 h 1155629"/>
                <a:gd name="connsiteX4-511" fmla="*/ 12192000 w 12192000"/>
                <a:gd name="connsiteY4-512" fmla="*/ 1155629 h 1155629"/>
                <a:gd name="connsiteX5-513" fmla="*/ 0 w 12192000"/>
                <a:gd name="connsiteY5-514" fmla="*/ 1155629 h 1155629"/>
                <a:gd name="connsiteX0-515" fmla="*/ 0 w 12192000"/>
                <a:gd name="connsiteY0-516" fmla="*/ 1155629 h 1155629"/>
                <a:gd name="connsiteX1-517" fmla="*/ 5023262 w 12192000"/>
                <a:gd name="connsiteY1-518" fmla="*/ 10979 h 1155629"/>
                <a:gd name="connsiteX2-519" fmla="*/ 7205024 w 12192000"/>
                <a:gd name="connsiteY2-520" fmla="*/ 572749 h 1155629"/>
                <a:gd name="connsiteX3-521" fmla="*/ 9133445 w 12192000"/>
                <a:gd name="connsiteY3-522" fmla="*/ 500508 h 1155629"/>
                <a:gd name="connsiteX4-523" fmla="*/ 12192000 w 12192000"/>
                <a:gd name="connsiteY4-524" fmla="*/ 1155629 h 1155629"/>
                <a:gd name="connsiteX5-525" fmla="*/ 0 w 12192000"/>
                <a:gd name="connsiteY5-526" fmla="*/ 1155629 h 1155629"/>
                <a:gd name="connsiteX0-527" fmla="*/ 0 w 12192000"/>
                <a:gd name="connsiteY0-528" fmla="*/ 1144665 h 1144665"/>
                <a:gd name="connsiteX1-529" fmla="*/ 5023262 w 12192000"/>
                <a:gd name="connsiteY1-530" fmla="*/ 15 h 1144665"/>
                <a:gd name="connsiteX2-531" fmla="*/ 7205024 w 12192000"/>
                <a:gd name="connsiteY2-532" fmla="*/ 561785 h 1144665"/>
                <a:gd name="connsiteX3-533" fmla="*/ 9133445 w 12192000"/>
                <a:gd name="connsiteY3-534" fmla="*/ 489544 h 1144665"/>
                <a:gd name="connsiteX4-535" fmla="*/ 12192000 w 12192000"/>
                <a:gd name="connsiteY4-536" fmla="*/ 1144665 h 1144665"/>
                <a:gd name="connsiteX5-537" fmla="*/ 0 w 12192000"/>
                <a:gd name="connsiteY5-538" fmla="*/ 1144665 h 1144665"/>
                <a:gd name="connsiteX0-539" fmla="*/ 0 w 12192000"/>
                <a:gd name="connsiteY0-540" fmla="*/ 1144665 h 1144665"/>
                <a:gd name="connsiteX1-541" fmla="*/ 5023262 w 12192000"/>
                <a:gd name="connsiteY1-542" fmla="*/ 15 h 1144665"/>
                <a:gd name="connsiteX2-543" fmla="*/ 7205024 w 12192000"/>
                <a:gd name="connsiteY2-544" fmla="*/ 561785 h 1144665"/>
                <a:gd name="connsiteX3-545" fmla="*/ 9133445 w 12192000"/>
                <a:gd name="connsiteY3-546" fmla="*/ 489544 h 1144665"/>
                <a:gd name="connsiteX4-547" fmla="*/ 12192000 w 12192000"/>
                <a:gd name="connsiteY4-548" fmla="*/ 1144665 h 1144665"/>
                <a:gd name="connsiteX5-549" fmla="*/ 0 w 12192000"/>
                <a:gd name="connsiteY5-550" fmla="*/ 1144665 h 1144665"/>
                <a:gd name="connsiteX0-551" fmla="*/ 0 w 12192000"/>
                <a:gd name="connsiteY0-552" fmla="*/ 1144665 h 1144665"/>
                <a:gd name="connsiteX1-553" fmla="*/ 5023262 w 12192000"/>
                <a:gd name="connsiteY1-554" fmla="*/ 15 h 1144665"/>
                <a:gd name="connsiteX2-555" fmla="*/ 7205024 w 12192000"/>
                <a:gd name="connsiteY2-556" fmla="*/ 561785 h 1144665"/>
                <a:gd name="connsiteX3-557" fmla="*/ 9142681 w 12192000"/>
                <a:gd name="connsiteY3-558" fmla="*/ 369471 h 1144665"/>
                <a:gd name="connsiteX4-559" fmla="*/ 12192000 w 12192000"/>
                <a:gd name="connsiteY4-560" fmla="*/ 1144665 h 1144665"/>
                <a:gd name="connsiteX5-561" fmla="*/ 0 w 12192000"/>
                <a:gd name="connsiteY5-562" fmla="*/ 1144665 h 1144665"/>
                <a:gd name="connsiteX0-563" fmla="*/ 0 w 12192000"/>
                <a:gd name="connsiteY0-564" fmla="*/ 1144665 h 1144665"/>
                <a:gd name="connsiteX1-565" fmla="*/ 5023262 w 12192000"/>
                <a:gd name="connsiteY1-566" fmla="*/ 15 h 1144665"/>
                <a:gd name="connsiteX2-567" fmla="*/ 7205024 w 12192000"/>
                <a:gd name="connsiteY2-568" fmla="*/ 561785 h 1144665"/>
                <a:gd name="connsiteX3-569" fmla="*/ 9142681 w 12192000"/>
                <a:gd name="connsiteY3-570" fmla="*/ 369471 h 1144665"/>
                <a:gd name="connsiteX4-571" fmla="*/ 12192000 w 12192000"/>
                <a:gd name="connsiteY4-572" fmla="*/ 1144665 h 1144665"/>
                <a:gd name="connsiteX5-573" fmla="*/ 0 w 12192000"/>
                <a:gd name="connsiteY5-574" fmla="*/ 1144665 h 1144665"/>
                <a:gd name="connsiteX0-575" fmla="*/ 0 w 12192000"/>
                <a:gd name="connsiteY0-576" fmla="*/ 1144665 h 1144665"/>
                <a:gd name="connsiteX1-577" fmla="*/ 5023262 w 12192000"/>
                <a:gd name="connsiteY1-578" fmla="*/ 15 h 1144665"/>
                <a:gd name="connsiteX2-579" fmla="*/ 7205024 w 12192000"/>
                <a:gd name="connsiteY2-580" fmla="*/ 561785 h 1144665"/>
                <a:gd name="connsiteX3-581" fmla="*/ 9244281 w 12192000"/>
                <a:gd name="connsiteY3-582" fmla="*/ 521871 h 1144665"/>
                <a:gd name="connsiteX4-583" fmla="*/ 12192000 w 12192000"/>
                <a:gd name="connsiteY4-584" fmla="*/ 1144665 h 1144665"/>
                <a:gd name="connsiteX5-585" fmla="*/ 0 w 12192000"/>
                <a:gd name="connsiteY5-586" fmla="*/ 1144665 h 1144665"/>
                <a:gd name="connsiteX0-587" fmla="*/ 0 w 12192000"/>
                <a:gd name="connsiteY0-588" fmla="*/ 1144665 h 1144665"/>
                <a:gd name="connsiteX1-589" fmla="*/ 5023262 w 12192000"/>
                <a:gd name="connsiteY1-590" fmla="*/ 15 h 1144665"/>
                <a:gd name="connsiteX2-591" fmla="*/ 7205024 w 12192000"/>
                <a:gd name="connsiteY2-592" fmla="*/ 561785 h 1144665"/>
                <a:gd name="connsiteX3-593" fmla="*/ 9244281 w 12192000"/>
                <a:gd name="connsiteY3-594" fmla="*/ 521871 h 1144665"/>
                <a:gd name="connsiteX4-595" fmla="*/ 12192000 w 12192000"/>
                <a:gd name="connsiteY4-596" fmla="*/ 1144665 h 1144665"/>
                <a:gd name="connsiteX5-597" fmla="*/ 0 w 12192000"/>
                <a:gd name="connsiteY5-598" fmla="*/ 1144665 h 1144665"/>
                <a:gd name="connsiteX0-599" fmla="*/ 0 w 12192000"/>
                <a:gd name="connsiteY0-600" fmla="*/ 1144665 h 1144665"/>
                <a:gd name="connsiteX1-601" fmla="*/ 5023262 w 12192000"/>
                <a:gd name="connsiteY1-602" fmla="*/ 15 h 1144665"/>
                <a:gd name="connsiteX2-603" fmla="*/ 7205024 w 12192000"/>
                <a:gd name="connsiteY2-604" fmla="*/ 561785 h 1144665"/>
                <a:gd name="connsiteX3-605" fmla="*/ 9244281 w 12192000"/>
                <a:gd name="connsiteY3-606" fmla="*/ 521871 h 1144665"/>
                <a:gd name="connsiteX4-607" fmla="*/ 12192000 w 12192000"/>
                <a:gd name="connsiteY4-608" fmla="*/ 1144665 h 1144665"/>
                <a:gd name="connsiteX5-609" fmla="*/ 0 w 12192000"/>
                <a:gd name="connsiteY5-610" fmla="*/ 1144665 h 1144665"/>
                <a:gd name="connsiteX0-611" fmla="*/ 0 w 12192000"/>
                <a:gd name="connsiteY0-612" fmla="*/ 1144665 h 1144665"/>
                <a:gd name="connsiteX1-613" fmla="*/ 5023262 w 12192000"/>
                <a:gd name="connsiteY1-614" fmla="*/ 15 h 1144665"/>
                <a:gd name="connsiteX2-615" fmla="*/ 7205024 w 12192000"/>
                <a:gd name="connsiteY2-616" fmla="*/ 561785 h 1144665"/>
                <a:gd name="connsiteX3-617" fmla="*/ 9244281 w 12192000"/>
                <a:gd name="connsiteY3-618" fmla="*/ 521871 h 1144665"/>
                <a:gd name="connsiteX4-619" fmla="*/ 12192000 w 12192000"/>
                <a:gd name="connsiteY4-620" fmla="*/ 1144665 h 1144665"/>
                <a:gd name="connsiteX5-621" fmla="*/ 0 w 12192000"/>
                <a:gd name="connsiteY5-622" fmla="*/ 1144665 h 1144665"/>
                <a:gd name="connsiteX0-623" fmla="*/ 0 w 12192000"/>
                <a:gd name="connsiteY0-624" fmla="*/ 1150742 h 1150742"/>
                <a:gd name="connsiteX1-625" fmla="*/ 5023262 w 12192000"/>
                <a:gd name="connsiteY1-626" fmla="*/ 6092 h 1150742"/>
                <a:gd name="connsiteX2-627" fmla="*/ 7319324 w 12192000"/>
                <a:gd name="connsiteY2-628" fmla="*/ 689782 h 1150742"/>
                <a:gd name="connsiteX3-629" fmla="*/ 9244281 w 12192000"/>
                <a:gd name="connsiteY3-630" fmla="*/ 527948 h 1150742"/>
                <a:gd name="connsiteX4-631" fmla="*/ 12192000 w 12192000"/>
                <a:gd name="connsiteY4-632" fmla="*/ 1150742 h 1150742"/>
                <a:gd name="connsiteX5-633" fmla="*/ 0 w 12192000"/>
                <a:gd name="connsiteY5-634" fmla="*/ 1150742 h 1150742"/>
                <a:gd name="connsiteX0-635" fmla="*/ 0 w 12192000"/>
                <a:gd name="connsiteY0-636" fmla="*/ 1150502 h 1150502"/>
                <a:gd name="connsiteX1-637" fmla="*/ 5023262 w 12192000"/>
                <a:gd name="connsiteY1-638" fmla="*/ 5852 h 1150502"/>
                <a:gd name="connsiteX2-639" fmla="*/ 7319324 w 12192000"/>
                <a:gd name="connsiteY2-640" fmla="*/ 689542 h 1150502"/>
                <a:gd name="connsiteX3-641" fmla="*/ 9244281 w 12192000"/>
                <a:gd name="connsiteY3-642" fmla="*/ 527708 h 1150502"/>
                <a:gd name="connsiteX4-643" fmla="*/ 12192000 w 12192000"/>
                <a:gd name="connsiteY4-644" fmla="*/ 1150502 h 1150502"/>
                <a:gd name="connsiteX5-645" fmla="*/ 0 w 12192000"/>
                <a:gd name="connsiteY5-646" fmla="*/ 1150502 h 1150502"/>
                <a:gd name="connsiteX0-647" fmla="*/ 0 w 12192000"/>
                <a:gd name="connsiteY0-648" fmla="*/ 1150334 h 1150334"/>
                <a:gd name="connsiteX1-649" fmla="*/ 5023262 w 12192000"/>
                <a:gd name="connsiteY1-650" fmla="*/ 5684 h 1150334"/>
                <a:gd name="connsiteX2-651" fmla="*/ 7319324 w 12192000"/>
                <a:gd name="connsiteY2-652" fmla="*/ 689374 h 1150334"/>
                <a:gd name="connsiteX3-653" fmla="*/ 9244281 w 12192000"/>
                <a:gd name="connsiteY3-654" fmla="*/ 527540 h 1150334"/>
                <a:gd name="connsiteX4-655" fmla="*/ 12192000 w 12192000"/>
                <a:gd name="connsiteY4-656" fmla="*/ 1150334 h 1150334"/>
                <a:gd name="connsiteX5-657" fmla="*/ 0 w 12192000"/>
                <a:gd name="connsiteY5-658" fmla="*/ 1150334 h 1150334"/>
                <a:gd name="connsiteX0-659" fmla="*/ 0 w 12192000"/>
                <a:gd name="connsiteY0-660" fmla="*/ 1150742 h 1150742"/>
                <a:gd name="connsiteX1-661" fmla="*/ 5023262 w 12192000"/>
                <a:gd name="connsiteY1-662" fmla="*/ 6092 h 1150742"/>
                <a:gd name="connsiteX2-663" fmla="*/ 7319324 w 12192000"/>
                <a:gd name="connsiteY2-664" fmla="*/ 689782 h 1150742"/>
                <a:gd name="connsiteX3-665" fmla="*/ 9244281 w 12192000"/>
                <a:gd name="connsiteY3-666" fmla="*/ 527948 h 1150742"/>
                <a:gd name="connsiteX4-667" fmla="*/ 12192000 w 12192000"/>
                <a:gd name="connsiteY4-668" fmla="*/ 1150742 h 1150742"/>
                <a:gd name="connsiteX5-669" fmla="*/ 0 w 12192000"/>
                <a:gd name="connsiteY5-670" fmla="*/ 1150742 h 1150742"/>
                <a:gd name="connsiteX0-671" fmla="*/ 0 w 12192000"/>
                <a:gd name="connsiteY0-672" fmla="*/ 1151172 h 1151172"/>
                <a:gd name="connsiteX1-673" fmla="*/ 5023262 w 12192000"/>
                <a:gd name="connsiteY1-674" fmla="*/ 6522 h 1151172"/>
                <a:gd name="connsiteX2-675" fmla="*/ 7319324 w 12192000"/>
                <a:gd name="connsiteY2-676" fmla="*/ 690212 h 1151172"/>
                <a:gd name="connsiteX3-677" fmla="*/ 7917180 w 12192000"/>
                <a:gd name="connsiteY3-678" fmla="*/ 822533 h 1151172"/>
                <a:gd name="connsiteX4-679" fmla="*/ 9244281 w 12192000"/>
                <a:gd name="connsiteY4-680" fmla="*/ 528378 h 1151172"/>
                <a:gd name="connsiteX5-681" fmla="*/ 12192000 w 12192000"/>
                <a:gd name="connsiteY5-682" fmla="*/ 1151172 h 1151172"/>
                <a:gd name="connsiteX6" fmla="*/ 0 w 12192000"/>
                <a:gd name="connsiteY6" fmla="*/ 1151172 h 1151172"/>
                <a:gd name="connsiteX0-683" fmla="*/ 0 w 12192000"/>
                <a:gd name="connsiteY0-684" fmla="*/ 1151137 h 1151137"/>
                <a:gd name="connsiteX1-685" fmla="*/ 5023262 w 12192000"/>
                <a:gd name="connsiteY1-686" fmla="*/ 6487 h 1151137"/>
                <a:gd name="connsiteX2-687" fmla="*/ 7319324 w 12192000"/>
                <a:gd name="connsiteY2-688" fmla="*/ 690177 h 1151137"/>
                <a:gd name="connsiteX3-689" fmla="*/ 7978140 w 12192000"/>
                <a:gd name="connsiteY3-690" fmla="*/ 799638 h 1151137"/>
                <a:gd name="connsiteX4-691" fmla="*/ 9244281 w 12192000"/>
                <a:gd name="connsiteY4-692" fmla="*/ 528343 h 1151137"/>
                <a:gd name="connsiteX5-693" fmla="*/ 12192000 w 12192000"/>
                <a:gd name="connsiteY5-694" fmla="*/ 1151137 h 1151137"/>
                <a:gd name="connsiteX6-695" fmla="*/ 0 w 12192000"/>
                <a:gd name="connsiteY6-696" fmla="*/ 1151137 h 1151137"/>
                <a:gd name="connsiteX0-697" fmla="*/ 0 w 12192000"/>
                <a:gd name="connsiteY0-698" fmla="*/ 1151306 h 1151306"/>
                <a:gd name="connsiteX1-699" fmla="*/ 5023262 w 12192000"/>
                <a:gd name="connsiteY1-700" fmla="*/ 6656 h 1151306"/>
                <a:gd name="connsiteX2-701" fmla="*/ 7319324 w 12192000"/>
                <a:gd name="connsiteY2-702" fmla="*/ 690346 h 1151306"/>
                <a:gd name="connsiteX3-703" fmla="*/ 8191500 w 12192000"/>
                <a:gd name="connsiteY3-704" fmla="*/ 906487 h 1151306"/>
                <a:gd name="connsiteX4-705" fmla="*/ 9244281 w 12192000"/>
                <a:gd name="connsiteY4-706" fmla="*/ 528512 h 1151306"/>
                <a:gd name="connsiteX5-707" fmla="*/ 12192000 w 12192000"/>
                <a:gd name="connsiteY5-708" fmla="*/ 1151306 h 1151306"/>
                <a:gd name="connsiteX6-709" fmla="*/ 0 w 12192000"/>
                <a:gd name="connsiteY6-710" fmla="*/ 1151306 h 1151306"/>
                <a:gd name="connsiteX0-711" fmla="*/ 0 w 12192000"/>
                <a:gd name="connsiteY0-712" fmla="*/ 1146067 h 1146067"/>
                <a:gd name="connsiteX1-713" fmla="*/ 5023262 w 12192000"/>
                <a:gd name="connsiteY1-714" fmla="*/ 1417 h 1146067"/>
                <a:gd name="connsiteX2-715" fmla="*/ 8191500 w 12192000"/>
                <a:gd name="connsiteY2-716" fmla="*/ 901248 h 1146067"/>
                <a:gd name="connsiteX3-717" fmla="*/ 9244281 w 12192000"/>
                <a:gd name="connsiteY3-718" fmla="*/ 523273 h 1146067"/>
                <a:gd name="connsiteX4-719" fmla="*/ 12192000 w 12192000"/>
                <a:gd name="connsiteY4-720" fmla="*/ 1146067 h 1146067"/>
                <a:gd name="connsiteX5-721" fmla="*/ 0 w 12192000"/>
                <a:gd name="connsiteY5-722" fmla="*/ 1146067 h 1146067"/>
                <a:gd name="connsiteX0-723" fmla="*/ 0 w 12192000"/>
                <a:gd name="connsiteY0-724" fmla="*/ 1146846 h 1146846"/>
                <a:gd name="connsiteX1-725" fmla="*/ 5023262 w 12192000"/>
                <a:gd name="connsiteY1-726" fmla="*/ 2196 h 1146846"/>
                <a:gd name="connsiteX2-727" fmla="*/ 7871460 w 12192000"/>
                <a:gd name="connsiteY2-728" fmla="*/ 848687 h 1146846"/>
                <a:gd name="connsiteX3-729" fmla="*/ 9244281 w 12192000"/>
                <a:gd name="connsiteY3-730" fmla="*/ 524052 h 1146846"/>
                <a:gd name="connsiteX4-731" fmla="*/ 12192000 w 12192000"/>
                <a:gd name="connsiteY4-732" fmla="*/ 1146846 h 1146846"/>
                <a:gd name="connsiteX5-733" fmla="*/ 0 w 12192000"/>
                <a:gd name="connsiteY5-734" fmla="*/ 1146846 h 1146846"/>
                <a:gd name="connsiteX0-735" fmla="*/ 0 w 12727322"/>
                <a:gd name="connsiteY0-736" fmla="*/ 1146846 h 1146846"/>
                <a:gd name="connsiteX1-737" fmla="*/ 5023262 w 12727322"/>
                <a:gd name="connsiteY1-738" fmla="*/ 2196 h 1146846"/>
                <a:gd name="connsiteX2-739" fmla="*/ 7871460 w 12727322"/>
                <a:gd name="connsiteY2-740" fmla="*/ 848687 h 1146846"/>
                <a:gd name="connsiteX3-741" fmla="*/ 9244281 w 12727322"/>
                <a:gd name="connsiteY3-742" fmla="*/ 524052 h 1146846"/>
                <a:gd name="connsiteX4-743" fmla="*/ 10416540 w 12727322"/>
                <a:gd name="connsiteY4-744" fmla="*/ 879167 h 1146846"/>
                <a:gd name="connsiteX5-745" fmla="*/ 12192000 w 12727322"/>
                <a:gd name="connsiteY5-746" fmla="*/ 1146846 h 1146846"/>
                <a:gd name="connsiteX6-747" fmla="*/ 0 w 12727322"/>
                <a:gd name="connsiteY6-748" fmla="*/ 1146846 h 1146846"/>
                <a:gd name="connsiteX0-749" fmla="*/ 0 w 12727322"/>
                <a:gd name="connsiteY0-750" fmla="*/ 1146846 h 1146846"/>
                <a:gd name="connsiteX1-751" fmla="*/ 5023262 w 12727322"/>
                <a:gd name="connsiteY1-752" fmla="*/ 2196 h 1146846"/>
                <a:gd name="connsiteX2-753" fmla="*/ 7871460 w 12727322"/>
                <a:gd name="connsiteY2-754" fmla="*/ 848687 h 1146846"/>
                <a:gd name="connsiteX3-755" fmla="*/ 9244281 w 12727322"/>
                <a:gd name="connsiteY3-756" fmla="*/ 524052 h 1146846"/>
                <a:gd name="connsiteX4-757" fmla="*/ 10416540 w 12727322"/>
                <a:gd name="connsiteY4-758" fmla="*/ 879167 h 1146846"/>
                <a:gd name="connsiteX5-759" fmla="*/ 12192000 w 12727322"/>
                <a:gd name="connsiteY5-760" fmla="*/ 1146846 h 1146846"/>
                <a:gd name="connsiteX6-761" fmla="*/ 0 w 12727322"/>
                <a:gd name="connsiteY6-762" fmla="*/ 1146846 h 1146846"/>
                <a:gd name="connsiteX0-763" fmla="*/ 0 w 12192000"/>
                <a:gd name="connsiteY0-764" fmla="*/ 1146846 h 1146846"/>
                <a:gd name="connsiteX1-765" fmla="*/ 5023262 w 12192000"/>
                <a:gd name="connsiteY1-766" fmla="*/ 2196 h 1146846"/>
                <a:gd name="connsiteX2-767" fmla="*/ 7871460 w 12192000"/>
                <a:gd name="connsiteY2-768" fmla="*/ 848687 h 1146846"/>
                <a:gd name="connsiteX3-769" fmla="*/ 9244281 w 12192000"/>
                <a:gd name="connsiteY3-770" fmla="*/ 524052 h 1146846"/>
                <a:gd name="connsiteX4-771" fmla="*/ 10416540 w 12192000"/>
                <a:gd name="connsiteY4-772" fmla="*/ 879167 h 1146846"/>
                <a:gd name="connsiteX5-773" fmla="*/ 12192000 w 12192000"/>
                <a:gd name="connsiteY5-774" fmla="*/ 1146846 h 1146846"/>
                <a:gd name="connsiteX6-775" fmla="*/ 0 w 12192000"/>
                <a:gd name="connsiteY6-776" fmla="*/ 1146846 h 1146846"/>
                <a:gd name="connsiteX0-777" fmla="*/ 0 w 12192000"/>
                <a:gd name="connsiteY0-778" fmla="*/ 1146846 h 1146846"/>
                <a:gd name="connsiteX1-779" fmla="*/ 5023262 w 12192000"/>
                <a:gd name="connsiteY1-780" fmla="*/ 2196 h 1146846"/>
                <a:gd name="connsiteX2-781" fmla="*/ 7871460 w 12192000"/>
                <a:gd name="connsiteY2-782" fmla="*/ 848687 h 1146846"/>
                <a:gd name="connsiteX3-783" fmla="*/ 9244281 w 12192000"/>
                <a:gd name="connsiteY3-784" fmla="*/ 524052 h 1146846"/>
                <a:gd name="connsiteX4-785" fmla="*/ 10416540 w 12192000"/>
                <a:gd name="connsiteY4-786" fmla="*/ 879167 h 1146846"/>
                <a:gd name="connsiteX5-787" fmla="*/ 12192000 w 12192000"/>
                <a:gd name="connsiteY5-788" fmla="*/ 1146846 h 1146846"/>
                <a:gd name="connsiteX6-789" fmla="*/ 0 w 12192000"/>
                <a:gd name="connsiteY6-790" fmla="*/ 1146846 h 1146846"/>
              </a:gdLst>
              <a:ahLst/>
              <a:cxnLst>
                <a:cxn ang="0">
                  <a:pos x="connsiteX0-1" y="connsiteY0-2"/>
                </a:cxn>
                <a:cxn ang="0">
                  <a:pos x="connsiteX1-3" y="connsiteY1-4"/>
                </a:cxn>
                <a:cxn ang="0">
                  <a:pos x="connsiteX2-5" y="connsiteY2-6"/>
                </a:cxn>
                <a:cxn ang="0">
                  <a:pos x="connsiteX3-7" y="connsiteY3-8"/>
                </a:cxn>
                <a:cxn ang="0">
                  <a:pos x="connsiteX4-25" y="connsiteY4-26"/>
                </a:cxn>
                <a:cxn ang="0">
                  <a:pos x="connsiteX5-107" y="connsiteY5-108"/>
                </a:cxn>
                <a:cxn ang="0">
                  <a:pos x="connsiteX6-695" y="connsiteY6-696"/>
                </a:cxn>
              </a:cxnLst>
              <a:rect l="l" t="t" r="r" b="b"/>
              <a:pathLst>
                <a:path w="12192000" h="1146846">
                  <a:moveTo>
                    <a:pt x="0" y="1146846"/>
                  </a:moveTo>
                  <a:cubicBezTo>
                    <a:pt x="3212715" y="1032380"/>
                    <a:pt x="3711352" y="51889"/>
                    <a:pt x="5023262" y="2196"/>
                  </a:cubicBezTo>
                  <a:cubicBezTo>
                    <a:pt x="6335172" y="-47497"/>
                    <a:pt x="7167957" y="761711"/>
                    <a:pt x="7871460" y="848687"/>
                  </a:cubicBezTo>
                  <a:cubicBezTo>
                    <a:pt x="8192286" y="821715"/>
                    <a:pt x="8820101" y="518972"/>
                    <a:pt x="9244281" y="524052"/>
                  </a:cubicBezTo>
                  <a:cubicBezTo>
                    <a:pt x="9668461" y="529132"/>
                    <a:pt x="9925254" y="775368"/>
                    <a:pt x="10416540" y="879167"/>
                  </a:cubicBezTo>
                  <a:cubicBezTo>
                    <a:pt x="10907826" y="982966"/>
                    <a:pt x="11324590" y="852043"/>
                    <a:pt x="12192000" y="1146846"/>
                  </a:cubicBezTo>
                  <a:lnTo>
                    <a:pt x="0" y="1146846"/>
                  </a:lnTo>
                  <a:close/>
                </a:path>
              </a:pathLst>
            </a:custGeom>
            <a:solidFill>
              <a:srgbClr val="6065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pitchFamily="34" charset="-122"/>
                <a:sym typeface="Arial" panose="020B0604020202020204"/>
              </a:endParaRPr>
            </a:p>
          </p:txBody>
        </p:sp>
        <p:sp>
          <p:nvSpPr>
            <p:cNvPr id="6" name="矩形 4"/>
            <p:cNvSpPr/>
            <p:nvPr/>
          </p:nvSpPr>
          <p:spPr>
            <a:xfrm>
              <a:off x="0" y="5620298"/>
              <a:ext cx="12192000" cy="1237702"/>
            </a:xfrm>
            <a:custGeom>
              <a:avLst/>
              <a:gdLst>
                <a:gd name="connsiteX0" fmla="*/ 0 w 12192000"/>
                <a:gd name="connsiteY0" fmla="*/ 0 h 1284514"/>
                <a:gd name="connsiteX1" fmla="*/ 12192000 w 12192000"/>
                <a:gd name="connsiteY1" fmla="*/ 0 h 1284514"/>
                <a:gd name="connsiteX2" fmla="*/ 12192000 w 12192000"/>
                <a:gd name="connsiteY2" fmla="*/ 1284514 h 1284514"/>
                <a:gd name="connsiteX3" fmla="*/ 0 w 12192000"/>
                <a:gd name="connsiteY3" fmla="*/ 1284514 h 1284514"/>
                <a:gd name="connsiteX4" fmla="*/ 0 w 12192000"/>
                <a:gd name="connsiteY4" fmla="*/ 0 h 1284514"/>
                <a:gd name="connsiteX0-1" fmla="*/ 0 w 12192000"/>
                <a:gd name="connsiteY0-2" fmla="*/ 1284514 h 1284514"/>
                <a:gd name="connsiteX1-3" fmla="*/ 12192000 w 12192000"/>
                <a:gd name="connsiteY1-4" fmla="*/ 0 h 1284514"/>
                <a:gd name="connsiteX2-5" fmla="*/ 12192000 w 12192000"/>
                <a:gd name="connsiteY2-6" fmla="*/ 1284514 h 1284514"/>
                <a:gd name="connsiteX3-7" fmla="*/ 0 w 12192000"/>
                <a:gd name="connsiteY3-8" fmla="*/ 1284514 h 1284514"/>
                <a:gd name="connsiteX0-9" fmla="*/ 0 w 12192000"/>
                <a:gd name="connsiteY0-10" fmla="*/ 1284514 h 1284514"/>
                <a:gd name="connsiteX1-11" fmla="*/ 12192000 w 12192000"/>
                <a:gd name="connsiteY1-12" fmla="*/ 0 h 1284514"/>
                <a:gd name="connsiteX2-13" fmla="*/ 12192000 w 12192000"/>
                <a:gd name="connsiteY2-14" fmla="*/ 1284514 h 1284514"/>
                <a:gd name="connsiteX3-15" fmla="*/ 0 w 12192000"/>
                <a:gd name="connsiteY3-16" fmla="*/ 1284514 h 1284514"/>
                <a:gd name="connsiteX0-17" fmla="*/ 249129 w 12441129"/>
                <a:gd name="connsiteY0-18" fmla="*/ 1340574 h 1340574"/>
                <a:gd name="connsiteX1-19" fmla="*/ 4792100 w 12441129"/>
                <a:gd name="connsiteY1-20" fmla="*/ 186688 h 1340574"/>
                <a:gd name="connsiteX2-21" fmla="*/ 12441129 w 12441129"/>
                <a:gd name="connsiteY2-22" fmla="*/ 56060 h 1340574"/>
                <a:gd name="connsiteX3-23" fmla="*/ 12441129 w 12441129"/>
                <a:gd name="connsiteY3-24" fmla="*/ 1340574 h 1340574"/>
                <a:gd name="connsiteX4-25" fmla="*/ 249129 w 12441129"/>
                <a:gd name="connsiteY4-26" fmla="*/ 1340574 h 1340574"/>
                <a:gd name="connsiteX0-27" fmla="*/ 0 w 12192000"/>
                <a:gd name="connsiteY0-28" fmla="*/ 1340574 h 1340574"/>
                <a:gd name="connsiteX1-29" fmla="*/ 4542971 w 12192000"/>
                <a:gd name="connsiteY1-30" fmla="*/ 186688 h 1340574"/>
                <a:gd name="connsiteX2-31" fmla="*/ 12192000 w 12192000"/>
                <a:gd name="connsiteY2-32" fmla="*/ 56060 h 1340574"/>
                <a:gd name="connsiteX3-33" fmla="*/ 12192000 w 12192000"/>
                <a:gd name="connsiteY3-34" fmla="*/ 1340574 h 1340574"/>
                <a:gd name="connsiteX4-35" fmla="*/ 0 w 12192000"/>
                <a:gd name="connsiteY4-36" fmla="*/ 1340574 h 1340574"/>
                <a:gd name="connsiteX0-37" fmla="*/ 0 w 12192000"/>
                <a:gd name="connsiteY0-38" fmla="*/ 1340574 h 1340574"/>
                <a:gd name="connsiteX1-39" fmla="*/ 4542971 w 12192000"/>
                <a:gd name="connsiteY1-40" fmla="*/ 186688 h 1340574"/>
                <a:gd name="connsiteX2-41" fmla="*/ 12192000 w 12192000"/>
                <a:gd name="connsiteY2-42" fmla="*/ 56060 h 1340574"/>
                <a:gd name="connsiteX3-43" fmla="*/ 12192000 w 12192000"/>
                <a:gd name="connsiteY3-44" fmla="*/ 1340574 h 1340574"/>
                <a:gd name="connsiteX4-45" fmla="*/ 0 w 12192000"/>
                <a:gd name="connsiteY4-46" fmla="*/ 1340574 h 1340574"/>
                <a:gd name="connsiteX0-47" fmla="*/ 0 w 12192000"/>
                <a:gd name="connsiteY0-48" fmla="*/ 1348860 h 1348860"/>
                <a:gd name="connsiteX1-49" fmla="*/ 4542971 w 12192000"/>
                <a:gd name="connsiteY1-50" fmla="*/ 194974 h 1348860"/>
                <a:gd name="connsiteX2-51" fmla="*/ 12192000 w 12192000"/>
                <a:gd name="connsiteY2-52" fmla="*/ 64346 h 1348860"/>
                <a:gd name="connsiteX3-53" fmla="*/ 12192000 w 12192000"/>
                <a:gd name="connsiteY3-54" fmla="*/ 1348860 h 1348860"/>
                <a:gd name="connsiteX4-55" fmla="*/ 0 w 12192000"/>
                <a:gd name="connsiteY4-56" fmla="*/ 1348860 h 1348860"/>
                <a:gd name="connsiteX0-57" fmla="*/ 233347 w 12425347"/>
                <a:gd name="connsiteY0-58" fmla="*/ 1348860 h 1348860"/>
                <a:gd name="connsiteX1-59" fmla="*/ 4776318 w 12425347"/>
                <a:gd name="connsiteY1-60" fmla="*/ 194974 h 1348860"/>
                <a:gd name="connsiteX2-61" fmla="*/ 12425347 w 12425347"/>
                <a:gd name="connsiteY2-62" fmla="*/ 64346 h 1348860"/>
                <a:gd name="connsiteX3-63" fmla="*/ 12425347 w 12425347"/>
                <a:gd name="connsiteY3-64" fmla="*/ 1348860 h 1348860"/>
                <a:gd name="connsiteX4-65" fmla="*/ 233347 w 12425347"/>
                <a:gd name="connsiteY4-66" fmla="*/ 1348860 h 1348860"/>
                <a:gd name="connsiteX0-67" fmla="*/ 0 w 12192000"/>
                <a:gd name="connsiteY0-68" fmla="*/ 1348860 h 1348860"/>
                <a:gd name="connsiteX1-69" fmla="*/ 4542971 w 12192000"/>
                <a:gd name="connsiteY1-70" fmla="*/ 194974 h 1348860"/>
                <a:gd name="connsiteX2-71" fmla="*/ 12192000 w 12192000"/>
                <a:gd name="connsiteY2-72" fmla="*/ 64346 h 1348860"/>
                <a:gd name="connsiteX3-73" fmla="*/ 12192000 w 12192000"/>
                <a:gd name="connsiteY3-74" fmla="*/ 1348860 h 1348860"/>
                <a:gd name="connsiteX4-75" fmla="*/ 0 w 12192000"/>
                <a:gd name="connsiteY4-76" fmla="*/ 1348860 h 1348860"/>
                <a:gd name="connsiteX0-77" fmla="*/ 0 w 12192000"/>
                <a:gd name="connsiteY0-78" fmla="*/ 1405597 h 1405597"/>
                <a:gd name="connsiteX1-79" fmla="*/ 4542971 w 12192000"/>
                <a:gd name="connsiteY1-80" fmla="*/ 251711 h 1405597"/>
                <a:gd name="connsiteX2-81" fmla="*/ 12192000 w 12192000"/>
                <a:gd name="connsiteY2-82" fmla="*/ 121083 h 1405597"/>
                <a:gd name="connsiteX3-83" fmla="*/ 12192000 w 12192000"/>
                <a:gd name="connsiteY3-84" fmla="*/ 1405597 h 1405597"/>
                <a:gd name="connsiteX4-85" fmla="*/ 0 w 12192000"/>
                <a:gd name="connsiteY4-86" fmla="*/ 1405597 h 1405597"/>
                <a:gd name="connsiteX0-87" fmla="*/ 0 w 12192000"/>
                <a:gd name="connsiteY0-88" fmla="*/ 1320403 h 1320403"/>
                <a:gd name="connsiteX1-89" fmla="*/ 4542971 w 12192000"/>
                <a:gd name="connsiteY1-90" fmla="*/ 166517 h 1320403"/>
                <a:gd name="connsiteX2-91" fmla="*/ 7997371 w 12192000"/>
                <a:gd name="connsiteY2-92" fmla="*/ 805147 h 1320403"/>
                <a:gd name="connsiteX3-93" fmla="*/ 12192000 w 12192000"/>
                <a:gd name="connsiteY3-94" fmla="*/ 35889 h 1320403"/>
                <a:gd name="connsiteX4-95" fmla="*/ 12192000 w 12192000"/>
                <a:gd name="connsiteY4-96" fmla="*/ 1320403 h 1320403"/>
                <a:gd name="connsiteX5" fmla="*/ 0 w 12192000"/>
                <a:gd name="connsiteY5" fmla="*/ 1320403 h 1320403"/>
                <a:gd name="connsiteX0-97" fmla="*/ 0 w 12192000"/>
                <a:gd name="connsiteY0-98" fmla="*/ 1321338 h 1321338"/>
                <a:gd name="connsiteX1-99" fmla="*/ 4542971 w 12192000"/>
                <a:gd name="connsiteY1-100" fmla="*/ 167452 h 1321338"/>
                <a:gd name="connsiteX2-101" fmla="*/ 8040914 w 12192000"/>
                <a:gd name="connsiteY2-102" fmla="*/ 777053 h 1321338"/>
                <a:gd name="connsiteX3-103" fmla="*/ 12192000 w 12192000"/>
                <a:gd name="connsiteY3-104" fmla="*/ 36824 h 1321338"/>
                <a:gd name="connsiteX4-105" fmla="*/ 12192000 w 12192000"/>
                <a:gd name="connsiteY4-106" fmla="*/ 1321338 h 1321338"/>
                <a:gd name="connsiteX5-107" fmla="*/ 0 w 12192000"/>
                <a:gd name="connsiteY5-108" fmla="*/ 1321338 h 1321338"/>
                <a:gd name="connsiteX0-109" fmla="*/ 0 w 12192000"/>
                <a:gd name="connsiteY0-110" fmla="*/ 1321338 h 1321338"/>
                <a:gd name="connsiteX1-111" fmla="*/ 4542971 w 12192000"/>
                <a:gd name="connsiteY1-112" fmla="*/ 167452 h 1321338"/>
                <a:gd name="connsiteX2-113" fmla="*/ 8040914 w 12192000"/>
                <a:gd name="connsiteY2-114" fmla="*/ 777053 h 1321338"/>
                <a:gd name="connsiteX3-115" fmla="*/ 12192000 w 12192000"/>
                <a:gd name="connsiteY3-116" fmla="*/ 36824 h 1321338"/>
                <a:gd name="connsiteX4-117" fmla="*/ 12192000 w 12192000"/>
                <a:gd name="connsiteY4-118" fmla="*/ 1321338 h 1321338"/>
                <a:gd name="connsiteX5-119" fmla="*/ 0 w 12192000"/>
                <a:gd name="connsiteY5-120" fmla="*/ 1321338 h 1321338"/>
                <a:gd name="connsiteX0-121" fmla="*/ 0 w 12451870"/>
                <a:gd name="connsiteY0-122" fmla="*/ 1164632 h 1164632"/>
                <a:gd name="connsiteX1-123" fmla="*/ 4542971 w 12451870"/>
                <a:gd name="connsiteY1-124" fmla="*/ 10746 h 1164632"/>
                <a:gd name="connsiteX2-125" fmla="*/ 8040914 w 12451870"/>
                <a:gd name="connsiteY2-126" fmla="*/ 620347 h 1164632"/>
                <a:gd name="connsiteX3-127" fmla="*/ 12192000 w 12451870"/>
                <a:gd name="connsiteY3-128" fmla="*/ 1164632 h 1164632"/>
                <a:gd name="connsiteX4-129" fmla="*/ 0 w 12451870"/>
                <a:gd name="connsiteY4-130" fmla="*/ 1164632 h 1164632"/>
                <a:gd name="connsiteX0-131" fmla="*/ 0 w 12192000"/>
                <a:gd name="connsiteY0-132" fmla="*/ 1164632 h 1164632"/>
                <a:gd name="connsiteX1-133" fmla="*/ 4542971 w 12192000"/>
                <a:gd name="connsiteY1-134" fmla="*/ 10746 h 1164632"/>
                <a:gd name="connsiteX2-135" fmla="*/ 8040914 w 12192000"/>
                <a:gd name="connsiteY2-136" fmla="*/ 620347 h 1164632"/>
                <a:gd name="connsiteX3-137" fmla="*/ 12192000 w 12192000"/>
                <a:gd name="connsiteY3-138" fmla="*/ 1164632 h 1164632"/>
                <a:gd name="connsiteX4-139" fmla="*/ 0 w 12192000"/>
                <a:gd name="connsiteY4-140" fmla="*/ 1164632 h 1164632"/>
                <a:gd name="connsiteX0-141" fmla="*/ 0 w 12192000"/>
                <a:gd name="connsiteY0-142" fmla="*/ 1166245 h 1166245"/>
                <a:gd name="connsiteX1-143" fmla="*/ 4542971 w 12192000"/>
                <a:gd name="connsiteY1-144" fmla="*/ 12359 h 1166245"/>
                <a:gd name="connsiteX2-145" fmla="*/ 7881257 w 12192000"/>
                <a:gd name="connsiteY2-146" fmla="*/ 592931 h 1166245"/>
                <a:gd name="connsiteX3-147" fmla="*/ 12192000 w 12192000"/>
                <a:gd name="connsiteY3-148" fmla="*/ 1166245 h 1166245"/>
                <a:gd name="connsiteX4-149" fmla="*/ 0 w 12192000"/>
                <a:gd name="connsiteY4-150" fmla="*/ 1166245 h 1166245"/>
                <a:gd name="connsiteX0-151" fmla="*/ 0 w 12192000"/>
                <a:gd name="connsiteY0-152" fmla="*/ 1166245 h 1166245"/>
                <a:gd name="connsiteX1-153" fmla="*/ 4542971 w 12192000"/>
                <a:gd name="connsiteY1-154" fmla="*/ 12359 h 1166245"/>
                <a:gd name="connsiteX2-155" fmla="*/ 7881257 w 12192000"/>
                <a:gd name="connsiteY2-156" fmla="*/ 592931 h 1166245"/>
                <a:gd name="connsiteX3-157" fmla="*/ 12192000 w 12192000"/>
                <a:gd name="connsiteY3-158" fmla="*/ 1166245 h 1166245"/>
                <a:gd name="connsiteX4-159" fmla="*/ 0 w 12192000"/>
                <a:gd name="connsiteY4-160" fmla="*/ 1166245 h 1166245"/>
                <a:gd name="connsiteX0-161" fmla="*/ 0 w 12192000"/>
                <a:gd name="connsiteY0-162" fmla="*/ 1160586 h 1160586"/>
                <a:gd name="connsiteX1-163" fmla="*/ 4542971 w 12192000"/>
                <a:gd name="connsiteY1-164" fmla="*/ 6700 h 1160586"/>
                <a:gd name="connsiteX2-165" fmla="*/ 7881257 w 12192000"/>
                <a:gd name="connsiteY2-166" fmla="*/ 587272 h 1160586"/>
                <a:gd name="connsiteX3-167" fmla="*/ 12192000 w 12192000"/>
                <a:gd name="connsiteY3-168" fmla="*/ 1160586 h 1160586"/>
                <a:gd name="connsiteX4-169" fmla="*/ 0 w 12192000"/>
                <a:gd name="connsiteY4-170" fmla="*/ 1160586 h 1160586"/>
                <a:gd name="connsiteX0-171" fmla="*/ 0 w 12192000"/>
                <a:gd name="connsiteY0-172" fmla="*/ 1160586 h 1160586"/>
                <a:gd name="connsiteX1-173" fmla="*/ 4542971 w 12192000"/>
                <a:gd name="connsiteY1-174" fmla="*/ 6700 h 1160586"/>
                <a:gd name="connsiteX2-175" fmla="*/ 7808686 w 12192000"/>
                <a:gd name="connsiteY2-176" fmla="*/ 587272 h 1160586"/>
                <a:gd name="connsiteX3-177" fmla="*/ 12192000 w 12192000"/>
                <a:gd name="connsiteY3-178" fmla="*/ 1160586 h 1160586"/>
                <a:gd name="connsiteX4-179" fmla="*/ 0 w 12192000"/>
                <a:gd name="connsiteY4-180" fmla="*/ 1160586 h 1160586"/>
                <a:gd name="connsiteX0-181" fmla="*/ 0 w 12192000"/>
                <a:gd name="connsiteY0-182" fmla="*/ 1162364 h 1162364"/>
                <a:gd name="connsiteX1-183" fmla="*/ 4542971 w 12192000"/>
                <a:gd name="connsiteY1-184" fmla="*/ 8478 h 1162364"/>
                <a:gd name="connsiteX2-185" fmla="*/ 7126515 w 12192000"/>
                <a:gd name="connsiteY2-186" fmla="*/ 530993 h 1162364"/>
                <a:gd name="connsiteX3-187" fmla="*/ 12192000 w 12192000"/>
                <a:gd name="connsiteY3-188" fmla="*/ 1162364 h 1162364"/>
                <a:gd name="connsiteX4-189" fmla="*/ 0 w 12192000"/>
                <a:gd name="connsiteY4-190" fmla="*/ 1162364 h 1162364"/>
                <a:gd name="connsiteX0-191" fmla="*/ 0 w 12563710"/>
                <a:gd name="connsiteY0-192" fmla="*/ 1167359 h 1167359"/>
                <a:gd name="connsiteX1-193" fmla="*/ 4542971 w 12563710"/>
                <a:gd name="connsiteY1-194" fmla="*/ 13473 h 1167359"/>
                <a:gd name="connsiteX2-195" fmla="*/ 7126515 w 12563710"/>
                <a:gd name="connsiteY2-196" fmla="*/ 535988 h 1167359"/>
                <a:gd name="connsiteX3-197" fmla="*/ 9216571 w 12563710"/>
                <a:gd name="connsiteY3-198" fmla="*/ 521474 h 1167359"/>
                <a:gd name="connsiteX4-199" fmla="*/ 12192000 w 12563710"/>
                <a:gd name="connsiteY4-200" fmla="*/ 1167359 h 1167359"/>
                <a:gd name="connsiteX5-201" fmla="*/ 0 w 12563710"/>
                <a:gd name="connsiteY5-202" fmla="*/ 1167359 h 1167359"/>
                <a:gd name="connsiteX0-203" fmla="*/ 0 w 12563710"/>
                <a:gd name="connsiteY0-204" fmla="*/ 1167359 h 1167359"/>
                <a:gd name="connsiteX1-205" fmla="*/ 4542971 w 12563710"/>
                <a:gd name="connsiteY1-206" fmla="*/ 13473 h 1167359"/>
                <a:gd name="connsiteX2-207" fmla="*/ 7126515 w 12563710"/>
                <a:gd name="connsiteY2-208" fmla="*/ 535988 h 1167359"/>
                <a:gd name="connsiteX3-209" fmla="*/ 9216571 w 12563710"/>
                <a:gd name="connsiteY3-210" fmla="*/ 521474 h 1167359"/>
                <a:gd name="connsiteX4-211" fmla="*/ 12192000 w 12563710"/>
                <a:gd name="connsiteY4-212" fmla="*/ 1167359 h 1167359"/>
                <a:gd name="connsiteX5-213" fmla="*/ 0 w 12563710"/>
                <a:gd name="connsiteY5-214" fmla="*/ 1167359 h 1167359"/>
                <a:gd name="connsiteX0-215" fmla="*/ 0 w 12550463"/>
                <a:gd name="connsiteY0-216" fmla="*/ 1167359 h 1167359"/>
                <a:gd name="connsiteX1-217" fmla="*/ 4542971 w 12550463"/>
                <a:gd name="connsiteY1-218" fmla="*/ 13473 h 1167359"/>
                <a:gd name="connsiteX2-219" fmla="*/ 7126515 w 12550463"/>
                <a:gd name="connsiteY2-220" fmla="*/ 535988 h 1167359"/>
                <a:gd name="connsiteX3-221" fmla="*/ 9216571 w 12550463"/>
                <a:gd name="connsiteY3-222" fmla="*/ 521474 h 1167359"/>
                <a:gd name="connsiteX4-223" fmla="*/ 12192000 w 12550463"/>
                <a:gd name="connsiteY4-224" fmla="*/ 1167359 h 1167359"/>
                <a:gd name="connsiteX5-225" fmla="*/ 0 w 12550463"/>
                <a:gd name="connsiteY5-226" fmla="*/ 1167359 h 1167359"/>
                <a:gd name="connsiteX0-227" fmla="*/ 0 w 12192000"/>
                <a:gd name="connsiteY0-228" fmla="*/ 1167359 h 1167359"/>
                <a:gd name="connsiteX1-229" fmla="*/ 4542971 w 12192000"/>
                <a:gd name="connsiteY1-230" fmla="*/ 13473 h 1167359"/>
                <a:gd name="connsiteX2-231" fmla="*/ 7126515 w 12192000"/>
                <a:gd name="connsiteY2-232" fmla="*/ 535988 h 1167359"/>
                <a:gd name="connsiteX3-233" fmla="*/ 9216571 w 12192000"/>
                <a:gd name="connsiteY3-234" fmla="*/ 521474 h 1167359"/>
                <a:gd name="connsiteX4-235" fmla="*/ 12192000 w 12192000"/>
                <a:gd name="connsiteY4-236" fmla="*/ 1167359 h 1167359"/>
                <a:gd name="connsiteX5-237" fmla="*/ 0 w 12192000"/>
                <a:gd name="connsiteY5-238" fmla="*/ 1167359 h 1167359"/>
                <a:gd name="connsiteX0-239" fmla="*/ 0 w 12192000"/>
                <a:gd name="connsiteY0-240" fmla="*/ 1167359 h 1167359"/>
                <a:gd name="connsiteX1-241" fmla="*/ 4542971 w 12192000"/>
                <a:gd name="connsiteY1-242" fmla="*/ 13473 h 1167359"/>
                <a:gd name="connsiteX2-243" fmla="*/ 7126515 w 12192000"/>
                <a:gd name="connsiteY2-244" fmla="*/ 535988 h 1167359"/>
                <a:gd name="connsiteX3-245" fmla="*/ 9216571 w 12192000"/>
                <a:gd name="connsiteY3-246" fmla="*/ 521474 h 1167359"/>
                <a:gd name="connsiteX4-247" fmla="*/ 12192000 w 12192000"/>
                <a:gd name="connsiteY4-248" fmla="*/ 1167359 h 1167359"/>
                <a:gd name="connsiteX5-249" fmla="*/ 0 w 12192000"/>
                <a:gd name="connsiteY5-250" fmla="*/ 1167359 h 1167359"/>
                <a:gd name="connsiteX0-251" fmla="*/ 0 w 12192000"/>
                <a:gd name="connsiteY0-252" fmla="*/ 1167359 h 1167359"/>
                <a:gd name="connsiteX1-253" fmla="*/ 4542971 w 12192000"/>
                <a:gd name="connsiteY1-254" fmla="*/ 13473 h 1167359"/>
                <a:gd name="connsiteX2-255" fmla="*/ 7126515 w 12192000"/>
                <a:gd name="connsiteY2-256" fmla="*/ 535988 h 1167359"/>
                <a:gd name="connsiteX3-257" fmla="*/ 9216571 w 12192000"/>
                <a:gd name="connsiteY3-258" fmla="*/ 521474 h 1167359"/>
                <a:gd name="connsiteX4-259" fmla="*/ 12192000 w 12192000"/>
                <a:gd name="connsiteY4-260" fmla="*/ 1167359 h 1167359"/>
                <a:gd name="connsiteX5-261" fmla="*/ 0 w 12192000"/>
                <a:gd name="connsiteY5-262" fmla="*/ 1167359 h 1167359"/>
                <a:gd name="connsiteX0-263" fmla="*/ 0 w 12192000"/>
                <a:gd name="connsiteY0-264" fmla="*/ 1168115 h 1168115"/>
                <a:gd name="connsiteX1-265" fmla="*/ 4542971 w 12192000"/>
                <a:gd name="connsiteY1-266" fmla="*/ 14229 h 1168115"/>
                <a:gd name="connsiteX2-267" fmla="*/ 7342415 w 12192000"/>
                <a:gd name="connsiteY2-268" fmla="*/ 524044 h 1168115"/>
                <a:gd name="connsiteX3-269" fmla="*/ 9216571 w 12192000"/>
                <a:gd name="connsiteY3-270" fmla="*/ 522230 h 1168115"/>
                <a:gd name="connsiteX4-271" fmla="*/ 12192000 w 12192000"/>
                <a:gd name="connsiteY4-272" fmla="*/ 1168115 h 1168115"/>
                <a:gd name="connsiteX5-273" fmla="*/ 0 w 12192000"/>
                <a:gd name="connsiteY5-274" fmla="*/ 1168115 h 1168115"/>
                <a:gd name="connsiteX0-275" fmla="*/ 0 w 12192000"/>
                <a:gd name="connsiteY0-276" fmla="*/ 1163460 h 1163460"/>
                <a:gd name="connsiteX1-277" fmla="*/ 4542971 w 12192000"/>
                <a:gd name="connsiteY1-278" fmla="*/ 9574 h 1163460"/>
                <a:gd name="connsiteX2-279" fmla="*/ 7685315 w 12192000"/>
                <a:gd name="connsiteY2-280" fmla="*/ 608289 h 1163460"/>
                <a:gd name="connsiteX3-281" fmla="*/ 9216571 w 12192000"/>
                <a:gd name="connsiteY3-282" fmla="*/ 517575 h 1163460"/>
                <a:gd name="connsiteX4-283" fmla="*/ 12192000 w 12192000"/>
                <a:gd name="connsiteY4-284" fmla="*/ 1163460 h 1163460"/>
                <a:gd name="connsiteX5-285" fmla="*/ 0 w 12192000"/>
                <a:gd name="connsiteY5-286" fmla="*/ 1163460 h 1163460"/>
                <a:gd name="connsiteX0-287" fmla="*/ 0 w 12192000"/>
                <a:gd name="connsiteY0-288" fmla="*/ 1163287 h 1163287"/>
                <a:gd name="connsiteX1-289" fmla="*/ 4542971 w 12192000"/>
                <a:gd name="connsiteY1-290" fmla="*/ 9401 h 1163287"/>
                <a:gd name="connsiteX2-291" fmla="*/ 7685315 w 12192000"/>
                <a:gd name="connsiteY2-292" fmla="*/ 608116 h 1163287"/>
                <a:gd name="connsiteX3-293" fmla="*/ 9216571 w 12192000"/>
                <a:gd name="connsiteY3-294" fmla="*/ 517402 h 1163287"/>
                <a:gd name="connsiteX4-295" fmla="*/ 12192000 w 12192000"/>
                <a:gd name="connsiteY4-296" fmla="*/ 1163287 h 1163287"/>
                <a:gd name="connsiteX5-297" fmla="*/ 0 w 12192000"/>
                <a:gd name="connsiteY5-298" fmla="*/ 1163287 h 1163287"/>
                <a:gd name="connsiteX0-299" fmla="*/ 0 w 12192000"/>
                <a:gd name="connsiteY0-300" fmla="*/ 1163287 h 1163287"/>
                <a:gd name="connsiteX1-301" fmla="*/ 4542971 w 12192000"/>
                <a:gd name="connsiteY1-302" fmla="*/ 9401 h 1163287"/>
                <a:gd name="connsiteX2-303" fmla="*/ 7685315 w 12192000"/>
                <a:gd name="connsiteY2-304" fmla="*/ 608116 h 1163287"/>
                <a:gd name="connsiteX3-305" fmla="*/ 9216571 w 12192000"/>
                <a:gd name="connsiteY3-306" fmla="*/ 517402 h 1163287"/>
                <a:gd name="connsiteX4-307" fmla="*/ 12192000 w 12192000"/>
                <a:gd name="connsiteY4-308" fmla="*/ 1163287 h 1163287"/>
                <a:gd name="connsiteX5-309" fmla="*/ 0 w 12192000"/>
                <a:gd name="connsiteY5-310" fmla="*/ 1163287 h 1163287"/>
                <a:gd name="connsiteX0-311" fmla="*/ 0 w 12192000"/>
                <a:gd name="connsiteY0-312" fmla="*/ 1163287 h 1163287"/>
                <a:gd name="connsiteX1-313" fmla="*/ 4542971 w 12192000"/>
                <a:gd name="connsiteY1-314" fmla="*/ 9401 h 1163287"/>
                <a:gd name="connsiteX2-315" fmla="*/ 7685315 w 12192000"/>
                <a:gd name="connsiteY2-316" fmla="*/ 608116 h 1163287"/>
                <a:gd name="connsiteX3-317" fmla="*/ 9216571 w 12192000"/>
                <a:gd name="connsiteY3-318" fmla="*/ 517402 h 1163287"/>
                <a:gd name="connsiteX4-319" fmla="*/ 12192000 w 12192000"/>
                <a:gd name="connsiteY4-320" fmla="*/ 1163287 h 1163287"/>
                <a:gd name="connsiteX5-321" fmla="*/ 0 w 12192000"/>
                <a:gd name="connsiteY5-322" fmla="*/ 1163287 h 1163287"/>
                <a:gd name="connsiteX0-323" fmla="*/ 0 w 12192000"/>
                <a:gd name="connsiteY0-324" fmla="*/ 1163287 h 1163287"/>
                <a:gd name="connsiteX1-325" fmla="*/ 4542971 w 12192000"/>
                <a:gd name="connsiteY1-326" fmla="*/ 9401 h 1163287"/>
                <a:gd name="connsiteX2-327" fmla="*/ 7685315 w 12192000"/>
                <a:gd name="connsiteY2-328" fmla="*/ 608116 h 1163287"/>
                <a:gd name="connsiteX3-329" fmla="*/ 9216571 w 12192000"/>
                <a:gd name="connsiteY3-330" fmla="*/ 517402 h 1163287"/>
                <a:gd name="connsiteX4-331" fmla="*/ 12192000 w 12192000"/>
                <a:gd name="connsiteY4-332" fmla="*/ 1163287 h 1163287"/>
                <a:gd name="connsiteX5-333" fmla="*/ 0 w 12192000"/>
                <a:gd name="connsiteY5-334" fmla="*/ 1163287 h 1163287"/>
                <a:gd name="connsiteX0-335" fmla="*/ 0 w 12192000"/>
                <a:gd name="connsiteY0-336" fmla="*/ 1163287 h 1163287"/>
                <a:gd name="connsiteX1-337" fmla="*/ 4542971 w 12192000"/>
                <a:gd name="connsiteY1-338" fmla="*/ 9401 h 1163287"/>
                <a:gd name="connsiteX2-339" fmla="*/ 7685315 w 12192000"/>
                <a:gd name="connsiteY2-340" fmla="*/ 608116 h 1163287"/>
                <a:gd name="connsiteX3-341" fmla="*/ 9216571 w 12192000"/>
                <a:gd name="connsiteY3-342" fmla="*/ 517402 h 1163287"/>
                <a:gd name="connsiteX4-343" fmla="*/ 12192000 w 12192000"/>
                <a:gd name="connsiteY4-344" fmla="*/ 1163287 h 1163287"/>
                <a:gd name="connsiteX5-345" fmla="*/ 0 w 12192000"/>
                <a:gd name="connsiteY5-346" fmla="*/ 1163287 h 1163287"/>
                <a:gd name="connsiteX0-347" fmla="*/ 0 w 12192000"/>
                <a:gd name="connsiteY0-348" fmla="*/ 1163287 h 1163287"/>
                <a:gd name="connsiteX1-349" fmla="*/ 4542971 w 12192000"/>
                <a:gd name="connsiteY1-350" fmla="*/ 9401 h 1163287"/>
                <a:gd name="connsiteX2-351" fmla="*/ 7685315 w 12192000"/>
                <a:gd name="connsiteY2-352" fmla="*/ 608116 h 1163287"/>
                <a:gd name="connsiteX3-353" fmla="*/ 9216571 w 12192000"/>
                <a:gd name="connsiteY3-354" fmla="*/ 517402 h 1163287"/>
                <a:gd name="connsiteX4-355" fmla="*/ 12192000 w 12192000"/>
                <a:gd name="connsiteY4-356" fmla="*/ 1163287 h 1163287"/>
                <a:gd name="connsiteX5-357" fmla="*/ 0 w 12192000"/>
                <a:gd name="connsiteY5-358" fmla="*/ 1163287 h 1163287"/>
                <a:gd name="connsiteX0-359" fmla="*/ 0 w 12192000"/>
                <a:gd name="connsiteY0-360" fmla="*/ 1154335 h 1154335"/>
                <a:gd name="connsiteX1-361" fmla="*/ 5023262 w 12192000"/>
                <a:gd name="connsiteY1-362" fmla="*/ 9685 h 1154335"/>
                <a:gd name="connsiteX2-363" fmla="*/ 7685315 w 12192000"/>
                <a:gd name="connsiteY2-364" fmla="*/ 599164 h 1154335"/>
                <a:gd name="connsiteX3-365" fmla="*/ 9216571 w 12192000"/>
                <a:gd name="connsiteY3-366" fmla="*/ 508450 h 1154335"/>
                <a:gd name="connsiteX4-367" fmla="*/ 12192000 w 12192000"/>
                <a:gd name="connsiteY4-368" fmla="*/ 1154335 h 1154335"/>
                <a:gd name="connsiteX5-369" fmla="*/ 0 w 12192000"/>
                <a:gd name="connsiteY5-370" fmla="*/ 1154335 h 1154335"/>
                <a:gd name="connsiteX0-371" fmla="*/ 0 w 12192000"/>
                <a:gd name="connsiteY0-372" fmla="*/ 1154335 h 1154335"/>
                <a:gd name="connsiteX1-373" fmla="*/ 5023262 w 12192000"/>
                <a:gd name="connsiteY1-374" fmla="*/ 9685 h 1154335"/>
                <a:gd name="connsiteX2-375" fmla="*/ 7685315 w 12192000"/>
                <a:gd name="connsiteY2-376" fmla="*/ 599164 h 1154335"/>
                <a:gd name="connsiteX3-377" fmla="*/ 9216571 w 12192000"/>
                <a:gd name="connsiteY3-378" fmla="*/ 508450 h 1154335"/>
                <a:gd name="connsiteX4-379" fmla="*/ 12192000 w 12192000"/>
                <a:gd name="connsiteY4-380" fmla="*/ 1154335 h 1154335"/>
                <a:gd name="connsiteX5-381" fmla="*/ 0 w 12192000"/>
                <a:gd name="connsiteY5-382" fmla="*/ 1154335 h 1154335"/>
                <a:gd name="connsiteX0-383" fmla="*/ 0 w 12192000"/>
                <a:gd name="connsiteY0-384" fmla="*/ 1154313 h 1154313"/>
                <a:gd name="connsiteX1-385" fmla="*/ 5023262 w 12192000"/>
                <a:gd name="connsiteY1-386" fmla="*/ 9663 h 1154313"/>
                <a:gd name="connsiteX2-387" fmla="*/ 7685315 w 12192000"/>
                <a:gd name="connsiteY2-388" fmla="*/ 599142 h 1154313"/>
                <a:gd name="connsiteX3-389" fmla="*/ 8994899 w 12192000"/>
                <a:gd name="connsiteY3-390" fmla="*/ 499192 h 1154313"/>
                <a:gd name="connsiteX4-391" fmla="*/ 12192000 w 12192000"/>
                <a:gd name="connsiteY4-392" fmla="*/ 1154313 h 1154313"/>
                <a:gd name="connsiteX5-393" fmla="*/ 0 w 12192000"/>
                <a:gd name="connsiteY5-394" fmla="*/ 1154313 h 1154313"/>
                <a:gd name="connsiteX0-395" fmla="*/ 0 w 12192000"/>
                <a:gd name="connsiteY0-396" fmla="*/ 1154313 h 1154313"/>
                <a:gd name="connsiteX1-397" fmla="*/ 5023262 w 12192000"/>
                <a:gd name="connsiteY1-398" fmla="*/ 9663 h 1154313"/>
                <a:gd name="connsiteX2-399" fmla="*/ 7685315 w 12192000"/>
                <a:gd name="connsiteY2-400" fmla="*/ 599142 h 1154313"/>
                <a:gd name="connsiteX3-401" fmla="*/ 8994899 w 12192000"/>
                <a:gd name="connsiteY3-402" fmla="*/ 499192 h 1154313"/>
                <a:gd name="connsiteX4-403" fmla="*/ 12192000 w 12192000"/>
                <a:gd name="connsiteY4-404" fmla="*/ 1154313 h 1154313"/>
                <a:gd name="connsiteX5-405" fmla="*/ 0 w 12192000"/>
                <a:gd name="connsiteY5-406" fmla="*/ 1154313 h 1154313"/>
                <a:gd name="connsiteX0-407" fmla="*/ 0 w 12192000"/>
                <a:gd name="connsiteY0-408" fmla="*/ 1154313 h 1154313"/>
                <a:gd name="connsiteX1-409" fmla="*/ 5023262 w 12192000"/>
                <a:gd name="connsiteY1-410" fmla="*/ 9663 h 1154313"/>
                <a:gd name="connsiteX2-411" fmla="*/ 7685315 w 12192000"/>
                <a:gd name="connsiteY2-412" fmla="*/ 599142 h 1154313"/>
                <a:gd name="connsiteX3-413" fmla="*/ 8994899 w 12192000"/>
                <a:gd name="connsiteY3-414" fmla="*/ 499192 h 1154313"/>
                <a:gd name="connsiteX4-415" fmla="*/ 12192000 w 12192000"/>
                <a:gd name="connsiteY4-416" fmla="*/ 1154313 h 1154313"/>
                <a:gd name="connsiteX5-417" fmla="*/ 0 w 12192000"/>
                <a:gd name="connsiteY5-418" fmla="*/ 1154313 h 1154313"/>
                <a:gd name="connsiteX0-419" fmla="*/ 0 w 12192000"/>
                <a:gd name="connsiteY0-420" fmla="*/ 1154313 h 1154313"/>
                <a:gd name="connsiteX1-421" fmla="*/ 5023262 w 12192000"/>
                <a:gd name="connsiteY1-422" fmla="*/ 9663 h 1154313"/>
                <a:gd name="connsiteX2-423" fmla="*/ 7685315 w 12192000"/>
                <a:gd name="connsiteY2-424" fmla="*/ 599142 h 1154313"/>
                <a:gd name="connsiteX3-425" fmla="*/ 8994899 w 12192000"/>
                <a:gd name="connsiteY3-426" fmla="*/ 499192 h 1154313"/>
                <a:gd name="connsiteX4-427" fmla="*/ 12192000 w 12192000"/>
                <a:gd name="connsiteY4-428" fmla="*/ 1154313 h 1154313"/>
                <a:gd name="connsiteX5-429" fmla="*/ 0 w 12192000"/>
                <a:gd name="connsiteY5-430" fmla="*/ 1154313 h 1154313"/>
                <a:gd name="connsiteX0-431" fmla="*/ 0 w 12192000"/>
                <a:gd name="connsiteY0-432" fmla="*/ 1154313 h 1154313"/>
                <a:gd name="connsiteX1-433" fmla="*/ 5023262 w 12192000"/>
                <a:gd name="connsiteY1-434" fmla="*/ 9663 h 1154313"/>
                <a:gd name="connsiteX2-435" fmla="*/ 7685315 w 12192000"/>
                <a:gd name="connsiteY2-436" fmla="*/ 599142 h 1154313"/>
                <a:gd name="connsiteX3-437" fmla="*/ 8994899 w 12192000"/>
                <a:gd name="connsiteY3-438" fmla="*/ 499192 h 1154313"/>
                <a:gd name="connsiteX4-439" fmla="*/ 12192000 w 12192000"/>
                <a:gd name="connsiteY4-440" fmla="*/ 1154313 h 1154313"/>
                <a:gd name="connsiteX5-441" fmla="*/ 0 w 12192000"/>
                <a:gd name="connsiteY5-442" fmla="*/ 1154313 h 1154313"/>
                <a:gd name="connsiteX0-443" fmla="*/ 0 w 12192000"/>
                <a:gd name="connsiteY0-444" fmla="*/ 1155628 h 1155628"/>
                <a:gd name="connsiteX1-445" fmla="*/ 5023262 w 12192000"/>
                <a:gd name="connsiteY1-446" fmla="*/ 10978 h 1155628"/>
                <a:gd name="connsiteX2-447" fmla="*/ 7205024 w 12192000"/>
                <a:gd name="connsiteY2-448" fmla="*/ 572748 h 1155628"/>
                <a:gd name="connsiteX3-449" fmla="*/ 8994899 w 12192000"/>
                <a:gd name="connsiteY3-450" fmla="*/ 500507 h 1155628"/>
                <a:gd name="connsiteX4-451" fmla="*/ 12192000 w 12192000"/>
                <a:gd name="connsiteY4-452" fmla="*/ 1155628 h 1155628"/>
                <a:gd name="connsiteX5-453" fmla="*/ 0 w 12192000"/>
                <a:gd name="connsiteY5-454" fmla="*/ 1155628 h 1155628"/>
                <a:gd name="connsiteX0-455" fmla="*/ 0 w 12192000"/>
                <a:gd name="connsiteY0-456" fmla="*/ 1155941 h 1155941"/>
                <a:gd name="connsiteX1-457" fmla="*/ 5023262 w 12192000"/>
                <a:gd name="connsiteY1-458" fmla="*/ 11291 h 1155941"/>
                <a:gd name="connsiteX2-459" fmla="*/ 7205024 w 12192000"/>
                <a:gd name="connsiteY2-460" fmla="*/ 573061 h 1155941"/>
                <a:gd name="connsiteX3-461" fmla="*/ 8994899 w 12192000"/>
                <a:gd name="connsiteY3-462" fmla="*/ 500820 h 1155941"/>
                <a:gd name="connsiteX4-463" fmla="*/ 12192000 w 12192000"/>
                <a:gd name="connsiteY4-464" fmla="*/ 1155941 h 1155941"/>
                <a:gd name="connsiteX5-465" fmla="*/ 0 w 12192000"/>
                <a:gd name="connsiteY5-466" fmla="*/ 1155941 h 1155941"/>
                <a:gd name="connsiteX0-467" fmla="*/ 0 w 12192000"/>
                <a:gd name="connsiteY0-468" fmla="*/ 1156444 h 1156444"/>
                <a:gd name="connsiteX1-469" fmla="*/ 5023262 w 12192000"/>
                <a:gd name="connsiteY1-470" fmla="*/ 11794 h 1156444"/>
                <a:gd name="connsiteX2-471" fmla="*/ 7205024 w 12192000"/>
                <a:gd name="connsiteY2-472" fmla="*/ 573564 h 1156444"/>
                <a:gd name="connsiteX3-473" fmla="*/ 8994899 w 12192000"/>
                <a:gd name="connsiteY3-474" fmla="*/ 501323 h 1156444"/>
                <a:gd name="connsiteX4-475" fmla="*/ 12192000 w 12192000"/>
                <a:gd name="connsiteY4-476" fmla="*/ 1156444 h 1156444"/>
                <a:gd name="connsiteX5-477" fmla="*/ 0 w 12192000"/>
                <a:gd name="connsiteY5-478" fmla="*/ 1156444 h 1156444"/>
                <a:gd name="connsiteX0-479" fmla="*/ 0 w 12192000"/>
                <a:gd name="connsiteY0-480" fmla="*/ 1156444 h 1156444"/>
                <a:gd name="connsiteX1-481" fmla="*/ 5023262 w 12192000"/>
                <a:gd name="connsiteY1-482" fmla="*/ 11794 h 1156444"/>
                <a:gd name="connsiteX2-483" fmla="*/ 7205024 w 12192000"/>
                <a:gd name="connsiteY2-484" fmla="*/ 573564 h 1156444"/>
                <a:gd name="connsiteX3-485" fmla="*/ 8994899 w 12192000"/>
                <a:gd name="connsiteY3-486" fmla="*/ 501323 h 1156444"/>
                <a:gd name="connsiteX4-487" fmla="*/ 12192000 w 12192000"/>
                <a:gd name="connsiteY4-488" fmla="*/ 1156444 h 1156444"/>
                <a:gd name="connsiteX5-489" fmla="*/ 0 w 12192000"/>
                <a:gd name="connsiteY5-490" fmla="*/ 1156444 h 1156444"/>
                <a:gd name="connsiteX0-491" fmla="*/ 0 w 12192000"/>
                <a:gd name="connsiteY0-492" fmla="*/ 1155629 h 1155629"/>
                <a:gd name="connsiteX1-493" fmla="*/ 5023262 w 12192000"/>
                <a:gd name="connsiteY1-494" fmla="*/ 10979 h 1155629"/>
                <a:gd name="connsiteX2-495" fmla="*/ 7205024 w 12192000"/>
                <a:gd name="connsiteY2-496" fmla="*/ 572749 h 1155629"/>
                <a:gd name="connsiteX3-497" fmla="*/ 9133445 w 12192000"/>
                <a:gd name="connsiteY3-498" fmla="*/ 500508 h 1155629"/>
                <a:gd name="connsiteX4-499" fmla="*/ 12192000 w 12192000"/>
                <a:gd name="connsiteY4-500" fmla="*/ 1155629 h 1155629"/>
                <a:gd name="connsiteX5-501" fmla="*/ 0 w 12192000"/>
                <a:gd name="connsiteY5-502" fmla="*/ 1155629 h 1155629"/>
                <a:gd name="connsiteX0-503" fmla="*/ 0 w 12192000"/>
                <a:gd name="connsiteY0-504" fmla="*/ 1155629 h 1155629"/>
                <a:gd name="connsiteX1-505" fmla="*/ 5023262 w 12192000"/>
                <a:gd name="connsiteY1-506" fmla="*/ 10979 h 1155629"/>
                <a:gd name="connsiteX2-507" fmla="*/ 7205024 w 12192000"/>
                <a:gd name="connsiteY2-508" fmla="*/ 572749 h 1155629"/>
                <a:gd name="connsiteX3-509" fmla="*/ 9133445 w 12192000"/>
                <a:gd name="connsiteY3-510" fmla="*/ 500508 h 1155629"/>
                <a:gd name="connsiteX4-511" fmla="*/ 12192000 w 12192000"/>
                <a:gd name="connsiteY4-512" fmla="*/ 1155629 h 1155629"/>
                <a:gd name="connsiteX5-513" fmla="*/ 0 w 12192000"/>
                <a:gd name="connsiteY5-514" fmla="*/ 1155629 h 1155629"/>
                <a:gd name="connsiteX0-515" fmla="*/ 0 w 12192000"/>
                <a:gd name="connsiteY0-516" fmla="*/ 1155629 h 1155629"/>
                <a:gd name="connsiteX1-517" fmla="*/ 5023262 w 12192000"/>
                <a:gd name="connsiteY1-518" fmla="*/ 10979 h 1155629"/>
                <a:gd name="connsiteX2-519" fmla="*/ 7205024 w 12192000"/>
                <a:gd name="connsiteY2-520" fmla="*/ 572749 h 1155629"/>
                <a:gd name="connsiteX3-521" fmla="*/ 9133445 w 12192000"/>
                <a:gd name="connsiteY3-522" fmla="*/ 500508 h 1155629"/>
                <a:gd name="connsiteX4-523" fmla="*/ 12192000 w 12192000"/>
                <a:gd name="connsiteY4-524" fmla="*/ 1155629 h 1155629"/>
                <a:gd name="connsiteX5-525" fmla="*/ 0 w 12192000"/>
                <a:gd name="connsiteY5-526" fmla="*/ 1155629 h 1155629"/>
                <a:gd name="connsiteX0-527" fmla="*/ 0 w 12192000"/>
                <a:gd name="connsiteY0-528" fmla="*/ 1144665 h 1144665"/>
                <a:gd name="connsiteX1-529" fmla="*/ 5023262 w 12192000"/>
                <a:gd name="connsiteY1-530" fmla="*/ 15 h 1144665"/>
                <a:gd name="connsiteX2-531" fmla="*/ 7205024 w 12192000"/>
                <a:gd name="connsiteY2-532" fmla="*/ 561785 h 1144665"/>
                <a:gd name="connsiteX3-533" fmla="*/ 9133445 w 12192000"/>
                <a:gd name="connsiteY3-534" fmla="*/ 489544 h 1144665"/>
                <a:gd name="connsiteX4-535" fmla="*/ 12192000 w 12192000"/>
                <a:gd name="connsiteY4-536" fmla="*/ 1144665 h 1144665"/>
                <a:gd name="connsiteX5-537" fmla="*/ 0 w 12192000"/>
                <a:gd name="connsiteY5-538" fmla="*/ 1144665 h 1144665"/>
                <a:gd name="connsiteX0-539" fmla="*/ 0 w 12192000"/>
                <a:gd name="connsiteY0-540" fmla="*/ 1144665 h 1144665"/>
                <a:gd name="connsiteX1-541" fmla="*/ 5023262 w 12192000"/>
                <a:gd name="connsiteY1-542" fmla="*/ 15 h 1144665"/>
                <a:gd name="connsiteX2-543" fmla="*/ 7205024 w 12192000"/>
                <a:gd name="connsiteY2-544" fmla="*/ 561785 h 1144665"/>
                <a:gd name="connsiteX3-545" fmla="*/ 9133445 w 12192000"/>
                <a:gd name="connsiteY3-546" fmla="*/ 489544 h 1144665"/>
                <a:gd name="connsiteX4-547" fmla="*/ 12192000 w 12192000"/>
                <a:gd name="connsiteY4-548" fmla="*/ 1144665 h 1144665"/>
                <a:gd name="connsiteX5-549" fmla="*/ 0 w 12192000"/>
                <a:gd name="connsiteY5-550" fmla="*/ 1144665 h 1144665"/>
                <a:gd name="connsiteX0-551" fmla="*/ 0 w 12192000"/>
                <a:gd name="connsiteY0-552" fmla="*/ 1144665 h 1144665"/>
                <a:gd name="connsiteX1-553" fmla="*/ 5023262 w 12192000"/>
                <a:gd name="connsiteY1-554" fmla="*/ 15 h 1144665"/>
                <a:gd name="connsiteX2-555" fmla="*/ 7205024 w 12192000"/>
                <a:gd name="connsiteY2-556" fmla="*/ 561785 h 1144665"/>
                <a:gd name="connsiteX3-557" fmla="*/ 9142681 w 12192000"/>
                <a:gd name="connsiteY3-558" fmla="*/ 369471 h 1144665"/>
                <a:gd name="connsiteX4-559" fmla="*/ 12192000 w 12192000"/>
                <a:gd name="connsiteY4-560" fmla="*/ 1144665 h 1144665"/>
                <a:gd name="connsiteX5-561" fmla="*/ 0 w 12192000"/>
                <a:gd name="connsiteY5-562" fmla="*/ 1144665 h 1144665"/>
                <a:gd name="connsiteX0-563" fmla="*/ 0 w 12192000"/>
                <a:gd name="connsiteY0-564" fmla="*/ 1144665 h 1144665"/>
                <a:gd name="connsiteX1-565" fmla="*/ 5023262 w 12192000"/>
                <a:gd name="connsiteY1-566" fmla="*/ 15 h 1144665"/>
                <a:gd name="connsiteX2-567" fmla="*/ 7205024 w 12192000"/>
                <a:gd name="connsiteY2-568" fmla="*/ 561785 h 1144665"/>
                <a:gd name="connsiteX3-569" fmla="*/ 9142681 w 12192000"/>
                <a:gd name="connsiteY3-570" fmla="*/ 369471 h 1144665"/>
                <a:gd name="connsiteX4-571" fmla="*/ 12192000 w 12192000"/>
                <a:gd name="connsiteY4-572" fmla="*/ 1144665 h 1144665"/>
                <a:gd name="connsiteX5-573" fmla="*/ 0 w 12192000"/>
                <a:gd name="connsiteY5-574" fmla="*/ 1144665 h 1144665"/>
                <a:gd name="connsiteX0-575" fmla="*/ 0 w 12192000"/>
                <a:gd name="connsiteY0-576" fmla="*/ 1144665 h 1144665"/>
                <a:gd name="connsiteX1-577" fmla="*/ 5023262 w 12192000"/>
                <a:gd name="connsiteY1-578" fmla="*/ 15 h 1144665"/>
                <a:gd name="connsiteX2-579" fmla="*/ 7205024 w 12192000"/>
                <a:gd name="connsiteY2-580" fmla="*/ 561785 h 1144665"/>
                <a:gd name="connsiteX3-581" fmla="*/ 9244281 w 12192000"/>
                <a:gd name="connsiteY3-582" fmla="*/ 521871 h 1144665"/>
                <a:gd name="connsiteX4-583" fmla="*/ 12192000 w 12192000"/>
                <a:gd name="connsiteY4-584" fmla="*/ 1144665 h 1144665"/>
                <a:gd name="connsiteX5-585" fmla="*/ 0 w 12192000"/>
                <a:gd name="connsiteY5-586" fmla="*/ 1144665 h 1144665"/>
                <a:gd name="connsiteX0-587" fmla="*/ 0 w 12192000"/>
                <a:gd name="connsiteY0-588" fmla="*/ 1144665 h 1144665"/>
                <a:gd name="connsiteX1-589" fmla="*/ 5023262 w 12192000"/>
                <a:gd name="connsiteY1-590" fmla="*/ 15 h 1144665"/>
                <a:gd name="connsiteX2-591" fmla="*/ 7205024 w 12192000"/>
                <a:gd name="connsiteY2-592" fmla="*/ 561785 h 1144665"/>
                <a:gd name="connsiteX3-593" fmla="*/ 9244281 w 12192000"/>
                <a:gd name="connsiteY3-594" fmla="*/ 521871 h 1144665"/>
                <a:gd name="connsiteX4-595" fmla="*/ 12192000 w 12192000"/>
                <a:gd name="connsiteY4-596" fmla="*/ 1144665 h 1144665"/>
                <a:gd name="connsiteX5-597" fmla="*/ 0 w 12192000"/>
                <a:gd name="connsiteY5-598" fmla="*/ 1144665 h 1144665"/>
                <a:gd name="connsiteX0-599" fmla="*/ 0 w 12192000"/>
                <a:gd name="connsiteY0-600" fmla="*/ 1144665 h 1144665"/>
                <a:gd name="connsiteX1-601" fmla="*/ 5023262 w 12192000"/>
                <a:gd name="connsiteY1-602" fmla="*/ 15 h 1144665"/>
                <a:gd name="connsiteX2-603" fmla="*/ 7205024 w 12192000"/>
                <a:gd name="connsiteY2-604" fmla="*/ 561785 h 1144665"/>
                <a:gd name="connsiteX3-605" fmla="*/ 9244281 w 12192000"/>
                <a:gd name="connsiteY3-606" fmla="*/ 521871 h 1144665"/>
                <a:gd name="connsiteX4-607" fmla="*/ 12192000 w 12192000"/>
                <a:gd name="connsiteY4-608" fmla="*/ 1144665 h 1144665"/>
                <a:gd name="connsiteX5-609" fmla="*/ 0 w 12192000"/>
                <a:gd name="connsiteY5-610" fmla="*/ 1144665 h 1144665"/>
                <a:gd name="connsiteX0-611" fmla="*/ 0 w 12192000"/>
                <a:gd name="connsiteY0-612" fmla="*/ 1144665 h 1144665"/>
                <a:gd name="connsiteX1-613" fmla="*/ 5023262 w 12192000"/>
                <a:gd name="connsiteY1-614" fmla="*/ 15 h 1144665"/>
                <a:gd name="connsiteX2-615" fmla="*/ 7205024 w 12192000"/>
                <a:gd name="connsiteY2-616" fmla="*/ 561785 h 1144665"/>
                <a:gd name="connsiteX3-617" fmla="*/ 9244281 w 12192000"/>
                <a:gd name="connsiteY3-618" fmla="*/ 521871 h 1144665"/>
                <a:gd name="connsiteX4-619" fmla="*/ 12192000 w 12192000"/>
                <a:gd name="connsiteY4-620" fmla="*/ 1144665 h 1144665"/>
                <a:gd name="connsiteX5-621" fmla="*/ 0 w 12192000"/>
                <a:gd name="connsiteY5-622" fmla="*/ 1144665 h 1144665"/>
                <a:gd name="connsiteX0-623" fmla="*/ 0 w 12192000"/>
                <a:gd name="connsiteY0-624" fmla="*/ 1150742 h 1150742"/>
                <a:gd name="connsiteX1-625" fmla="*/ 5023262 w 12192000"/>
                <a:gd name="connsiteY1-626" fmla="*/ 6092 h 1150742"/>
                <a:gd name="connsiteX2-627" fmla="*/ 7319324 w 12192000"/>
                <a:gd name="connsiteY2-628" fmla="*/ 689782 h 1150742"/>
                <a:gd name="connsiteX3-629" fmla="*/ 9244281 w 12192000"/>
                <a:gd name="connsiteY3-630" fmla="*/ 527948 h 1150742"/>
                <a:gd name="connsiteX4-631" fmla="*/ 12192000 w 12192000"/>
                <a:gd name="connsiteY4-632" fmla="*/ 1150742 h 1150742"/>
                <a:gd name="connsiteX5-633" fmla="*/ 0 w 12192000"/>
                <a:gd name="connsiteY5-634" fmla="*/ 1150742 h 1150742"/>
                <a:gd name="connsiteX0-635" fmla="*/ 0 w 12192000"/>
                <a:gd name="connsiteY0-636" fmla="*/ 1150502 h 1150502"/>
                <a:gd name="connsiteX1-637" fmla="*/ 5023262 w 12192000"/>
                <a:gd name="connsiteY1-638" fmla="*/ 5852 h 1150502"/>
                <a:gd name="connsiteX2-639" fmla="*/ 7319324 w 12192000"/>
                <a:gd name="connsiteY2-640" fmla="*/ 689542 h 1150502"/>
                <a:gd name="connsiteX3-641" fmla="*/ 9244281 w 12192000"/>
                <a:gd name="connsiteY3-642" fmla="*/ 527708 h 1150502"/>
                <a:gd name="connsiteX4-643" fmla="*/ 12192000 w 12192000"/>
                <a:gd name="connsiteY4-644" fmla="*/ 1150502 h 1150502"/>
                <a:gd name="connsiteX5-645" fmla="*/ 0 w 12192000"/>
                <a:gd name="connsiteY5-646" fmla="*/ 1150502 h 1150502"/>
                <a:gd name="connsiteX0-647" fmla="*/ 0 w 12192000"/>
                <a:gd name="connsiteY0-648" fmla="*/ 1150334 h 1150334"/>
                <a:gd name="connsiteX1-649" fmla="*/ 5023262 w 12192000"/>
                <a:gd name="connsiteY1-650" fmla="*/ 5684 h 1150334"/>
                <a:gd name="connsiteX2-651" fmla="*/ 7319324 w 12192000"/>
                <a:gd name="connsiteY2-652" fmla="*/ 689374 h 1150334"/>
                <a:gd name="connsiteX3-653" fmla="*/ 9244281 w 12192000"/>
                <a:gd name="connsiteY3-654" fmla="*/ 527540 h 1150334"/>
                <a:gd name="connsiteX4-655" fmla="*/ 12192000 w 12192000"/>
                <a:gd name="connsiteY4-656" fmla="*/ 1150334 h 1150334"/>
                <a:gd name="connsiteX5-657" fmla="*/ 0 w 12192000"/>
                <a:gd name="connsiteY5-658" fmla="*/ 1150334 h 1150334"/>
                <a:gd name="connsiteX0-659" fmla="*/ 0 w 12192000"/>
                <a:gd name="connsiteY0-660" fmla="*/ 1150742 h 1150742"/>
                <a:gd name="connsiteX1-661" fmla="*/ 5023262 w 12192000"/>
                <a:gd name="connsiteY1-662" fmla="*/ 6092 h 1150742"/>
                <a:gd name="connsiteX2-663" fmla="*/ 7319324 w 12192000"/>
                <a:gd name="connsiteY2-664" fmla="*/ 689782 h 1150742"/>
                <a:gd name="connsiteX3-665" fmla="*/ 9244281 w 12192000"/>
                <a:gd name="connsiteY3-666" fmla="*/ 527948 h 1150742"/>
                <a:gd name="connsiteX4-667" fmla="*/ 12192000 w 12192000"/>
                <a:gd name="connsiteY4-668" fmla="*/ 1150742 h 1150742"/>
                <a:gd name="connsiteX5-669" fmla="*/ 0 w 12192000"/>
                <a:gd name="connsiteY5-670" fmla="*/ 1150742 h 1150742"/>
                <a:gd name="connsiteX0-671" fmla="*/ 0 w 12192000"/>
                <a:gd name="connsiteY0-672" fmla="*/ 1151172 h 1151172"/>
                <a:gd name="connsiteX1-673" fmla="*/ 5023262 w 12192000"/>
                <a:gd name="connsiteY1-674" fmla="*/ 6522 h 1151172"/>
                <a:gd name="connsiteX2-675" fmla="*/ 7319324 w 12192000"/>
                <a:gd name="connsiteY2-676" fmla="*/ 690212 h 1151172"/>
                <a:gd name="connsiteX3-677" fmla="*/ 7917180 w 12192000"/>
                <a:gd name="connsiteY3-678" fmla="*/ 822533 h 1151172"/>
                <a:gd name="connsiteX4-679" fmla="*/ 9244281 w 12192000"/>
                <a:gd name="connsiteY4-680" fmla="*/ 528378 h 1151172"/>
                <a:gd name="connsiteX5-681" fmla="*/ 12192000 w 12192000"/>
                <a:gd name="connsiteY5-682" fmla="*/ 1151172 h 1151172"/>
                <a:gd name="connsiteX6" fmla="*/ 0 w 12192000"/>
                <a:gd name="connsiteY6" fmla="*/ 1151172 h 1151172"/>
                <a:gd name="connsiteX0-683" fmla="*/ 0 w 12192000"/>
                <a:gd name="connsiteY0-684" fmla="*/ 1151137 h 1151137"/>
                <a:gd name="connsiteX1-685" fmla="*/ 5023262 w 12192000"/>
                <a:gd name="connsiteY1-686" fmla="*/ 6487 h 1151137"/>
                <a:gd name="connsiteX2-687" fmla="*/ 7319324 w 12192000"/>
                <a:gd name="connsiteY2-688" fmla="*/ 690177 h 1151137"/>
                <a:gd name="connsiteX3-689" fmla="*/ 7978140 w 12192000"/>
                <a:gd name="connsiteY3-690" fmla="*/ 799638 h 1151137"/>
                <a:gd name="connsiteX4-691" fmla="*/ 9244281 w 12192000"/>
                <a:gd name="connsiteY4-692" fmla="*/ 528343 h 1151137"/>
                <a:gd name="connsiteX5-693" fmla="*/ 12192000 w 12192000"/>
                <a:gd name="connsiteY5-694" fmla="*/ 1151137 h 1151137"/>
                <a:gd name="connsiteX6-695" fmla="*/ 0 w 12192000"/>
                <a:gd name="connsiteY6-696" fmla="*/ 1151137 h 1151137"/>
                <a:gd name="connsiteX0-697" fmla="*/ 0 w 12192000"/>
                <a:gd name="connsiteY0-698" fmla="*/ 1151306 h 1151306"/>
                <a:gd name="connsiteX1-699" fmla="*/ 5023262 w 12192000"/>
                <a:gd name="connsiteY1-700" fmla="*/ 6656 h 1151306"/>
                <a:gd name="connsiteX2-701" fmla="*/ 7319324 w 12192000"/>
                <a:gd name="connsiteY2-702" fmla="*/ 690346 h 1151306"/>
                <a:gd name="connsiteX3-703" fmla="*/ 8191500 w 12192000"/>
                <a:gd name="connsiteY3-704" fmla="*/ 906487 h 1151306"/>
                <a:gd name="connsiteX4-705" fmla="*/ 9244281 w 12192000"/>
                <a:gd name="connsiteY4-706" fmla="*/ 528512 h 1151306"/>
                <a:gd name="connsiteX5-707" fmla="*/ 12192000 w 12192000"/>
                <a:gd name="connsiteY5-708" fmla="*/ 1151306 h 1151306"/>
                <a:gd name="connsiteX6-709" fmla="*/ 0 w 12192000"/>
                <a:gd name="connsiteY6-710" fmla="*/ 1151306 h 1151306"/>
                <a:gd name="connsiteX0-711" fmla="*/ 0 w 12192000"/>
                <a:gd name="connsiteY0-712" fmla="*/ 1146067 h 1146067"/>
                <a:gd name="connsiteX1-713" fmla="*/ 5023262 w 12192000"/>
                <a:gd name="connsiteY1-714" fmla="*/ 1417 h 1146067"/>
                <a:gd name="connsiteX2-715" fmla="*/ 8191500 w 12192000"/>
                <a:gd name="connsiteY2-716" fmla="*/ 901248 h 1146067"/>
                <a:gd name="connsiteX3-717" fmla="*/ 9244281 w 12192000"/>
                <a:gd name="connsiteY3-718" fmla="*/ 523273 h 1146067"/>
                <a:gd name="connsiteX4-719" fmla="*/ 12192000 w 12192000"/>
                <a:gd name="connsiteY4-720" fmla="*/ 1146067 h 1146067"/>
                <a:gd name="connsiteX5-721" fmla="*/ 0 w 12192000"/>
                <a:gd name="connsiteY5-722" fmla="*/ 1146067 h 1146067"/>
                <a:gd name="connsiteX0-723" fmla="*/ 0 w 12192000"/>
                <a:gd name="connsiteY0-724" fmla="*/ 1146846 h 1146846"/>
                <a:gd name="connsiteX1-725" fmla="*/ 5023262 w 12192000"/>
                <a:gd name="connsiteY1-726" fmla="*/ 2196 h 1146846"/>
                <a:gd name="connsiteX2-727" fmla="*/ 7871460 w 12192000"/>
                <a:gd name="connsiteY2-728" fmla="*/ 848687 h 1146846"/>
                <a:gd name="connsiteX3-729" fmla="*/ 9244281 w 12192000"/>
                <a:gd name="connsiteY3-730" fmla="*/ 524052 h 1146846"/>
                <a:gd name="connsiteX4-731" fmla="*/ 12192000 w 12192000"/>
                <a:gd name="connsiteY4-732" fmla="*/ 1146846 h 1146846"/>
                <a:gd name="connsiteX5-733" fmla="*/ 0 w 12192000"/>
                <a:gd name="connsiteY5-734" fmla="*/ 1146846 h 1146846"/>
                <a:gd name="connsiteX0-735" fmla="*/ 0 w 12727322"/>
                <a:gd name="connsiteY0-736" fmla="*/ 1146846 h 1146846"/>
                <a:gd name="connsiteX1-737" fmla="*/ 5023262 w 12727322"/>
                <a:gd name="connsiteY1-738" fmla="*/ 2196 h 1146846"/>
                <a:gd name="connsiteX2-739" fmla="*/ 7871460 w 12727322"/>
                <a:gd name="connsiteY2-740" fmla="*/ 848687 h 1146846"/>
                <a:gd name="connsiteX3-741" fmla="*/ 9244281 w 12727322"/>
                <a:gd name="connsiteY3-742" fmla="*/ 524052 h 1146846"/>
                <a:gd name="connsiteX4-743" fmla="*/ 10416540 w 12727322"/>
                <a:gd name="connsiteY4-744" fmla="*/ 879167 h 1146846"/>
                <a:gd name="connsiteX5-745" fmla="*/ 12192000 w 12727322"/>
                <a:gd name="connsiteY5-746" fmla="*/ 1146846 h 1146846"/>
                <a:gd name="connsiteX6-747" fmla="*/ 0 w 12727322"/>
                <a:gd name="connsiteY6-748" fmla="*/ 1146846 h 1146846"/>
                <a:gd name="connsiteX0-749" fmla="*/ 0 w 12727322"/>
                <a:gd name="connsiteY0-750" fmla="*/ 1146846 h 1146846"/>
                <a:gd name="connsiteX1-751" fmla="*/ 5023262 w 12727322"/>
                <a:gd name="connsiteY1-752" fmla="*/ 2196 h 1146846"/>
                <a:gd name="connsiteX2-753" fmla="*/ 7871460 w 12727322"/>
                <a:gd name="connsiteY2-754" fmla="*/ 848687 h 1146846"/>
                <a:gd name="connsiteX3-755" fmla="*/ 9244281 w 12727322"/>
                <a:gd name="connsiteY3-756" fmla="*/ 524052 h 1146846"/>
                <a:gd name="connsiteX4-757" fmla="*/ 10416540 w 12727322"/>
                <a:gd name="connsiteY4-758" fmla="*/ 879167 h 1146846"/>
                <a:gd name="connsiteX5-759" fmla="*/ 12192000 w 12727322"/>
                <a:gd name="connsiteY5-760" fmla="*/ 1146846 h 1146846"/>
                <a:gd name="connsiteX6-761" fmla="*/ 0 w 12727322"/>
                <a:gd name="connsiteY6-762" fmla="*/ 1146846 h 1146846"/>
                <a:gd name="connsiteX0-763" fmla="*/ 0 w 12192000"/>
                <a:gd name="connsiteY0-764" fmla="*/ 1146846 h 1146846"/>
                <a:gd name="connsiteX1-765" fmla="*/ 5023262 w 12192000"/>
                <a:gd name="connsiteY1-766" fmla="*/ 2196 h 1146846"/>
                <a:gd name="connsiteX2-767" fmla="*/ 7871460 w 12192000"/>
                <a:gd name="connsiteY2-768" fmla="*/ 848687 h 1146846"/>
                <a:gd name="connsiteX3-769" fmla="*/ 9244281 w 12192000"/>
                <a:gd name="connsiteY3-770" fmla="*/ 524052 h 1146846"/>
                <a:gd name="connsiteX4-771" fmla="*/ 10416540 w 12192000"/>
                <a:gd name="connsiteY4-772" fmla="*/ 879167 h 1146846"/>
                <a:gd name="connsiteX5-773" fmla="*/ 12192000 w 12192000"/>
                <a:gd name="connsiteY5-774" fmla="*/ 1146846 h 1146846"/>
                <a:gd name="connsiteX6-775" fmla="*/ 0 w 12192000"/>
                <a:gd name="connsiteY6-776" fmla="*/ 1146846 h 1146846"/>
                <a:gd name="connsiteX0-777" fmla="*/ 0 w 12192000"/>
                <a:gd name="connsiteY0-778" fmla="*/ 1146846 h 1146846"/>
                <a:gd name="connsiteX1-779" fmla="*/ 5023262 w 12192000"/>
                <a:gd name="connsiteY1-780" fmla="*/ 2196 h 1146846"/>
                <a:gd name="connsiteX2-781" fmla="*/ 7871460 w 12192000"/>
                <a:gd name="connsiteY2-782" fmla="*/ 848687 h 1146846"/>
                <a:gd name="connsiteX3-783" fmla="*/ 9244281 w 12192000"/>
                <a:gd name="connsiteY3-784" fmla="*/ 524052 h 1146846"/>
                <a:gd name="connsiteX4-785" fmla="*/ 10416540 w 12192000"/>
                <a:gd name="connsiteY4-786" fmla="*/ 879167 h 1146846"/>
                <a:gd name="connsiteX5-787" fmla="*/ 12192000 w 12192000"/>
                <a:gd name="connsiteY5-788" fmla="*/ 1146846 h 1146846"/>
                <a:gd name="connsiteX6-789" fmla="*/ 0 w 12192000"/>
                <a:gd name="connsiteY6-790" fmla="*/ 1146846 h 1146846"/>
                <a:gd name="connsiteX0-791" fmla="*/ 0 w 12192000"/>
                <a:gd name="connsiteY0-792" fmla="*/ 1146846 h 1146846"/>
                <a:gd name="connsiteX1-793" fmla="*/ 6328187 w 12192000"/>
                <a:gd name="connsiteY1-794" fmla="*/ 2196 h 1146846"/>
                <a:gd name="connsiteX2-795" fmla="*/ 7871460 w 12192000"/>
                <a:gd name="connsiteY2-796" fmla="*/ 848687 h 1146846"/>
                <a:gd name="connsiteX3-797" fmla="*/ 9244281 w 12192000"/>
                <a:gd name="connsiteY3-798" fmla="*/ 524052 h 1146846"/>
                <a:gd name="connsiteX4-799" fmla="*/ 10416540 w 12192000"/>
                <a:gd name="connsiteY4-800" fmla="*/ 879167 h 1146846"/>
                <a:gd name="connsiteX5-801" fmla="*/ 12192000 w 12192000"/>
                <a:gd name="connsiteY5-802" fmla="*/ 1146846 h 1146846"/>
                <a:gd name="connsiteX6-803" fmla="*/ 0 w 12192000"/>
                <a:gd name="connsiteY6-804" fmla="*/ 1146846 h 1146846"/>
                <a:gd name="connsiteX0-805" fmla="*/ 0 w 12192000"/>
                <a:gd name="connsiteY0-806" fmla="*/ 1287500 h 1287500"/>
                <a:gd name="connsiteX1-807" fmla="*/ 6328187 w 12192000"/>
                <a:gd name="connsiteY1-808" fmla="*/ 142850 h 1287500"/>
                <a:gd name="connsiteX2-809" fmla="*/ 7871460 w 12192000"/>
                <a:gd name="connsiteY2-810" fmla="*/ 989341 h 1287500"/>
                <a:gd name="connsiteX3-811" fmla="*/ 9244281 w 12192000"/>
                <a:gd name="connsiteY3-812" fmla="*/ 664706 h 1287500"/>
                <a:gd name="connsiteX4-813" fmla="*/ 10416540 w 12192000"/>
                <a:gd name="connsiteY4-814" fmla="*/ 1019821 h 1287500"/>
                <a:gd name="connsiteX5-815" fmla="*/ 12192000 w 12192000"/>
                <a:gd name="connsiteY5-816" fmla="*/ 1287500 h 1287500"/>
                <a:gd name="connsiteX6-817" fmla="*/ 0 w 12192000"/>
                <a:gd name="connsiteY6-818" fmla="*/ 1287500 h 1287500"/>
                <a:gd name="connsiteX0-819" fmla="*/ 0 w 12192000"/>
                <a:gd name="connsiteY0-820" fmla="*/ 1159229 h 1159229"/>
                <a:gd name="connsiteX1-821" fmla="*/ 6328187 w 12192000"/>
                <a:gd name="connsiteY1-822" fmla="*/ 14579 h 1159229"/>
                <a:gd name="connsiteX2-823" fmla="*/ 9244281 w 12192000"/>
                <a:gd name="connsiteY2-824" fmla="*/ 536435 h 1159229"/>
                <a:gd name="connsiteX3-825" fmla="*/ 10416540 w 12192000"/>
                <a:gd name="connsiteY3-826" fmla="*/ 891550 h 1159229"/>
                <a:gd name="connsiteX4-827" fmla="*/ 12192000 w 12192000"/>
                <a:gd name="connsiteY4-828" fmla="*/ 1159229 h 1159229"/>
                <a:gd name="connsiteX5-829" fmla="*/ 0 w 12192000"/>
                <a:gd name="connsiteY5-830" fmla="*/ 1159229 h 1159229"/>
                <a:gd name="connsiteX0-831" fmla="*/ 0 w 12192000"/>
                <a:gd name="connsiteY0-832" fmla="*/ 1152732 h 1152732"/>
                <a:gd name="connsiteX1-833" fmla="*/ 6328187 w 12192000"/>
                <a:gd name="connsiteY1-834" fmla="*/ 8082 h 1152732"/>
                <a:gd name="connsiteX2-835" fmla="*/ 9110931 w 12192000"/>
                <a:gd name="connsiteY2-836" fmla="*/ 653763 h 1152732"/>
                <a:gd name="connsiteX3-837" fmla="*/ 10416540 w 12192000"/>
                <a:gd name="connsiteY3-838" fmla="*/ 885053 h 1152732"/>
                <a:gd name="connsiteX4-839" fmla="*/ 12192000 w 12192000"/>
                <a:gd name="connsiteY4-840" fmla="*/ 1152732 h 1152732"/>
                <a:gd name="connsiteX5-841" fmla="*/ 0 w 12192000"/>
                <a:gd name="connsiteY5-842" fmla="*/ 1152732 h 1152732"/>
                <a:gd name="connsiteX0-843" fmla="*/ 0 w 12192000"/>
                <a:gd name="connsiteY0-844" fmla="*/ 1152055 h 1152055"/>
                <a:gd name="connsiteX1-845" fmla="*/ 6328187 w 12192000"/>
                <a:gd name="connsiteY1-846" fmla="*/ 7405 h 1152055"/>
                <a:gd name="connsiteX2-847" fmla="*/ 9110931 w 12192000"/>
                <a:gd name="connsiteY2-848" fmla="*/ 653086 h 1152055"/>
                <a:gd name="connsiteX3-849" fmla="*/ 10740390 w 12192000"/>
                <a:gd name="connsiteY3-850" fmla="*/ 522426 h 1152055"/>
                <a:gd name="connsiteX4-851" fmla="*/ 12192000 w 12192000"/>
                <a:gd name="connsiteY4-852" fmla="*/ 1152055 h 1152055"/>
                <a:gd name="connsiteX5-853" fmla="*/ 0 w 12192000"/>
                <a:gd name="connsiteY5-854" fmla="*/ 1152055 h 1152055"/>
                <a:gd name="connsiteX0-855" fmla="*/ 0 w 12192000"/>
                <a:gd name="connsiteY0-856" fmla="*/ 1152055 h 1152055"/>
                <a:gd name="connsiteX1-857" fmla="*/ 6328187 w 12192000"/>
                <a:gd name="connsiteY1-858" fmla="*/ 7405 h 1152055"/>
                <a:gd name="connsiteX2-859" fmla="*/ 9110931 w 12192000"/>
                <a:gd name="connsiteY2-860" fmla="*/ 653086 h 1152055"/>
                <a:gd name="connsiteX3-861" fmla="*/ 10740390 w 12192000"/>
                <a:gd name="connsiteY3-862" fmla="*/ 522426 h 1152055"/>
                <a:gd name="connsiteX4-863" fmla="*/ 12192000 w 12192000"/>
                <a:gd name="connsiteY4-864" fmla="*/ 1152055 h 1152055"/>
                <a:gd name="connsiteX5-865" fmla="*/ 0 w 12192000"/>
                <a:gd name="connsiteY5-866" fmla="*/ 1152055 h 1152055"/>
                <a:gd name="connsiteX0-867" fmla="*/ 0 w 12192000"/>
                <a:gd name="connsiteY0-868" fmla="*/ 1149419 h 1149419"/>
                <a:gd name="connsiteX1-869" fmla="*/ 6328187 w 12192000"/>
                <a:gd name="connsiteY1-870" fmla="*/ 4769 h 1149419"/>
                <a:gd name="connsiteX2-871" fmla="*/ 9110931 w 12192000"/>
                <a:gd name="connsiteY2-872" fmla="*/ 650450 h 1149419"/>
                <a:gd name="connsiteX3-873" fmla="*/ 10740390 w 12192000"/>
                <a:gd name="connsiteY3-874" fmla="*/ 519790 h 1149419"/>
                <a:gd name="connsiteX4-875" fmla="*/ 12192000 w 12192000"/>
                <a:gd name="connsiteY4-876" fmla="*/ 1149419 h 1149419"/>
                <a:gd name="connsiteX5-877" fmla="*/ 0 w 12192000"/>
                <a:gd name="connsiteY5-878" fmla="*/ 1149419 h 1149419"/>
                <a:gd name="connsiteX0-879" fmla="*/ 0 w 12192000"/>
                <a:gd name="connsiteY0-880" fmla="*/ 1144750 h 1144750"/>
                <a:gd name="connsiteX1-881" fmla="*/ 6328187 w 12192000"/>
                <a:gd name="connsiteY1-882" fmla="*/ 100 h 1144750"/>
                <a:gd name="connsiteX2-883" fmla="*/ 9110931 w 12192000"/>
                <a:gd name="connsiteY2-884" fmla="*/ 645781 h 1144750"/>
                <a:gd name="connsiteX3-885" fmla="*/ 10740390 w 12192000"/>
                <a:gd name="connsiteY3-886" fmla="*/ 515121 h 1144750"/>
                <a:gd name="connsiteX4-887" fmla="*/ 12192000 w 12192000"/>
                <a:gd name="connsiteY4-888" fmla="*/ 1144750 h 1144750"/>
                <a:gd name="connsiteX5-889" fmla="*/ 0 w 12192000"/>
                <a:gd name="connsiteY5-890" fmla="*/ 1144750 h 1144750"/>
                <a:gd name="connsiteX0-891" fmla="*/ 0 w 12192000"/>
                <a:gd name="connsiteY0-892" fmla="*/ 1144750 h 1144750"/>
                <a:gd name="connsiteX1-893" fmla="*/ 6328187 w 12192000"/>
                <a:gd name="connsiteY1-894" fmla="*/ 100 h 1144750"/>
                <a:gd name="connsiteX2-895" fmla="*/ 9110931 w 12192000"/>
                <a:gd name="connsiteY2-896" fmla="*/ 645781 h 1144750"/>
                <a:gd name="connsiteX3-897" fmla="*/ 10740390 w 12192000"/>
                <a:gd name="connsiteY3-898" fmla="*/ 515121 h 1144750"/>
                <a:gd name="connsiteX4-899" fmla="*/ 12192000 w 12192000"/>
                <a:gd name="connsiteY4-900" fmla="*/ 1144750 h 1144750"/>
                <a:gd name="connsiteX5-901" fmla="*/ 0 w 12192000"/>
                <a:gd name="connsiteY5-902" fmla="*/ 1144750 h 1144750"/>
                <a:gd name="connsiteX0-903" fmla="*/ 0 w 12192000"/>
                <a:gd name="connsiteY0-904" fmla="*/ 1144651 h 1144651"/>
                <a:gd name="connsiteX1-905" fmla="*/ 6328187 w 12192000"/>
                <a:gd name="connsiteY1-906" fmla="*/ 1 h 1144651"/>
                <a:gd name="connsiteX2-907" fmla="*/ 9110931 w 12192000"/>
                <a:gd name="connsiteY2-908" fmla="*/ 645682 h 1144651"/>
                <a:gd name="connsiteX3-909" fmla="*/ 10740390 w 12192000"/>
                <a:gd name="connsiteY3-910" fmla="*/ 515022 h 1144651"/>
                <a:gd name="connsiteX4-911" fmla="*/ 12192000 w 12192000"/>
                <a:gd name="connsiteY4-912" fmla="*/ 1144651 h 1144651"/>
                <a:gd name="connsiteX5-913" fmla="*/ 0 w 12192000"/>
                <a:gd name="connsiteY5-914" fmla="*/ 1144651 h 1144651"/>
                <a:gd name="connsiteX0-915" fmla="*/ 0 w 12192000"/>
                <a:gd name="connsiteY0-916" fmla="*/ 1144651 h 1144651"/>
                <a:gd name="connsiteX1-917" fmla="*/ 6328187 w 12192000"/>
                <a:gd name="connsiteY1-918" fmla="*/ 1 h 1144651"/>
                <a:gd name="connsiteX2-919" fmla="*/ 9110931 w 12192000"/>
                <a:gd name="connsiteY2-920" fmla="*/ 645682 h 1144651"/>
                <a:gd name="connsiteX3-921" fmla="*/ 10740390 w 12192000"/>
                <a:gd name="connsiteY3-922" fmla="*/ 515022 h 1144651"/>
                <a:gd name="connsiteX4-923" fmla="*/ 12192000 w 12192000"/>
                <a:gd name="connsiteY4-924" fmla="*/ 1144651 h 1144651"/>
                <a:gd name="connsiteX5-925" fmla="*/ 0 w 12192000"/>
                <a:gd name="connsiteY5-926" fmla="*/ 1144651 h 1144651"/>
                <a:gd name="connsiteX0-927" fmla="*/ 0 w 12192000"/>
                <a:gd name="connsiteY0-928" fmla="*/ 1144651 h 1144651"/>
                <a:gd name="connsiteX1-929" fmla="*/ 6328187 w 12192000"/>
                <a:gd name="connsiteY1-930" fmla="*/ 1 h 1144651"/>
                <a:gd name="connsiteX2-931" fmla="*/ 9110931 w 12192000"/>
                <a:gd name="connsiteY2-932" fmla="*/ 645682 h 1144651"/>
                <a:gd name="connsiteX3-933" fmla="*/ 10740390 w 12192000"/>
                <a:gd name="connsiteY3-934" fmla="*/ 515022 h 1144651"/>
                <a:gd name="connsiteX4-935" fmla="*/ 12192000 w 12192000"/>
                <a:gd name="connsiteY4-936" fmla="*/ 1144651 h 1144651"/>
                <a:gd name="connsiteX5-937" fmla="*/ 0 w 12192000"/>
                <a:gd name="connsiteY5-938" fmla="*/ 1144651 h 1144651"/>
                <a:gd name="connsiteX0-939" fmla="*/ 0 w 12192000"/>
                <a:gd name="connsiteY0-940" fmla="*/ 1233550 h 1233550"/>
                <a:gd name="connsiteX1-941" fmla="*/ 6366287 w 12192000"/>
                <a:gd name="connsiteY1-942" fmla="*/ 0 h 1233550"/>
                <a:gd name="connsiteX2-943" fmla="*/ 9110931 w 12192000"/>
                <a:gd name="connsiteY2-944" fmla="*/ 734581 h 1233550"/>
                <a:gd name="connsiteX3-945" fmla="*/ 10740390 w 12192000"/>
                <a:gd name="connsiteY3-946" fmla="*/ 603921 h 1233550"/>
                <a:gd name="connsiteX4-947" fmla="*/ 12192000 w 12192000"/>
                <a:gd name="connsiteY4-948" fmla="*/ 1233550 h 1233550"/>
                <a:gd name="connsiteX5-949" fmla="*/ 0 w 12192000"/>
                <a:gd name="connsiteY5-950" fmla="*/ 1233550 h 1233550"/>
                <a:gd name="connsiteX0-951" fmla="*/ 0 w 12192000"/>
                <a:gd name="connsiteY0-952" fmla="*/ 1237702 h 1237702"/>
                <a:gd name="connsiteX1-953" fmla="*/ 6366287 w 12192000"/>
                <a:gd name="connsiteY1-954" fmla="*/ 4152 h 1237702"/>
                <a:gd name="connsiteX2-955" fmla="*/ 9110931 w 12192000"/>
                <a:gd name="connsiteY2-956" fmla="*/ 738733 h 1237702"/>
                <a:gd name="connsiteX3-957" fmla="*/ 10740390 w 12192000"/>
                <a:gd name="connsiteY3-958" fmla="*/ 608073 h 1237702"/>
                <a:gd name="connsiteX4-959" fmla="*/ 12192000 w 12192000"/>
                <a:gd name="connsiteY4-960" fmla="*/ 1237702 h 1237702"/>
                <a:gd name="connsiteX5-961" fmla="*/ 0 w 12192000"/>
                <a:gd name="connsiteY5-962" fmla="*/ 1237702 h 1237702"/>
              </a:gdLst>
              <a:ahLst/>
              <a:cxnLst>
                <a:cxn ang="0">
                  <a:pos x="connsiteX0-1" y="connsiteY0-2"/>
                </a:cxn>
                <a:cxn ang="0">
                  <a:pos x="connsiteX1-3" y="connsiteY1-4"/>
                </a:cxn>
                <a:cxn ang="0">
                  <a:pos x="connsiteX2-5" y="connsiteY2-6"/>
                </a:cxn>
                <a:cxn ang="0">
                  <a:pos x="connsiteX3-7" y="connsiteY3-8"/>
                </a:cxn>
                <a:cxn ang="0">
                  <a:pos x="connsiteX4-25" y="connsiteY4-26"/>
                </a:cxn>
                <a:cxn ang="0">
                  <a:pos x="connsiteX5-107" y="connsiteY5-108"/>
                </a:cxn>
              </a:cxnLst>
              <a:rect l="l" t="t" r="r" b="b"/>
              <a:pathLst>
                <a:path w="12192000" h="1237702">
                  <a:moveTo>
                    <a:pt x="0" y="1237702"/>
                  </a:moveTo>
                  <a:cubicBezTo>
                    <a:pt x="5393940" y="1170861"/>
                    <a:pt x="5041474" y="68263"/>
                    <a:pt x="6366287" y="4152"/>
                  </a:cubicBezTo>
                  <a:cubicBezTo>
                    <a:pt x="7691100" y="-59959"/>
                    <a:pt x="8381914" y="638080"/>
                    <a:pt x="9110931" y="738733"/>
                  </a:cubicBezTo>
                  <a:cubicBezTo>
                    <a:pt x="9839948" y="839386"/>
                    <a:pt x="10226879" y="524912"/>
                    <a:pt x="10740390" y="608073"/>
                  </a:cubicBezTo>
                  <a:cubicBezTo>
                    <a:pt x="11253901" y="691234"/>
                    <a:pt x="11410315" y="895274"/>
                    <a:pt x="12192000" y="1237702"/>
                  </a:cubicBezTo>
                  <a:lnTo>
                    <a:pt x="0" y="1237702"/>
                  </a:lnTo>
                  <a:close/>
                </a:path>
              </a:pathLst>
            </a:custGeom>
            <a:solidFill>
              <a:srgbClr val="222A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pitchFamily="34" charset="-122"/>
                <a:sym typeface="Arial" panose="020B0604020202020204"/>
              </a:endParaRPr>
            </a:p>
          </p:txBody>
        </p:sp>
      </p:grpSp>
      <p:grpSp>
        <p:nvGrpSpPr>
          <p:cNvPr id="8" name="组合 7"/>
          <p:cNvGrpSpPr/>
          <p:nvPr/>
        </p:nvGrpSpPr>
        <p:grpSpPr>
          <a:xfrm>
            <a:off x="4659515" y="963815"/>
            <a:ext cx="2872971" cy="2872971"/>
            <a:chOff x="9267768" y="1219414"/>
            <a:chExt cx="3459942" cy="3459942"/>
          </a:xfrm>
        </p:grpSpPr>
        <p:grpSp>
          <p:nvGrpSpPr>
            <p:cNvPr id="3" name="组合 2"/>
            <p:cNvGrpSpPr/>
            <p:nvPr/>
          </p:nvGrpSpPr>
          <p:grpSpPr>
            <a:xfrm>
              <a:off x="9666289" y="3779257"/>
              <a:ext cx="2503246" cy="900099"/>
              <a:chOff x="9666289" y="3779257"/>
              <a:chExt cx="2503246" cy="900099"/>
            </a:xfrm>
          </p:grpSpPr>
          <p:sp>
            <p:nvSpPr>
              <p:cNvPr id="39" name="任意多边形 38"/>
              <p:cNvSpPr/>
              <p:nvPr/>
            </p:nvSpPr>
            <p:spPr>
              <a:xfrm>
                <a:off x="9914142" y="3779257"/>
                <a:ext cx="2255393" cy="900099"/>
              </a:xfrm>
              <a:custGeom>
                <a:avLst/>
                <a:gdLst>
                  <a:gd name="connsiteX0" fmla="*/ 781120 w 2255393"/>
                  <a:gd name="connsiteY0" fmla="*/ 535 h 900099"/>
                  <a:gd name="connsiteX1" fmla="*/ 1492041 w 2255393"/>
                  <a:gd name="connsiteY1" fmla="*/ 418680 h 900099"/>
                  <a:gd name="connsiteX2" fmla="*/ 1568766 w 2255393"/>
                  <a:gd name="connsiteY2" fmla="*/ 476062 h 900099"/>
                  <a:gd name="connsiteX3" fmla="*/ 1592925 w 2255393"/>
                  <a:gd name="connsiteY3" fmla="*/ 494130 h 900099"/>
                  <a:gd name="connsiteX4" fmla="*/ 1692245 w 2255393"/>
                  <a:gd name="connsiteY4" fmla="*/ 540272 h 900099"/>
                  <a:gd name="connsiteX5" fmla="*/ 1947200 w 2255393"/>
                  <a:gd name="connsiteY5" fmla="*/ 526350 h 900099"/>
                  <a:gd name="connsiteX6" fmla="*/ 1948724 w 2255393"/>
                  <a:gd name="connsiteY6" fmla="*/ 525726 h 900099"/>
                  <a:gd name="connsiteX7" fmla="*/ 2018169 w 2255393"/>
                  <a:gd name="connsiteY7" fmla="*/ 497290 h 900099"/>
                  <a:gd name="connsiteX8" fmla="*/ 2217014 w 2255393"/>
                  <a:gd name="connsiteY8" fmla="*/ 434377 h 900099"/>
                  <a:gd name="connsiteX9" fmla="*/ 2255393 w 2255393"/>
                  <a:gd name="connsiteY9" fmla="*/ 440190 h 900099"/>
                  <a:gd name="connsiteX10" fmla="*/ 2184020 w 2255393"/>
                  <a:gd name="connsiteY10" fmla="*/ 505058 h 900099"/>
                  <a:gd name="connsiteX11" fmla="*/ 2050841 w 2255393"/>
                  <a:gd name="connsiteY11" fmla="*/ 604647 h 900099"/>
                  <a:gd name="connsiteX12" fmla="*/ 2046707 w 2255393"/>
                  <a:gd name="connsiteY12" fmla="*/ 607159 h 900099"/>
                  <a:gd name="connsiteX13" fmla="*/ 1908205 w 2255393"/>
                  <a:gd name="connsiteY13" fmla="*/ 691301 h 900099"/>
                  <a:gd name="connsiteX14" fmla="*/ 1432248 w 2255393"/>
                  <a:gd name="connsiteY14" fmla="*/ 864952 h 900099"/>
                  <a:gd name="connsiteX15" fmla="*/ 1364615 w 2255393"/>
                  <a:gd name="connsiteY15" fmla="*/ 875274 h 900099"/>
                  <a:gd name="connsiteX16" fmla="*/ 1260478 w 2255393"/>
                  <a:gd name="connsiteY16" fmla="*/ 891167 h 900099"/>
                  <a:gd name="connsiteX17" fmla="*/ 1083598 w 2255393"/>
                  <a:gd name="connsiteY17" fmla="*/ 900099 h 900099"/>
                  <a:gd name="connsiteX18" fmla="*/ 906718 w 2255393"/>
                  <a:gd name="connsiteY18" fmla="*/ 891167 h 900099"/>
                  <a:gd name="connsiteX19" fmla="*/ 802581 w 2255393"/>
                  <a:gd name="connsiteY19" fmla="*/ 875274 h 900099"/>
                  <a:gd name="connsiteX20" fmla="*/ 734948 w 2255393"/>
                  <a:gd name="connsiteY20" fmla="*/ 864952 h 900099"/>
                  <a:gd name="connsiteX21" fmla="*/ 116355 w 2255393"/>
                  <a:gd name="connsiteY21" fmla="*/ 604647 h 900099"/>
                  <a:gd name="connsiteX22" fmla="*/ 0 w 2255393"/>
                  <a:gd name="connsiteY22" fmla="*/ 517639 h 900099"/>
                  <a:gd name="connsiteX23" fmla="*/ 90232 w 2255393"/>
                  <a:gd name="connsiteY23" fmla="*/ 453366 h 900099"/>
                  <a:gd name="connsiteX24" fmla="*/ 468722 w 2255393"/>
                  <a:gd name="connsiteY24" fmla="*/ 99514 h 900099"/>
                  <a:gd name="connsiteX25" fmla="*/ 483937 w 2255393"/>
                  <a:gd name="connsiteY25" fmla="*/ 89036 h 900099"/>
                  <a:gd name="connsiteX26" fmla="*/ 535891 w 2255393"/>
                  <a:gd name="connsiteY26" fmla="*/ 53258 h 900099"/>
                  <a:gd name="connsiteX27" fmla="*/ 693361 w 2255393"/>
                  <a:gd name="connsiteY27" fmla="*/ 3037 h 900099"/>
                  <a:gd name="connsiteX28" fmla="*/ 781120 w 2255393"/>
                  <a:gd name="connsiteY28" fmla="*/ 535 h 9000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255393" h="900099">
                    <a:moveTo>
                      <a:pt x="781120" y="535"/>
                    </a:moveTo>
                    <a:cubicBezTo>
                      <a:pt x="1093427" y="13531"/>
                      <a:pt x="1303902" y="260612"/>
                      <a:pt x="1492041" y="418680"/>
                    </a:cubicBezTo>
                    <a:lnTo>
                      <a:pt x="1568766" y="476062"/>
                    </a:lnTo>
                    <a:lnTo>
                      <a:pt x="1592925" y="494130"/>
                    </a:lnTo>
                    <a:cubicBezTo>
                      <a:pt x="1626133" y="515043"/>
                      <a:pt x="1659080" y="531071"/>
                      <a:pt x="1692245" y="540272"/>
                    </a:cubicBezTo>
                    <a:cubicBezTo>
                      <a:pt x="1791739" y="567877"/>
                      <a:pt x="1873726" y="552788"/>
                      <a:pt x="1947200" y="526350"/>
                    </a:cubicBezTo>
                    <a:lnTo>
                      <a:pt x="1948724" y="525726"/>
                    </a:lnTo>
                    <a:lnTo>
                      <a:pt x="2018169" y="497290"/>
                    </a:lnTo>
                    <a:cubicBezTo>
                      <a:pt x="2086967" y="466770"/>
                      <a:pt x="2150250" y="435351"/>
                      <a:pt x="2217014" y="434377"/>
                    </a:cubicBezTo>
                    <a:lnTo>
                      <a:pt x="2255393" y="440190"/>
                    </a:lnTo>
                    <a:lnTo>
                      <a:pt x="2184020" y="505058"/>
                    </a:lnTo>
                    <a:cubicBezTo>
                      <a:pt x="2141300" y="540314"/>
                      <a:pt x="2096859" y="573559"/>
                      <a:pt x="2050841" y="604647"/>
                    </a:cubicBezTo>
                    <a:lnTo>
                      <a:pt x="2046707" y="607159"/>
                    </a:lnTo>
                    <a:lnTo>
                      <a:pt x="1908205" y="691301"/>
                    </a:lnTo>
                    <a:cubicBezTo>
                      <a:pt x="1761130" y="771197"/>
                      <a:pt x="1601173" y="830385"/>
                      <a:pt x="1432248" y="864952"/>
                    </a:cubicBezTo>
                    <a:lnTo>
                      <a:pt x="1364615" y="875274"/>
                    </a:lnTo>
                    <a:lnTo>
                      <a:pt x="1260478" y="891167"/>
                    </a:lnTo>
                    <a:cubicBezTo>
                      <a:pt x="1202321" y="897074"/>
                      <a:pt x="1143313" y="900099"/>
                      <a:pt x="1083598" y="900099"/>
                    </a:cubicBezTo>
                    <a:cubicBezTo>
                      <a:pt x="1023883" y="900099"/>
                      <a:pt x="964875" y="897074"/>
                      <a:pt x="906718" y="891167"/>
                    </a:cubicBezTo>
                    <a:lnTo>
                      <a:pt x="802581" y="875274"/>
                    </a:lnTo>
                    <a:lnTo>
                      <a:pt x="734948" y="864952"/>
                    </a:lnTo>
                    <a:cubicBezTo>
                      <a:pt x="509714" y="818863"/>
                      <a:pt x="300425" y="729003"/>
                      <a:pt x="116355" y="604647"/>
                    </a:cubicBezTo>
                    <a:lnTo>
                      <a:pt x="0" y="517639"/>
                    </a:lnTo>
                    <a:lnTo>
                      <a:pt x="90232" y="453366"/>
                    </a:lnTo>
                    <a:cubicBezTo>
                      <a:pt x="261222" y="319886"/>
                      <a:pt x="359902" y="186504"/>
                      <a:pt x="468722" y="99514"/>
                    </a:cubicBezTo>
                    <a:lnTo>
                      <a:pt x="483937" y="89036"/>
                    </a:lnTo>
                    <a:lnTo>
                      <a:pt x="535891" y="53258"/>
                    </a:lnTo>
                    <a:cubicBezTo>
                      <a:pt x="582361" y="26626"/>
                      <a:pt x="633092" y="8898"/>
                      <a:pt x="693361" y="3037"/>
                    </a:cubicBezTo>
                    <a:cubicBezTo>
                      <a:pt x="723495" y="107"/>
                      <a:pt x="752729" y="-647"/>
                      <a:pt x="781120" y="535"/>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pitchFamily="34" charset="-122"/>
                  <a:sym typeface="Arial" panose="020B0604020202020204"/>
                </a:endParaRPr>
              </a:p>
            </p:txBody>
          </p:sp>
          <p:sp>
            <p:nvSpPr>
              <p:cNvPr id="37" name="任意多边形 36"/>
              <p:cNvSpPr/>
              <p:nvPr/>
            </p:nvSpPr>
            <p:spPr>
              <a:xfrm>
                <a:off x="9666289" y="3815784"/>
                <a:ext cx="731790" cy="481112"/>
              </a:xfrm>
              <a:custGeom>
                <a:avLst/>
                <a:gdLst>
                  <a:gd name="connsiteX0" fmla="*/ 452434 w 731790"/>
                  <a:gd name="connsiteY0" fmla="*/ 1607 h 481112"/>
                  <a:gd name="connsiteX1" fmla="*/ 703451 w 731790"/>
                  <a:gd name="connsiteY1" fmla="*/ 39793 h 481112"/>
                  <a:gd name="connsiteX2" fmla="*/ 731790 w 731790"/>
                  <a:gd name="connsiteY2" fmla="*/ 52509 h 481112"/>
                  <a:gd name="connsiteX3" fmla="*/ 716575 w 731790"/>
                  <a:gd name="connsiteY3" fmla="*/ 62987 h 481112"/>
                  <a:gd name="connsiteX4" fmla="*/ 338085 w 731790"/>
                  <a:gd name="connsiteY4" fmla="*/ 416839 h 481112"/>
                  <a:gd name="connsiteX5" fmla="*/ 247853 w 731790"/>
                  <a:gd name="connsiteY5" fmla="*/ 481112 h 481112"/>
                  <a:gd name="connsiteX6" fmla="*/ 231029 w 731790"/>
                  <a:gd name="connsiteY6" fmla="*/ 468531 h 481112"/>
                  <a:gd name="connsiteX7" fmla="*/ 108177 w 731790"/>
                  <a:gd name="connsiteY7" fmla="*/ 356875 h 481112"/>
                  <a:gd name="connsiteX8" fmla="*/ 0 w 731790"/>
                  <a:gd name="connsiteY8" fmla="*/ 237851 h 481112"/>
                  <a:gd name="connsiteX9" fmla="*/ 52356 w 731790"/>
                  <a:gd name="connsiteY9" fmla="*/ 195010 h 481112"/>
                  <a:gd name="connsiteX10" fmla="*/ 452434 w 731790"/>
                  <a:gd name="connsiteY10" fmla="*/ 1607 h 481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31790" h="481112">
                    <a:moveTo>
                      <a:pt x="452434" y="1607"/>
                    </a:moveTo>
                    <a:cubicBezTo>
                      <a:pt x="541957" y="-5207"/>
                      <a:pt x="625350" y="10062"/>
                      <a:pt x="703451" y="39793"/>
                    </a:cubicBezTo>
                    <a:lnTo>
                      <a:pt x="731790" y="52509"/>
                    </a:lnTo>
                    <a:lnTo>
                      <a:pt x="716575" y="62987"/>
                    </a:lnTo>
                    <a:cubicBezTo>
                      <a:pt x="607755" y="149977"/>
                      <a:pt x="509075" y="283359"/>
                      <a:pt x="338085" y="416839"/>
                    </a:cubicBezTo>
                    <a:lnTo>
                      <a:pt x="247853" y="481112"/>
                    </a:lnTo>
                    <a:lnTo>
                      <a:pt x="231029" y="468531"/>
                    </a:lnTo>
                    <a:cubicBezTo>
                      <a:pt x="188308" y="433275"/>
                      <a:pt x="147310" y="396009"/>
                      <a:pt x="108177" y="356875"/>
                    </a:cubicBezTo>
                    <a:lnTo>
                      <a:pt x="0" y="237851"/>
                    </a:lnTo>
                    <a:lnTo>
                      <a:pt x="52356" y="195010"/>
                    </a:lnTo>
                    <a:cubicBezTo>
                      <a:pt x="182928" y="90800"/>
                      <a:pt x="303229" y="12964"/>
                      <a:pt x="452434" y="1607"/>
                    </a:cubicBez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pitchFamily="34" charset="-122"/>
                  <a:sym typeface="Arial" panose="020B0604020202020204"/>
                </a:endParaRPr>
              </a:p>
            </p:txBody>
          </p:sp>
          <p:sp>
            <p:nvSpPr>
              <p:cNvPr id="36" name="任意多边形 35"/>
              <p:cNvSpPr/>
              <p:nvPr/>
            </p:nvSpPr>
            <p:spPr>
              <a:xfrm>
                <a:off x="11482908" y="4199004"/>
                <a:ext cx="379958" cy="135222"/>
              </a:xfrm>
              <a:custGeom>
                <a:avLst/>
                <a:gdLst>
                  <a:gd name="connsiteX0" fmla="*/ 172010 w 379958"/>
                  <a:gd name="connsiteY0" fmla="*/ 47 h 135222"/>
                  <a:gd name="connsiteX1" fmla="*/ 376168 w 379958"/>
                  <a:gd name="connsiteY1" fmla="*/ 102829 h 135222"/>
                  <a:gd name="connsiteX2" fmla="*/ 379958 w 379958"/>
                  <a:gd name="connsiteY2" fmla="*/ 105979 h 135222"/>
                  <a:gd name="connsiteX3" fmla="*/ 378434 w 379958"/>
                  <a:gd name="connsiteY3" fmla="*/ 106603 h 135222"/>
                  <a:gd name="connsiteX4" fmla="*/ 123479 w 379958"/>
                  <a:gd name="connsiteY4" fmla="*/ 120525 h 135222"/>
                  <a:gd name="connsiteX5" fmla="*/ 24159 w 379958"/>
                  <a:gd name="connsiteY5" fmla="*/ 74383 h 135222"/>
                  <a:gd name="connsiteX6" fmla="*/ 0 w 379958"/>
                  <a:gd name="connsiteY6" fmla="*/ 56315 h 135222"/>
                  <a:gd name="connsiteX7" fmla="*/ 45236 w 379958"/>
                  <a:gd name="connsiteY7" fmla="*/ 32803 h 135222"/>
                  <a:gd name="connsiteX8" fmla="*/ 172010 w 379958"/>
                  <a:gd name="connsiteY8" fmla="*/ 47 h 1352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9958" h="135222">
                    <a:moveTo>
                      <a:pt x="172010" y="47"/>
                    </a:moveTo>
                    <a:cubicBezTo>
                      <a:pt x="249198" y="1905"/>
                      <a:pt x="311156" y="47855"/>
                      <a:pt x="376168" y="102829"/>
                    </a:cubicBezTo>
                    <a:lnTo>
                      <a:pt x="379958" y="105979"/>
                    </a:lnTo>
                    <a:lnTo>
                      <a:pt x="378434" y="106603"/>
                    </a:lnTo>
                    <a:cubicBezTo>
                      <a:pt x="304960" y="133041"/>
                      <a:pt x="222973" y="148130"/>
                      <a:pt x="123479" y="120525"/>
                    </a:cubicBezTo>
                    <a:cubicBezTo>
                      <a:pt x="90314" y="111324"/>
                      <a:pt x="57367" y="95296"/>
                      <a:pt x="24159" y="74383"/>
                    </a:cubicBezTo>
                    <a:lnTo>
                      <a:pt x="0" y="56315"/>
                    </a:lnTo>
                    <a:lnTo>
                      <a:pt x="45236" y="32803"/>
                    </a:lnTo>
                    <a:cubicBezTo>
                      <a:pt x="90190" y="12260"/>
                      <a:pt x="133416" y="-882"/>
                      <a:pt x="172010" y="47"/>
                    </a:cubicBez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pitchFamily="34" charset="-122"/>
                  <a:sym typeface="Arial" panose="020B0604020202020204"/>
                </a:endParaRPr>
              </a:p>
            </p:txBody>
          </p:sp>
        </p:grpSp>
        <p:sp>
          <p:nvSpPr>
            <p:cNvPr id="31" name="任意多边形 30"/>
            <p:cNvSpPr/>
            <p:nvPr/>
          </p:nvSpPr>
          <p:spPr>
            <a:xfrm>
              <a:off x="9267768" y="1219414"/>
              <a:ext cx="3459942" cy="3085569"/>
            </a:xfrm>
            <a:custGeom>
              <a:avLst/>
              <a:gdLst>
                <a:gd name="connsiteX0" fmla="*/ 1729971 w 3459942"/>
                <a:gd name="connsiteY0" fmla="*/ 0 h 3085569"/>
                <a:gd name="connsiteX1" fmla="*/ 3459942 w 3459942"/>
                <a:gd name="connsiteY1" fmla="*/ 1729971 h 3085569"/>
                <a:gd name="connsiteX2" fmla="*/ 2953245 w 3459942"/>
                <a:gd name="connsiteY2" fmla="*/ 2953245 h 3085569"/>
                <a:gd name="connsiteX3" fmla="*/ 2901766 w 3459942"/>
                <a:gd name="connsiteY3" fmla="*/ 3000033 h 3085569"/>
                <a:gd name="connsiteX4" fmla="*/ 2863387 w 3459942"/>
                <a:gd name="connsiteY4" fmla="*/ 2994220 h 3085569"/>
                <a:gd name="connsiteX5" fmla="*/ 2664542 w 3459942"/>
                <a:gd name="connsiteY5" fmla="*/ 3057133 h 3085569"/>
                <a:gd name="connsiteX6" fmla="*/ 2595097 w 3459942"/>
                <a:gd name="connsiteY6" fmla="*/ 3085569 h 3085569"/>
                <a:gd name="connsiteX7" fmla="*/ 2591307 w 3459942"/>
                <a:gd name="connsiteY7" fmla="*/ 3082419 h 3085569"/>
                <a:gd name="connsiteX8" fmla="*/ 2387149 w 3459942"/>
                <a:gd name="connsiteY8" fmla="*/ 2979637 h 3085569"/>
                <a:gd name="connsiteX9" fmla="*/ 2260375 w 3459942"/>
                <a:gd name="connsiteY9" fmla="*/ 3012393 h 3085569"/>
                <a:gd name="connsiteX10" fmla="*/ 2215139 w 3459942"/>
                <a:gd name="connsiteY10" fmla="*/ 3035905 h 3085569"/>
                <a:gd name="connsiteX11" fmla="*/ 2138414 w 3459942"/>
                <a:gd name="connsiteY11" fmla="*/ 2978523 h 3085569"/>
                <a:gd name="connsiteX12" fmla="*/ 1339734 w 3459942"/>
                <a:gd name="connsiteY12" fmla="*/ 2562880 h 3085569"/>
                <a:gd name="connsiteX13" fmla="*/ 1182264 w 3459942"/>
                <a:gd name="connsiteY13" fmla="*/ 2613101 h 3085569"/>
                <a:gd name="connsiteX14" fmla="*/ 1130310 w 3459942"/>
                <a:gd name="connsiteY14" fmla="*/ 2648879 h 3085569"/>
                <a:gd name="connsiteX15" fmla="*/ 1101971 w 3459942"/>
                <a:gd name="connsiteY15" fmla="*/ 2636163 h 3085569"/>
                <a:gd name="connsiteX16" fmla="*/ 850954 w 3459942"/>
                <a:gd name="connsiteY16" fmla="*/ 2597977 h 3085569"/>
                <a:gd name="connsiteX17" fmla="*/ 450876 w 3459942"/>
                <a:gd name="connsiteY17" fmla="*/ 2791380 h 3085569"/>
                <a:gd name="connsiteX18" fmla="*/ 398520 w 3459942"/>
                <a:gd name="connsiteY18" fmla="*/ 2834221 h 3085569"/>
                <a:gd name="connsiteX19" fmla="*/ 395041 w 3459942"/>
                <a:gd name="connsiteY19" fmla="*/ 2830393 h 3085569"/>
                <a:gd name="connsiteX20" fmla="*/ 0 w 3459942"/>
                <a:gd name="connsiteY20" fmla="*/ 1729971 h 3085569"/>
                <a:gd name="connsiteX21" fmla="*/ 1729971 w 3459942"/>
                <a:gd name="connsiteY21" fmla="*/ 0 h 3085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459942" h="3085569">
                  <a:moveTo>
                    <a:pt x="1729971" y="0"/>
                  </a:moveTo>
                  <a:cubicBezTo>
                    <a:pt x="2685408" y="0"/>
                    <a:pt x="3459942" y="774534"/>
                    <a:pt x="3459942" y="1729971"/>
                  </a:cubicBezTo>
                  <a:cubicBezTo>
                    <a:pt x="3459942" y="2207690"/>
                    <a:pt x="3266309" y="2640182"/>
                    <a:pt x="2953245" y="2953245"/>
                  </a:cubicBezTo>
                  <a:lnTo>
                    <a:pt x="2901766" y="3000033"/>
                  </a:lnTo>
                  <a:lnTo>
                    <a:pt x="2863387" y="2994220"/>
                  </a:lnTo>
                  <a:cubicBezTo>
                    <a:pt x="2796623" y="2995194"/>
                    <a:pt x="2733340" y="3026613"/>
                    <a:pt x="2664542" y="3057133"/>
                  </a:cubicBezTo>
                  <a:lnTo>
                    <a:pt x="2595097" y="3085569"/>
                  </a:lnTo>
                  <a:lnTo>
                    <a:pt x="2591307" y="3082419"/>
                  </a:lnTo>
                  <a:cubicBezTo>
                    <a:pt x="2526295" y="3027445"/>
                    <a:pt x="2464337" y="2981495"/>
                    <a:pt x="2387149" y="2979637"/>
                  </a:cubicBezTo>
                  <a:cubicBezTo>
                    <a:pt x="2348555" y="2978708"/>
                    <a:pt x="2305329" y="2991850"/>
                    <a:pt x="2260375" y="3012393"/>
                  </a:cubicBezTo>
                  <a:lnTo>
                    <a:pt x="2215139" y="3035905"/>
                  </a:lnTo>
                  <a:lnTo>
                    <a:pt x="2138414" y="2978523"/>
                  </a:lnTo>
                  <a:cubicBezTo>
                    <a:pt x="1933171" y="2806085"/>
                    <a:pt x="1701347" y="2527714"/>
                    <a:pt x="1339734" y="2562880"/>
                  </a:cubicBezTo>
                  <a:cubicBezTo>
                    <a:pt x="1279465" y="2568741"/>
                    <a:pt x="1228734" y="2586469"/>
                    <a:pt x="1182264" y="2613101"/>
                  </a:cubicBezTo>
                  <a:lnTo>
                    <a:pt x="1130310" y="2648879"/>
                  </a:lnTo>
                  <a:lnTo>
                    <a:pt x="1101971" y="2636163"/>
                  </a:lnTo>
                  <a:cubicBezTo>
                    <a:pt x="1023870" y="2606432"/>
                    <a:pt x="940477" y="2591163"/>
                    <a:pt x="850954" y="2597977"/>
                  </a:cubicBezTo>
                  <a:cubicBezTo>
                    <a:pt x="701749" y="2609334"/>
                    <a:pt x="581448" y="2687170"/>
                    <a:pt x="450876" y="2791380"/>
                  </a:cubicBezTo>
                  <a:lnTo>
                    <a:pt x="398520" y="2834221"/>
                  </a:lnTo>
                  <a:lnTo>
                    <a:pt x="395041" y="2830393"/>
                  </a:lnTo>
                  <a:cubicBezTo>
                    <a:pt x="148251" y="2531353"/>
                    <a:pt x="0" y="2147975"/>
                    <a:pt x="0" y="1729971"/>
                  </a:cubicBezTo>
                  <a:cubicBezTo>
                    <a:pt x="0" y="774534"/>
                    <a:pt x="774534" y="0"/>
                    <a:pt x="1729971" y="0"/>
                  </a:cubicBezTo>
                  <a:close/>
                </a:path>
              </a:pathLst>
            </a:custGeom>
            <a:solidFill>
              <a:srgbClr val="222A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pitchFamily="34" charset="-122"/>
                <a:sym typeface="Arial" panose="020B0604020202020204"/>
              </a:endParaRPr>
            </a:p>
          </p:txBody>
        </p:sp>
      </p:grpSp>
      <p:sp>
        <p:nvSpPr>
          <p:cNvPr id="18" name="矩形 17"/>
          <p:cNvSpPr/>
          <p:nvPr/>
        </p:nvSpPr>
        <p:spPr>
          <a:xfrm>
            <a:off x="3848100" y="1978481"/>
            <a:ext cx="4838700" cy="53277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600" b="1" i="0" u="none" strike="noStrike" kern="1200" cap="none" spc="2500" normalizeH="0" baseline="0" noProof="0" dirty="0">
                <a:ln>
                  <a:noFill/>
                </a:ln>
                <a:solidFill>
                  <a:srgbClr val="222A35"/>
                </a:solidFill>
                <a:effectLst/>
                <a:uLnTx/>
                <a:uFillTx/>
                <a:latin typeface="Arial" panose="020B0604020202020204"/>
                <a:ea typeface="微软雅黑" panose="020B0503020204020204" pitchFamily="34" charset="-122"/>
                <a:sym typeface="Arial" panose="020B0604020202020204"/>
              </a:rPr>
              <a:t>P</a:t>
            </a:r>
            <a:r>
              <a:rPr kumimoji="0" lang="en-US" altLang="zh-CN" sz="3600" b="1" i="0" u="none" strike="noStrike" kern="1200" cap="none" spc="2500" normalizeH="0" baseline="0" noProof="0" dirty="0">
                <a:ln>
                  <a:noFill/>
                </a:ln>
                <a:solidFill>
                  <a:srgbClr val="1CA8BC"/>
                </a:solidFill>
                <a:effectLst/>
                <a:uLnTx/>
                <a:uFillTx/>
                <a:latin typeface="Arial" panose="020B0604020202020204"/>
                <a:ea typeface="微软雅黑" panose="020B0503020204020204" pitchFamily="34" charset="-122"/>
                <a:sym typeface="Arial" panose="020B0604020202020204"/>
              </a:rPr>
              <a:t>ART 0</a:t>
            </a:r>
            <a:r>
              <a:rPr kumimoji="0" lang="en-US" altLang="zh-CN" sz="3600" b="1" i="0" u="none" strike="noStrike" kern="1200" cap="none" spc="2500" normalizeH="0" baseline="0" noProof="0" dirty="0">
                <a:ln>
                  <a:noFill/>
                </a:ln>
                <a:solidFill>
                  <a:srgbClr val="222A35"/>
                </a:solidFill>
                <a:effectLst/>
                <a:uLnTx/>
                <a:uFillTx/>
                <a:latin typeface="Arial" panose="020B0604020202020204"/>
                <a:ea typeface="微软雅黑" panose="020B0503020204020204" pitchFamily="34" charset="-122"/>
                <a:sym typeface="Arial" panose="020B0604020202020204"/>
              </a:rPr>
              <a:t>4</a:t>
            </a:r>
            <a:endParaRPr kumimoji="0" lang="zh-CN" altLang="en-US" sz="3600" b="1" i="0" u="none" strike="noStrike" kern="1200" cap="none" spc="2500" normalizeH="0" baseline="0" noProof="0" dirty="0">
              <a:ln>
                <a:noFill/>
              </a:ln>
              <a:solidFill>
                <a:srgbClr val="222A35"/>
              </a:solidFill>
              <a:effectLst/>
              <a:uLnTx/>
              <a:uFillTx/>
              <a:latin typeface="Arial" panose="020B0604020202020204"/>
              <a:ea typeface="微软雅黑" panose="020B0503020204020204" pitchFamily="34" charset="-122"/>
              <a:sym typeface="Arial" panose="020B0604020202020204"/>
            </a:endParaRPr>
          </a:p>
        </p:txBody>
      </p:sp>
      <p:sp>
        <p:nvSpPr>
          <p:cNvPr id="43" name="文本框 42"/>
          <p:cNvSpPr txBox="1"/>
          <p:nvPr/>
        </p:nvSpPr>
        <p:spPr>
          <a:xfrm>
            <a:off x="4163431" y="4237668"/>
            <a:ext cx="4986359"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600" b="1" i="0" u="none" strike="noStrike" kern="1200" cap="none" normalizeH="0" baseline="0" noProof="0">
                <a:ln>
                  <a:noFill/>
                </a:ln>
                <a:solidFill>
                  <a:srgbClr val="222A35"/>
                </a:solidFill>
                <a:effectLst/>
                <a:uLnTx/>
                <a:uFillTx/>
                <a:latin typeface="Arial" panose="020B0604020202020204"/>
                <a:ea typeface="微软雅黑" panose="020B0503020204020204" pitchFamily="34" charset="-122"/>
                <a:sym typeface="Arial" panose="020B0604020202020204"/>
              </a:rPr>
              <a:t>Flask-SQL Alchemy</a:t>
            </a:r>
            <a:endParaRPr kumimoji="0" lang="zh-CN" altLang="en-US" sz="3600" b="1" i="0" u="none" strike="noStrike" kern="1200" cap="none" normalizeH="0" baseline="0" noProof="0" dirty="0">
              <a:ln>
                <a:noFill/>
              </a:ln>
              <a:solidFill>
                <a:srgbClr val="222A35"/>
              </a:solidFill>
              <a:effectLst/>
              <a:uLnTx/>
              <a:uFillTx/>
              <a:latin typeface="Arial" panose="020B0604020202020204"/>
              <a:ea typeface="微软雅黑" panose="020B0503020204020204" pitchFamily="34" charset="-122"/>
              <a:sym typeface="Arial" panose="020B0604020202020204"/>
            </a:endParaRPr>
          </a:p>
        </p:txBody>
      </p:sp>
      <p:grpSp>
        <p:nvGrpSpPr>
          <p:cNvPr id="15" name="组合 14"/>
          <p:cNvGrpSpPr/>
          <p:nvPr/>
        </p:nvGrpSpPr>
        <p:grpSpPr>
          <a:xfrm>
            <a:off x="1265499" y="-1702443"/>
            <a:ext cx="9661002" cy="9661002"/>
            <a:chOff x="1265499" y="-1702443"/>
            <a:chExt cx="9661002" cy="9661002"/>
          </a:xfrm>
        </p:grpSpPr>
        <p:sp>
          <p:nvSpPr>
            <p:cNvPr id="16" name="椭圆 15"/>
            <p:cNvSpPr/>
            <p:nvPr/>
          </p:nvSpPr>
          <p:spPr bwMode="auto">
            <a:xfrm>
              <a:off x="1439119" y="-1528823"/>
              <a:ext cx="9313762" cy="9313762"/>
            </a:xfrm>
            <a:prstGeom prst="ellipse">
              <a:avLst/>
            </a:prstGeom>
            <a:noFill/>
            <a:ln w="12700" cap="rnd" cmpd="sng" algn="ctr">
              <a:gradFill flip="none" rotWithShape="1">
                <a:gsLst>
                  <a:gs pos="0">
                    <a:srgbClr val="222A35">
                      <a:alpha val="30000"/>
                    </a:srgbClr>
                  </a:gs>
                  <a:gs pos="100000">
                    <a:srgbClr val="222A35">
                      <a:alpha val="79000"/>
                    </a:srgbClr>
                  </a:gs>
                </a:gsLst>
                <a:lin ang="16200000" scaled="1"/>
                <a:tileRect/>
              </a:gradFill>
              <a:prstDash val="sysDot"/>
              <a:round/>
              <a:headEnd type="none" w="med" len="med"/>
              <a:tailEnd type="none" w="med" len="med"/>
            </a:ln>
            <a:effectLst/>
          </p:spPr>
          <p:txBody>
            <a:bodyPr vert="horz" wrap="none" lIns="91440" tIns="45720" rIns="91440" bIns="45720" numCol="1" rtlCol="0"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1" i="0" u="none" strike="noStrike" kern="0" cap="none" spc="0" normalizeH="0" baseline="0" noProof="0">
                <a:ln>
                  <a:noFill/>
                </a:ln>
                <a:solidFill>
                  <a:prstClr val="black"/>
                </a:solidFill>
                <a:effectLst/>
                <a:uLnTx/>
                <a:uFillTx/>
                <a:latin typeface="Arial" panose="020B0604020202020204"/>
                <a:ea typeface="微软雅黑" panose="020B0503020204020204" pitchFamily="34" charset="-122"/>
                <a:sym typeface="Arial" panose="020B0604020202020204"/>
              </a:endParaRPr>
            </a:p>
          </p:txBody>
        </p:sp>
        <p:sp>
          <p:nvSpPr>
            <p:cNvPr id="17" name="椭圆 16"/>
            <p:cNvSpPr/>
            <p:nvPr/>
          </p:nvSpPr>
          <p:spPr bwMode="auto">
            <a:xfrm>
              <a:off x="1265499" y="-1702443"/>
              <a:ext cx="9661002" cy="9661002"/>
            </a:xfrm>
            <a:prstGeom prst="ellipse">
              <a:avLst/>
            </a:prstGeom>
            <a:noFill/>
            <a:ln w="12700" cap="rnd" cmpd="sng" algn="ctr">
              <a:gradFill flip="none" rotWithShape="1">
                <a:gsLst>
                  <a:gs pos="0">
                    <a:srgbClr val="222A35">
                      <a:alpha val="3000"/>
                    </a:srgbClr>
                  </a:gs>
                  <a:gs pos="100000">
                    <a:srgbClr val="222A35">
                      <a:alpha val="61000"/>
                    </a:srgbClr>
                  </a:gs>
                </a:gsLst>
                <a:lin ang="16200000" scaled="1"/>
                <a:tileRect/>
              </a:gradFill>
              <a:prstDash val="solid"/>
              <a:round/>
              <a:headEnd type="none" w="med" len="med"/>
              <a:tailEnd type="none" w="med" len="med"/>
            </a:ln>
            <a:effectLst/>
          </p:spPr>
          <p:txBody>
            <a:bodyPr vert="horz" wrap="none" lIns="91440" tIns="45720" rIns="91440" bIns="45720" numCol="1" rtlCol="0"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1" i="0" u="none" strike="noStrike" kern="0" cap="none" spc="0" normalizeH="0" baseline="0" noProof="0">
                <a:ln>
                  <a:noFill/>
                </a:ln>
                <a:solidFill>
                  <a:prstClr val="black"/>
                </a:solidFill>
                <a:effectLst/>
                <a:uLnTx/>
                <a:uFillTx/>
                <a:latin typeface="Arial" panose="020B0604020202020204"/>
                <a:ea typeface="微软雅黑" panose="020B0503020204020204" pitchFamily="34" charset="-122"/>
                <a:sym typeface="Arial" panose="020B0604020202020204"/>
              </a:endParaRPr>
            </a:p>
          </p:txBody>
        </p:sp>
      </p:grpSp>
    </p:spTree>
  </p:cSld>
  <p:clrMapOvr>
    <a:masterClrMapping/>
  </p:clrMapOvr>
  <mc:AlternateContent xmlns:mc="http://schemas.openxmlformats.org/markup-compatibility/2006">
    <mc:Choice xmlns:p14="http://schemas.microsoft.com/office/powerpoint/2010/main" Requires="p14">
      <p:transition spd="slow" p14:dur="1500" advClick="0" advTm="5000">
        <p:random/>
      </p:transition>
    </mc:Choice>
    <mc:Fallback>
      <p:transition spd="slow" advClick="0" advTm="5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1000"/>
                                        <p:tgtEl>
                                          <p:spTgt spid="7"/>
                                        </p:tgtEl>
                                      </p:cBhvr>
                                    </p:animEffect>
                                  </p:childTnLst>
                                </p:cTn>
                              </p:par>
                            </p:childTnLst>
                          </p:cTn>
                        </p:par>
                        <p:par>
                          <p:cTn id="8" fill="hold">
                            <p:stCondLst>
                              <p:cond delay="1000"/>
                            </p:stCondLst>
                            <p:childTnLst>
                              <p:par>
                                <p:cTn id="9" presetID="42" presetClass="entr" presetSubtype="0" fill="hold"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fade">
                                      <p:cBhvr>
                                        <p:cTn id="11" dur="1000"/>
                                        <p:tgtEl>
                                          <p:spTgt spid="15"/>
                                        </p:tgtEl>
                                      </p:cBhvr>
                                    </p:animEffect>
                                    <p:anim calcmode="lin" valueType="num">
                                      <p:cBhvr>
                                        <p:cTn id="12" dur="1000" fill="hold"/>
                                        <p:tgtEl>
                                          <p:spTgt spid="15"/>
                                        </p:tgtEl>
                                        <p:attrNameLst>
                                          <p:attrName>ppt_x</p:attrName>
                                        </p:attrNameLst>
                                      </p:cBhvr>
                                      <p:tavLst>
                                        <p:tav tm="0">
                                          <p:val>
                                            <p:strVal val="#ppt_x"/>
                                          </p:val>
                                        </p:tav>
                                        <p:tav tm="100000">
                                          <p:val>
                                            <p:strVal val="#ppt_x"/>
                                          </p:val>
                                        </p:tav>
                                      </p:tavLst>
                                    </p:anim>
                                    <p:anim calcmode="lin" valueType="num">
                                      <p:cBhvr>
                                        <p:cTn id="13" dur="1000" fill="hold"/>
                                        <p:tgtEl>
                                          <p:spTgt spid="15"/>
                                        </p:tgtEl>
                                        <p:attrNameLst>
                                          <p:attrName>ppt_y</p:attrName>
                                        </p:attrNameLst>
                                      </p:cBhvr>
                                      <p:tavLst>
                                        <p:tav tm="0">
                                          <p:val>
                                            <p:strVal val="#ppt_y+.1"/>
                                          </p:val>
                                        </p:tav>
                                        <p:tav tm="100000">
                                          <p:val>
                                            <p:strVal val="#ppt_y"/>
                                          </p:val>
                                        </p:tav>
                                      </p:tavLst>
                                    </p:anim>
                                  </p:childTnLst>
                                </p:cTn>
                              </p:par>
                            </p:childTnLst>
                          </p:cTn>
                        </p:par>
                        <p:par>
                          <p:cTn id="14" fill="hold">
                            <p:stCondLst>
                              <p:cond delay="2000"/>
                            </p:stCondLst>
                            <p:childTnLst>
                              <p:par>
                                <p:cTn id="15" presetID="47" presetClass="entr" presetSubtype="0" fill="hold" nodeType="after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1000"/>
                                        <p:tgtEl>
                                          <p:spTgt spid="8"/>
                                        </p:tgtEl>
                                      </p:cBhvr>
                                    </p:animEffect>
                                    <p:anim calcmode="lin" valueType="num">
                                      <p:cBhvr>
                                        <p:cTn id="18" dur="1000" fill="hold"/>
                                        <p:tgtEl>
                                          <p:spTgt spid="8"/>
                                        </p:tgtEl>
                                        <p:attrNameLst>
                                          <p:attrName>ppt_x</p:attrName>
                                        </p:attrNameLst>
                                      </p:cBhvr>
                                      <p:tavLst>
                                        <p:tav tm="0">
                                          <p:val>
                                            <p:strVal val="#ppt_x"/>
                                          </p:val>
                                        </p:tav>
                                        <p:tav tm="100000">
                                          <p:val>
                                            <p:strVal val="#ppt_x"/>
                                          </p:val>
                                        </p:tav>
                                      </p:tavLst>
                                    </p:anim>
                                    <p:anim calcmode="lin" valueType="num">
                                      <p:cBhvr>
                                        <p:cTn id="19" dur="1000" fill="hold"/>
                                        <p:tgtEl>
                                          <p:spTgt spid="8"/>
                                        </p:tgtEl>
                                        <p:attrNameLst>
                                          <p:attrName>ppt_y</p:attrName>
                                        </p:attrNameLst>
                                      </p:cBhvr>
                                      <p:tavLst>
                                        <p:tav tm="0">
                                          <p:val>
                                            <p:strVal val="#ppt_y-.1"/>
                                          </p:val>
                                        </p:tav>
                                        <p:tav tm="100000">
                                          <p:val>
                                            <p:strVal val="#ppt_y"/>
                                          </p:val>
                                        </p:tav>
                                      </p:tavLst>
                                    </p:anim>
                                  </p:childTnLst>
                                </p:cTn>
                              </p:par>
                            </p:childTnLst>
                          </p:cTn>
                        </p:par>
                        <p:par>
                          <p:cTn id="20" fill="hold">
                            <p:stCondLst>
                              <p:cond delay="3000"/>
                            </p:stCondLst>
                            <p:childTnLst>
                              <p:par>
                                <p:cTn id="21" presetID="16" presetClass="entr" presetSubtype="37" fill="hold" grpId="0" nodeType="after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barn(outVertical)">
                                      <p:cBhvr>
                                        <p:cTn id="23"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442992" y="320673"/>
            <a:ext cx="3226231" cy="747745"/>
            <a:chOff x="5264375" y="752934"/>
            <a:chExt cx="3226231" cy="747745"/>
          </a:xfrm>
        </p:grpSpPr>
        <p:sp>
          <p:nvSpPr>
            <p:cNvPr id="5" name="椭圆 4"/>
            <p:cNvSpPr/>
            <p:nvPr/>
          </p:nvSpPr>
          <p:spPr bwMode="auto">
            <a:xfrm>
              <a:off x="5264375" y="752934"/>
              <a:ext cx="678583" cy="678583"/>
            </a:xfrm>
            <a:prstGeom prst="ellipse">
              <a:avLst/>
            </a:prstGeom>
            <a:noFill/>
            <a:ln w="12700" cap="flat" cmpd="sng" algn="ctr">
              <a:gradFill flip="none" rotWithShape="1">
                <a:gsLst>
                  <a:gs pos="0">
                    <a:srgbClr val="222A35"/>
                  </a:gs>
                  <a:gs pos="60000">
                    <a:srgbClr val="222A35">
                      <a:alpha val="0"/>
                    </a:srgbClr>
                  </a:gs>
                  <a:gs pos="40000">
                    <a:srgbClr val="222A35">
                      <a:alpha val="0"/>
                    </a:srgbClr>
                  </a:gs>
                  <a:gs pos="100000">
                    <a:srgbClr val="222A35"/>
                  </a:gs>
                </a:gsLst>
                <a:lin ang="16200000" scaled="1"/>
                <a:tileRect/>
              </a:gradFill>
              <a:prstDash val="solid"/>
              <a:round/>
              <a:headEnd type="none" w="med" len="med"/>
              <a:tailEnd type="none" w="med" len="med"/>
            </a:ln>
            <a:effectLst/>
          </p:spPr>
          <p:txBody>
            <a:bodyPr vert="horz" wrap="non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50" b="1" i="0" u="none" strike="noStrike" kern="0" cap="none" spc="0" normalizeH="0" baseline="0" noProof="0">
                <a:ln>
                  <a:noFill/>
                </a:ln>
                <a:solidFill>
                  <a:prstClr val="black"/>
                </a:solidFill>
                <a:effectLst/>
                <a:uLnTx/>
                <a:uFillTx/>
                <a:latin typeface="Arial" panose="020B0604020202020204"/>
                <a:ea typeface="微软雅黑" panose="020B0503020204020204" pitchFamily="34" charset="-122"/>
                <a:sym typeface="Arial" panose="020B0604020202020204"/>
              </a:endParaRPr>
            </a:p>
          </p:txBody>
        </p:sp>
        <p:sp>
          <p:nvSpPr>
            <p:cNvPr id="6" name="文本框 5"/>
            <p:cNvSpPr txBox="1"/>
            <p:nvPr/>
          </p:nvSpPr>
          <p:spPr>
            <a:xfrm>
              <a:off x="5418188" y="799257"/>
              <a:ext cx="370957"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3200" b="1" dirty="0">
                  <a:solidFill>
                    <a:srgbClr val="222A35"/>
                  </a:solidFill>
                  <a:latin typeface="Arial" panose="020B0604020202020204"/>
                  <a:ea typeface="微软雅黑" panose="020B0503020204020204" pitchFamily="34" charset="-122"/>
                  <a:sym typeface="Arial" panose="020B0604020202020204"/>
                </a:rPr>
                <a:t>4</a:t>
              </a:r>
              <a:endParaRPr kumimoji="0" lang="zh-CN" altLang="en-US" sz="3200" b="1" i="0" u="none" strike="noStrike" kern="1200" cap="none" spc="0" normalizeH="0" baseline="0" noProof="0" dirty="0">
                <a:ln>
                  <a:noFill/>
                </a:ln>
                <a:solidFill>
                  <a:srgbClr val="222A35"/>
                </a:solidFill>
                <a:effectLst/>
                <a:uLnTx/>
                <a:uFillTx/>
                <a:latin typeface="Arial" panose="020B0604020202020204"/>
                <a:ea typeface="微软雅黑" panose="020B0503020204020204" pitchFamily="34" charset="-122"/>
                <a:sym typeface="Arial" panose="020B0604020202020204"/>
              </a:endParaRPr>
            </a:p>
          </p:txBody>
        </p:sp>
        <p:sp>
          <p:nvSpPr>
            <p:cNvPr id="9" name="矩形 8"/>
            <p:cNvSpPr/>
            <p:nvPr/>
          </p:nvSpPr>
          <p:spPr>
            <a:xfrm>
              <a:off x="6099620" y="1174022"/>
              <a:ext cx="2390986" cy="32665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normalizeH="0" baseline="0" noProof="0">
                  <a:ln>
                    <a:noFill/>
                  </a:ln>
                  <a:solidFill>
                    <a:srgbClr val="1CA8BC"/>
                  </a:solidFill>
                  <a:effectLst/>
                  <a:uLnTx/>
                  <a:uFillTx/>
                  <a:latin typeface="Arial" panose="020B0604020202020204"/>
                  <a:ea typeface="微软雅黑" panose="020B0503020204020204" pitchFamily="34" charset="-122"/>
                  <a:sym typeface="Arial" panose="020B0604020202020204"/>
                </a:rPr>
                <a:t>Flask-SQLAlchemy</a:t>
              </a:r>
              <a:endParaRPr kumimoji="0" lang="zh-CN" altLang="en-US" sz="2000" b="0" i="0" u="none" strike="noStrike" kern="1200" cap="none" normalizeH="0" baseline="0" noProof="0" dirty="0">
                <a:ln>
                  <a:noFill/>
                </a:ln>
                <a:solidFill>
                  <a:srgbClr val="1CA8BC"/>
                </a:solidFill>
                <a:effectLst/>
                <a:uLnTx/>
                <a:uFillTx/>
                <a:latin typeface="Arial" panose="020B0604020202020204"/>
                <a:ea typeface="微软雅黑" panose="020B0503020204020204" pitchFamily="34" charset="-122"/>
                <a:sym typeface="Arial" panose="020B0604020202020204"/>
              </a:endParaRPr>
            </a:p>
          </p:txBody>
        </p:sp>
      </p:grpSp>
      <p:sp>
        <p:nvSpPr>
          <p:cNvPr id="2" name="矩形 1"/>
          <p:cNvSpPr/>
          <p:nvPr/>
        </p:nvSpPr>
        <p:spPr>
          <a:xfrm>
            <a:off x="6466999" y="5721"/>
            <a:ext cx="5743903" cy="6858000"/>
          </a:xfrm>
          <a:prstGeom prst="rect">
            <a:avLst/>
          </a:prstGeom>
          <a:solidFill>
            <a:srgbClr val="222A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pitchFamily="34" charset="-122"/>
              <a:sym typeface="Arial" panose="020B0604020202020204"/>
            </a:endParaRPr>
          </a:p>
        </p:txBody>
      </p:sp>
      <p:sp>
        <p:nvSpPr>
          <p:cNvPr id="13" name="文本框 12"/>
          <p:cNvSpPr txBox="1"/>
          <p:nvPr/>
        </p:nvSpPr>
        <p:spPr>
          <a:xfrm>
            <a:off x="8153065" y="4066061"/>
            <a:ext cx="2333963" cy="1170898"/>
          </a:xfrm>
          <a:prstGeom prst="rect">
            <a:avLst/>
          </a:prstGeom>
          <a:noFill/>
        </p:spPr>
        <p:txBody>
          <a:bodyPr wrap="square" rtlCol="0">
            <a:spAutoFit/>
          </a:bodyPr>
          <a:lstStyle/>
          <a:p>
            <a:pPr algn="ctr">
              <a:lnSpc>
                <a:spcPct val="150000"/>
              </a:lnSpc>
            </a:pPr>
            <a:r>
              <a:rPr lang="en-US" altLang="zh-CN" sz="1200" b="0" i="0">
                <a:solidFill>
                  <a:schemeClr val="bg1"/>
                </a:solidFill>
                <a:effectLst/>
                <a:latin typeface="Söhne"/>
              </a:rPr>
              <a:t>Flask-SQLAlchemy is a Flask extension that provides the ability to use SQLAlchemy in Flask applications</a:t>
            </a:r>
            <a:r>
              <a:rPr lang="zh-CN" altLang="en-US" sz="1200" b="0" i="0">
                <a:solidFill>
                  <a:srgbClr val="374151"/>
                </a:solidFill>
                <a:effectLst/>
                <a:latin typeface="Söhne"/>
              </a:rPr>
              <a:t>。</a:t>
            </a:r>
            <a:endParaRPr lang="zh-CN" altLang="en-US" sz="1200" dirty="0">
              <a:solidFill>
                <a:schemeClr val="bg1"/>
              </a:solidFill>
              <a:latin typeface="Arial" panose="020B0604020202020204"/>
              <a:ea typeface="微软雅黑" panose="020B0503020204020204" pitchFamily="34" charset="-122"/>
              <a:sym typeface="Arial" panose="020B0604020202020204"/>
            </a:endParaRPr>
          </a:p>
        </p:txBody>
      </p:sp>
      <p:grpSp>
        <p:nvGrpSpPr>
          <p:cNvPr id="35" name="组合 34"/>
          <p:cNvGrpSpPr/>
          <p:nvPr/>
        </p:nvGrpSpPr>
        <p:grpSpPr>
          <a:xfrm>
            <a:off x="9239030" y="5464449"/>
            <a:ext cx="219840" cy="1393551"/>
            <a:chOff x="9239030" y="5464449"/>
            <a:chExt cx="219840" cy="1393551"/>
          </a:xfrm>
        </p:grpSpPr>
        <p:sp>
          <p:nvSpPr>
            <p:cNvPr id="17" name="椭圆 16"/>
            <p:cNvSpPr/>
            <p:nvPr/>
          </p:nvSpPr>
          <p:spPr>
            <a:xfrm>
              <a:off x="9239030" y="5464449"/>
              <a:ext cx="219840" cy="219840"/>
            </a:xfrm>
            <a:prstGeom prst="ellipse">
              <a:avLst/>
            </a:prstGeom>
            <a:solidFill>
              <a:srgbClr val="1CA8BC">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pitchFamily="34" charset="-122"/>
                <a:sym typeface="Arial" panose="020B0604020202020204"/>
              </a:endParaRPr>
            </a:p>
          </p:txBody>
        </p:sp>
        <p:sp>
          <p:nvSpPr>
            <p:cNvPr id="18" name="椭圆 17"/>
            <p:cNvSpPr/>
            <p:nvPr/>
          </p:nvSpPr>
          <p:spPr>
            <a:xfrm>
              <a:off x="9310796" y="5536215"/>
              <a:ext cx="76309" cy="7630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pitchFamily="34" charset="-122"/>
                <a:sym typeface="Arial" panose="020B0604020202020204"/>
              </a:endParaRPr>
            </a:p>
          </p:txBody>
        </p:sp>
        <p:cxnSp>
          <p:nvCxnSpPr>
            <p:cNvPr id="15" name="直接连接符 14"/>
            <p:cNvCxnSpPr/>
            <p:nvPr/>
          </p:nvCxnSpPr>
          <p:spPr>
            <a:xfrm>
              <a:off x="9348952" y="5612524"/>
              <a:ext cx="0" cy="124547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4" name="文本框 23"/>
          <p:cNvSpPr txBox="1"/>
          <p:nvPr/>
        </p:nvSpPr>
        <p:spPr>
          <a:xfrm>
            <a:off x="1959954" y="1934444"/>
            <a:ext cx="3526888" cy="889154"/>
          </a:xfrm>
          <a:prstGeom prst="rect">
            <a:avLst/>
          </a:prstGeom>
          <a:noFill/>
        </p:spPr>
        <p:txBody>
          <a:bodyPr wrap="square" rtlCol="0">
            <a:spAutoFit/>
          </a:bodyPr>
          <a:lstStyle/>
          <a:p>
            <a:pPr>
              <a:lnSpc>
                <a:spcPct val="150000"/>
              </a:lnSpc>
            </a:pPr>
            <a:r>
              <a:rPr lang="en-US" altLang="zh-CN" sz="1200">
                <a:solidFill>
                  <a:schemeClr val="bg1">
                    <a:lumMod val="50000"/>
                  </a:schemeClr>
                </a:solidFill>
                <a:latin typeface="Arial" panose="020B0604020202020204"/>
                <a:ea typeface="微软雅黑" panose="020B0503020204020204" pitchFamily="34" charset="-122"/>
                <a:sym typeface="Arial" panose="020B0604020202020204"/>
              </a:rPr>
              <a:t>SQLAlchemy is a powerful Python SQL package that allows users to perform a variety of database operations</a:t>
            </a:r>
            <a:endParaRPr lang="zh-CN" altLang="en-US" sz="1200" dirty="0">
              <a:solidFill>
                <a:schemeClr val="bg1">
                  <a:lumMod val="50000"/>
                </a:schemeClr>
              </a:solidFill>
              <a:latin typeface="Arial" panose="020B0604020202020204"/>
              <a:ea typeface="微软雅黑" panose="020B0503020204020204" pitchFamily="34" charset="-122"/>
              <a:sym typeface="Arial" panose="020B0604020202020204"/>
            </a:endParaRPr>
          </a:p>
        </p:txBody>
      </p:sp>
      <p:sp>
        <p:nvSpPr>
          <p:cNvPr id="28" name="文本框 27"/>
          <p:cNvSpPr txBox="1"/>
          <p:nvPr/>
        </p:nvSpPr>
        <p:spPr>
          <a:xfrm>
            <a:off x="1983191" y="3465797"/>
            <a:ext cx="3526888" cy="1166153"/>
          </a:xfrm>
          <a:prstGeom prst="rect">
            <a:avLst/>
          </a:prstGeom>
          <a:noFill/>
        </p:spPr>
        <p:txBody>
          <a:bodyPr wrap="square" rtlCol="0">
            <a:spAutoFit/>
          </a:bodyPr>
          <a:lstStyle/>
          <a:p>
            <a:pPr>
              <a:lnSpc>
                <a:spcPct val="150000"/>
              </a:lnSpc>
            </a:pPr>
            <a:r>
              <a:rPr lang="en-US" altLang="zh-CN" sz="1200">
                <a:solidFill>
                  <a:schemeClr val="bg1">
                    <a:lumMod val="50000"/>
                  </a:schemeClr>
                </a:solidFill>
                <a:latin typeface="Arial" panose="020B0604020202020204"/>
                <a:ea typeface="微软雅黑" panose="020B0503020204020204" pitchFamily="34" charset="-122"/>
                <a:sym typeface="Arial" panose="020B0604020202020204"/>
              </a:rPr>
              <a:t>With Flask-SQLAlchemy, users can define models as Python classes corresponding to database tables, which makes working with databases very intuitive.</a:t>
            </a:r>
            <a:endParaRPr lang="zh-CN" altLang="en-US" sz="1200" dirty="0">
              <a:solidFill>
                <a:schemeClr val="bg1">
                  <a:lumMod val="50000"/>
                </a:schemeClr>
              </a:solidFill>
              <a:latin typeface="Arial" panose="020B0604020202020204"/>
              <a:ea typeface="微软雅黑" panose="020B0503020204020204" pitchFamily="34" charset="-122"/>
              <a:sym typeface="Arial" panose="020B0604020202020204"/>
            </a:endParaRPr>
          </a:p>
        </p:txBody>
      </p:sp>
      <p:sp>
        <p:nvSpPr>
          <p:cNvPr id="31" name="文本框 30"/>
          <p:cNvSpPr txBox="1"/>
          <p:nvPr/>
        </p:nvSpPr>
        <p:spPr>
          <a:xfrm>
            <a:off x="1905779" y="4962713"/>
            <a:ext cx="3526888" cy="889154"/>
          </a:xfrm>
          <a:prstGeom prst="rect">
            <a:avLst/>
          </a:prstGeom>
          <a:noFill/>
        </p:spPr>
        <p:txBody>
          <a:bodyPr wrap="square" rtlCol="0">
            <a:spAutoFit/>
          </a:bodyPr>
          <a:lstStyle/>
          <a:p>
            <a:pPr>
              <a:lnSpc>
                <a:spcPct val="150000"/>
              </a:lnSpc>
            </a:pPr>
            <a:r>
              <a:rPr lang="en-US" altLang="zh-CN" sz="1200">
                <a:solidFill>
                  <a:schemeClr val="bg1">
                    <a:lumMod val="50000"/>
                  </a:schemeClr>
                </a:solidFill>
                <a:latin typeface="Arial" panose="020B0604020202020204"/>
                <a:ea typeface="微软雅黑" panose="020B0503020204020204" pitchFamily="34" charset="-122"/>
                <a:sym typeface="Arial" panose="020B0604020202020204"/>
              </a:rPr>
              <a:t>It supports a wide range of relational databases, provides ORM (Object-Relational Mapping) functionality.</a:t>
            </a:r>
            <a:endParaRPr lang="zh-CN" altLang="en-US" sz="1200" dirty="0">
              <a:solidFill>
                <a:schemeClr val="bg1">
                  <a:lumMod val="50000"/>
                </a:schemeClr>
              </a:solidFill>
              <a:latin typeface="Arial" panose="020B0604020202020204"/>
              <a:ea typeface="微软雅黑" panose="020B0503020204020204" pitchFamily="34" charset="-122"/>
              <a:sym typeface="Arial" panose="020B0604020202020204"/>
            </a:endParaRPr>
          </a:p>
        </p:txBody>
      </p:sp>
      <p:sp>
        <p:nvSpPr>
          <p:cNvPr id="10" name="文本框 9"/>
          <p:cNvSpPr txBox="1"/>
          <p:nvPr/>
        </p:nvSpPr>
        <p:spPr>
          <a:xfrm>
            <a:off x="1228691" y="209995"/>
            <a:ext cx="2314975" cy="523220"/>
          </a:xfrm>
          <a:prstGeom prst="rect">
            <a:avLst/>
          </a:prstGeom>
          <a:noFill/>
        </p:spPr>
        <p:txBody>
          <a:bodyPr wrap="square" rtlCol="0">
            <a:spAutoFit/>
          </a:bodyPr>
          <a:lstStyle/>
          <a:p>
            <a:r>
              <a:rPr lang="en-US" altLang="zh-CN" sz="2800" b="1">
                <a:latin typeface="Arial" panose="020B0604020202020204" pitchFamily="34" charset="0"/>
                <a:cs typeface="Arial" panose="020B0604020202020204" pitchFamily="34" charset="0"/>
              </a:rPr>
              <a:t>Introduction</a:t>
            </a:r>
            <a:endParaRPr lang="zh-CN" altLang="en-US" sz="2800" b="1">
              <a:latin typeface="Arial" panose="020B0604020202020204" pitchFamily="34" charset="0"/>
              <a:cs typeface="Arial" panose="020B0604020202020204" pitchFamily="34" charset="0"/>
            </a:endParaRPr>
          </a:p>
        </p:txBody>
      </p:sp>
      <p:pic>
        <p:nvPicPr>
          <p:cNvPr id="16" name="图片 15"/>
          <p:cNvPicPr>
            <a:picLocks noChangeAspect="1"/>
          </p:cNvPicPr>
          <p:nvPr/>
        </p:nvPicPr>
        <p:blipFill>
          <a:blip r:embed="rId1"/>
          <a:stretch>
            <a:fillRect/>
          </a:stretch>
        </p:blipFill>
        <p:spPr>
          <a:xfrm>
            <a:off x="8033572" y="921187"/>
            <a:ext cx="2507813" cy="2507813"/>
          </a:xfrm>
          <a:prstGeom prst="ellipse">
            <a:avLst/>
          </a:prstGeom>
          <a:ln w="190500" cap="rnd">
            <a:no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p:spPr>
      </p:pic>
      <p:pic>
        <p:nvPicPr>
          <p:cNvPr id="29" name="图片 28"/>
          <p:cNvPicPr>
            <a:picLocks noChangeAspect="1"/>
          </p:cNvPicPr>
          <p:nvPr/>
        </p:nvPicPr>
        <p:blipFill>
          <a:blip r:embed="rId2"/>
          <a:stretch>
            <a:fillRect/>
          </a:stretch>
        </p:blipFill>
        <p:spPr>
          <a:xfrm>
            <a:off x="937077" y="1908006"/>
            <a:ext cx="678583" cy="678583"/>
          </a:xfrm>
          <a:prstGeom prst="rect">
            <a:avLst/>
          </a:prstGeom>
        </p:spPr>
      </p:pic>
      <p:pic>
        <p:nvPicPr>
          <p:cNvPr id="32" name="图片 31"/>
          <p:cNvPicPr>
            <a:picLocks noChangeAspect="1"/>
          </p:cNvPicPr>
          <p:nvPr/>
        </p:nvPicPr>
        <p:blipFill>
          <a:blip r:embed="rId2"/>
          <a:stretch>
            <a:fillRect/>
          </a:stretch>
        </p:blipFill>
        <p:spPr>
          <a:xfrm>
            <a:off x="937076" y="3529083"/>
            <a:ext cx="678583" cy="678583"/>
          </a:xfrm>
          <a:prstGeom prst="rect">
            <a:avLst/>
          </a:prstGeom>
        </p:spPr>
      </p:pic>
      <p:pic>
        <p:nvPicPr>
          <p:cNvPr id="33" name="图片 32"/>
          <p:cNvPicPr>
            <a:picLocks noChangeAspect="1"/>
          </p:cNvPicPr>
          <p:nvPr/>
        </p:nvPicPr>
        <p:blipFill>
          <a:blip r:embed="rId3"/>
          <a:stretch>
            <a:fillRect/>
          </a:stretch>
        </p:blipFill>
        <p:spPr>
          <a:xfrm>
            <a:off x="966232" y="5083267"/>
            <a:ext cx="676715" cy="676715"/>
          </a:xfrm>
          <a:prstGeom prst="rect">
            <a:avLst/>
          </a:prstGeom>
        </p:spPr>
      </p:pic>
      <p:sp>
        <p:nvSpPr>
          <p:cNvPr id="34" name="文本框 33"/>
          <p:cNvSpPr txBox="1"/>
          <p:nvPr/>
        </p:nvSpPr>
        <p:spPr>
          <a:xfrm>
            <a:off x="1114882" y="2058543"/>
            <a:ext cx="218604" cy="369332"/>
          </a:xfrm>
          <a:prstGeom prst="rect">
            <a:avLst/>
          </a:prstGeom>
          <a:noFill/>
        </p:spPr>
        <p:txBody>
          <a:bodyPr wrap="square" rtlCol="0">
            <a:spAutoFit/>
          </a:bodyPr>
          <a:lstStyle/>
          <a:p>
            <a:r>
              <a:rPr lang="en-US" altLang="zh-CN" b="1">
                <a:solidFill>
                  <a:schemeClr val="bg1"/>
                </a:solidFill>
              </a:rPr>
              <a:t>1</a:t>
            </a:r>
            <a:endParaRPr lang="zh-CN" altLang="en-US" b="1">
              <a:solidFill>
                <a:schemeClr val="bg1"/>
              </a:solidFill>
            </a:endParaRPr>
          </a:p>
        </p:txBody>
      </p:sp>
      <p:sp>
        <p:nvSpPr>
          <p:cNvPr id="36" name="文本框 35"/>
          <p:cNvSpPr txBox="1"/>
          <p:nvPr/>
        </p:nvSpPr>
        <p:spPr>
          <a:xfrm>
            <a:off x="1126225" y="3696729"/>
            <a:ext cx="207261" cy="369332"/>
          </a:xfrm>
          <a:prstGeom prst="rect">
            <a:avLst/>
          </a:prstGeom>
          <a:noFill/>
        </p:spPr>
        <p:txBody>
          <a:bodyPr wrap="square" rtlCol="0">
            <a:spAutoFit/>
          </a:bodyPr>
          <a:lstStyle/>
          <a:p>
            <a:r>
              <a:rPr lang="en-US" altLang="zh-CN" b="1">
                <a:solidFill>
                  <a:schemeClr val="bg1"/>
                </a:solidFill>
              </a:rPr>
              <a:t>2</a:t>
            </a:r>
            <a:endParaRPr lang="zh-CN" altLang="en-US" b="1">
              <a:solidFill>
                <a:schemeClr val="bg1"/>
              </a:solidFill>
            </a:endParaRPr>
          </a:p>
        </p:txBody>
      </p:sp>
      <p:sp>
        <p:nvSpPr>
          <p:cNvPr id="37" name="文本框 36"/>
          <p:cNvSpPr txBox="1"/>
          <p:nvPr/>
        </p:nvSpPr>
        <p:spPr>
          <a:xfrm>
            <a:off x="1121575" y="5236959"/>
            <a:ext cx="343887" cy="369332"/>
          </a:xfrm>
          <a:prstGeom prst="rect">
            <a:avLst/>
          </a:prstGeom>
          <a:noFill/>
        </p:spPr>
        <p:txBody>
          <a:bodyPr wrap="square" rtlCol="0">
            <a:spAutoFit/>
          </a:bodyPr>
          <a:lstStyle/>
          <a:p>
            <a:r>
              <a:rPr lang="en-US" altLang="zh-CN" b="1">
                <a:solidFill>
                  <a:schemeClr val="bg1"/>
                </a:solidFill>
              </a:rPr>
              <a:t>3</a:t>
            </a:r>
            <a:endParaRPr lang="zh-CN" altLang="en-US" b="1">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spd="slow" p14:dur="1500" advClick="0" advTm="5000">
        <p:random/>
      </p:transition>
    </mc:Choice>
    <mc:Fallback>
      <p:transition spd="slow" advClick="0" advTm="5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wipe(down)">
                                      <p:cBhvr>
                                        <p:cTn id="7"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442992" y="282947"/>
            <a:ext cx="4420898" cy="880464"/>
            <a:chOff x="5264375" y="715208"/>
            <a:chExt cx="4420898" cy="880464"/>
          </a:xfrm>
        </p:grpSpPr>
        <p:sp>
          <p:nvSpPr>
            <p:cNvPr id="5" name="椭圆 4"/>
            <p:cNvSpPr/>
            <p:nvPr/>
          </p:nvSpPr>
          <p:spPr bwMode="auto">
            <a:xfrm>
              <a:off x="5264375" y="752934"/>
              <a:ext cx="678583" cy="678583"/>
            </a:xfrm>
            <a:prstGeom prst="ellipse">
              <a:avLst/>
            </a:prstGeom>
            <a:noFill/>
            <a:ln w="12700" cap="flat" cmpd="sng" algn="ctr">
              <a:gradFill flip="none" rotWithShape="1">
                <a:gsLst>
                  <a:gs pos="0">
                    <a:srgbClr val="222A35"/>
                  </a:gs>
                  <a:gs pos="60000">
                    <a:srgbClr val="222A35">
                      <a:alpha val="0"/>
                    </a:srgbClr>
                  </a:gs>
                  <a:gs pos="40000">
                    <a:srgbClr val="222A35">
                      <a:alpha val="0"/>
                    </a:srgbClr>
                  </a:gs>
                  <a:gs pos="100000">
                    <a:srgbClr val="222A35"/>
                  </a:gs>
                </a:gsLst>
                <a:lin ang="16200000" scaled="1"/>
                <a:tileRect/>
              </a:gradFill>
              <a:prstDash val="solid"/>
              <a:round/>
              <a:headEnd type="none" w="med" len="med"/>
              <a:tailEnd type="none" w="med" len="med"/>
            </a:ln>
            <a:effectLst/>
          </p:spPr>
          <p:txBody>
            <a:bodyPr vert="horz" wrap="non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50" b="1" i="0" u="none" strike="noStrike" kern="0" cap="none" spc="0" normalizeH="0" baseline="0" noProof="0">
                <a:ln>
                  <a:noFill/>
                </a:ln>
                <a:solidFill>
                  <a:prstClr val="black"/>
                </a:solidFill>
                <a:effectLst/>
                <a:uLnTx/>
                <a:uFillTx/>
                <a:latin typeface="Arial" panose="020B0604020202020204"/>
                <a:ea typeface="微软雅黑" panose="020B0503020204020204" pitchFamily="34" charset="-122"/>
                <a:sym typeface="Arial" panose="020B0604020202020204"/>
              </a:endParaRPr>
            </a:p>
          </p:txBody>
        </p:sp>
        <p:sp>
          <p:nvSpPr>
            <p:cNvPr id="6" name="文本框 5"/>
            <p:cNvSpPr txBox="1"/>
            <p:nvPr/>
          </p:nvSpPr>
          <p:spPr>
            <a:xfrm>
              <a:off x="5418188" y="799257"/>
              <a:ext cx="370957"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3200" b="1" dirty="0">
                  <a:solidFill>
                    <a:srgbClr val="222A35"/>
                  </a:solidFill>
                  <a:latin typeface="Arial" panose="020B0604020202020204"/>
                  <a:ea typeface="微软雅黑" panose="020B0503020204020204" pitchFamily="34" charset="-122"/>
                  <a:sym typeface="Arial" panose="020B0604020202020204"/>
                </a:rPr>
                <a:t>4</a:t>
              </a:r>
              <a:endParaRPr kumimoji="0" lang="zh-CN" altLang="en-US" sz="3200" b="1" i="0" u="none" strike="noStrike" kern="1200" cap="none" spc="0" normalizeH="0" baseline="0" noProof="0" dirty="0">
                <a:ln>
                  <a:noFill/>
                </a:ln>
                <a:solidFill>
                  <a:srgbClr val="222A35"/>
                </a:solidFill>
                <a:effectLst/>
                <a:uLnTx/>
                <a:uFillTx/>
                <a:latin typeface="Arial" panose="020B0604020202020204"/>
                <a:ea typeface="微软雅黑" panose="020B0503020204020204" pitchFamily="34" charset="-122"/>
                <a:sym typeface="Arial" panose="020B0604020202020204"/>
              </a:endParaRPr>
            </a:p>
          </p:txBody>
        </p:sp>
        <p:grpSp>
          <p:nvGrpSpPr>
            <p:cNvPr id="7" name="组合 6"/>
            <p:cNvGrpSpPr/>
            <p:nvPr/>
          </p:nvGrpSpPr>
          <p:grpSpPr>
            <a:xfrm>
              <a:off x="6036840" y="715208"/>
              <a:ext cx="3648433" cy="880464"/>
              <a:chOff x="6593413" y="739274"/>
              <a:chExt cx="4018150" cy="969687"/>
            </a:xfrm>
          </p:grpSpPr>
          <p:sp>
            <p:nvSpPr>
              <p:cNvPr id="8" name="文本框 7"/>
              <p:cNvSpPr txBox="1"/>
              <p:nvPr/>
            </p:nvSpPr>
            <p:spPr>
              <a:xfrm>
                <a:off x="6593413" y="739274"/>
                <a:ext cx="4018150" cy="57624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2800" b="1">
                    <a:solidFill>
                      <a:srgbClr val="222A35"/>
                    </a:solidFill>
                    <a:latin typeface="Arial" panose="020B0604020202020204"/>
                    <a:ea typeface="微软雅黑" panose="020B0503020204020204" pitchFamily="34" charset="-122"/>
                    <a:sym typeface="Arial" panose="020B0604020202020204"/>
                  </a:rPr>
                  <a:t>Simple</a:t>
                </a:r>
                <a:r>
                  <a:rPr lang="zh-CN" altLang="en-US" sz="2800" b="1">
                    <a:solidFill>
                      <a:srgbClr val="222A35"/>
                    </a:solidFill>
                    <a:latin typeface="Arial" panose="020B0604020202020204"/>
                    <a:ea typeface="微软雅黑" panose="020B0503020204020204" pitchFamily="34" charset="-122"/>
                    <a:sym typeface="Arial" panose="020B0604020202020204"/>
                  </a:rPr>
                  <a:t> </a:t>
                </a:r>
                <a:r>
                  <a:rPr lang="en-US" altLang="zh-CN" sz="2800" b="1">
                    <a:solidFill>
                      <a:srgbClr val="222A35"/>
                    </a:solidFill>
                    <a:latin typeface="Arial" panose="020B0604020202020204"/>
                    <a:ea typeface="微软雅黑" panose="020B0503020204020204" pitchFamily="34" charset="-122"/>
                    <a:sym typeface="Arial" panose="020B0604020202020204"/>
                  </a:rPr>
                  <a:t>Application</a:t>
                </a:r>
                <a:endParaRPr kumimoji="0" lang="zh-CN" altLang="en-US" sz="2800" b="1" i="0" u="none" strike="noStrike" kern="1200" cap="none" normalizeH="0" baseline="0" noProof="0" dirty="0">
                  <a:ln>
                    <a:noFill/>
                  </a:ln>
                  <a:solidFill>
                    <a:srgbClr val="222A35"/>
                  </a:solidFill>
                  <a:effectLst/>
                  <a:uLnTx/>
                  <a:uFillTx/>
                  <a:latin typeface="Arial" panose="020B0604020202020204"/>
                  <a:ea typeface="微软雅黑" panose="020B0503020204020204" pitchFamily="34" charset="-122"/>
                  <a:sym typeface="Arial" panose="020B0604020202020204"/>
                </a:endParaRPr>
              </a:p>
            </p:txBody>
          </p:sp>
          <p:sp>
            <p:nvSpPr>
              <p:cNvPr id="9" name="矩形 8"/>
              <p:cNvSpPr/>
              <p:nvPr/>
            </p:nvSpPr>
            <p:spPr>
              <a:xfrm>
                <a:off x="6593413" y="1349202"/>
                <a:ext cx="2983068" cy="3597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600" b="0" i="0" u="none" strike="noStrike" kern="1200" cap="none" normalizeH="0" baseline="0" noProof="0">
                    <a:ln>
                      <a:noFill/>
                    </a:ln>
                    <a:solidFill>
                      <a:srgbClr val="1CA8BC"/>
                    </a:solidFill>
                    <a:effectLst/>
                    <a:uLnTx/>
                    <a:uFillTx/>
                    <a:latin typeface="Arial" panose="020B0604020202020204"/>
                    <a:ea typeface="微软雅黑" panose="020B0503020204020204" pitchFamily="34" charset="-122"/>
                    <a:sym typeface="Arial" panose="020B0604020202020204"/>
                  </a:rPr>
                  <a:t>Basic CURD</a:t>
                </a:r>
                <a:endParaRPr kumimoji="0" lang="zh-CN" altLang="en-US" sz="1600" b="0" i="0" u="none" strike="noStrike" kern="1200" cap="none" normalizeH="0" baseline="0" noProof="0" dirty="0">
                  <a:ln>
                    <a:noFill/>
                  </a:ln>
                  <a:solidFill>
                    <a:srgbClr val="1CA8BC"/>
                  </a:solidFill>
                  <a:effectLst/>
                  <a:uLnTx/>
                  <a:uFillTx/>
                  <a:latin typeface="Arial" panose="020B0604020202020204"/>
                  <a:ea typeface="微软雅黑" panose="020B0503020204020204" pitchFamily="34" charset="-122"/>
                  <a:sym typeface="Arial" panose="020B0604020202020204"/>
                </a:endParaRPr>
              </a:p>
            </p:txBody>
          </p:sp>
        </p:grpSp>
      </p:grpSp>
      <p:sp>
        <p:nvSpPr>
          <p:cNvPr id="11" name="文本框 12"/>
          <p:cNvSpPr txBox="1"/>
          <p:nvPr/>
        </p:nvSpPr>
        <p:spPr>
          <a:xfrm>
            <a:off x="-89744" y="1203953"/>
            <a:ext cx="3502117" cy="33855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1600" b="1">
                <a:solidFill>
                  <a:srgbClr val="222A35"/>
                </a:solidFill>
                <a:latin typeface="Arial" panose="020B0604020202020204"/>
                <a:ea typeface="微软雅黑" panose="020B0503020204020204" pitchFamily="34" charset="-122"/>
                <a:sym typeface="Arial" panose="020B0604020202020204"/>
              </a:rPr>
              <a:t>Import the necessary modules:</a:t>
            </a:r>
            <a:endParaRPr lang="zh-CN" altLang="en-US" sz="1600" b="1" dirty="0">
              <a:solidFill>
                <a:srgbClr val="222A35"/>
              </a:solidFill>
              <a:latin typeface="Arial" panose="020B0604020202020204"/>
              <a:ea typeface="微软雅黑" panose="020B0503020204020204" pitchFamily="34" charset="-122"/>
              <a:sym typeface="Arial" panose="020B0604020202020204"/>
            </a:endParaRPr>
          </a:p>
        </p:txBody>
      </p:sp>
      <p:pic>
        <p:nvPicPr>
          <p:cNvPr id="18" name="图片 17"/>
          <p:cNvPicPr>
            <a:picLocks noChangeAspect="1"/>
          </p:cNvPicPr>
          <p:nvPr/>
        </p:nvPicPr>
        <p:blipFill>
          <a:blip r:embed="rId1"/>
          <a:stretch>
            <a:fillRect/>
          </a:stretch>
        </p:blipFill>
        <p:spPr>
          <a:xfrm>
            <a:off x="208792" y="1646650"/>
            <a:ext cx="5661761" cy="471813"/>
          </a:xfrm>
          <a:prstGeom prst="rect">
            <a:avLst/>
          </a:prstGeom>
        </p:spPr>
      </p:pic>
      <p:sp>
        <p:nvSpPr>
          <p:cNvPr id="19" name="文本框 12"/>
          <p:cNvSpPr txBox="1"/>
          <p:nvPr/>
        </p:nvSpPr>
        <p:spPr>
          <a:xfrm>
            <a:off x="1661314" y="2283503"/>
            <a:ext cx="5950611" cy="33855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1600" b="1">
                <a:solidFill>
                  <a:srgbClr val="222A35"/>
                </a:solidFill>
                <a:latin typeface="Arial" panose="020B0604020202020204"/>
                <a:ea typeface="微软雅黑" panose="020B0503020204020204" pitchFamily="34" charset="-122"/>
                <a:sym typeface="Arial" panose="020B0604020202020204"/>
              </a:rPr>
              <a:t>Create Flask application and set up some configuration :</a:t>
            </a:r>
            <a:endParaRPr lang="zh-CN" altLang="en-US" sz="1600" b="1" dirty="0">
              <a:solidFill>
                <a:srgbClr val="222A35"/>
              </a:solidFill>
              <a:latin typeface="Arial" panose="020B0604020202020204"/>
              <a:ea typeface="微软雅黑" panose="020B0503020204020204" pitchFamily="34" charset="-122"/>
              <a:sym typeface="Arial" panose="020B0604020202020204"/>
            </a:endParaRPr>
          </a:p>
        </p:txBody>
      </p:sp>
      <p:pic>
        <p:nvPicPr>
          <p:cNvPr id="25" name="图片 24"/>
          <p:cNvPicPr>
            <a:picLocks noChangeAspect="1"/>
          </p:cNvPicPr>
          <p:nvPr/>
        </p:nvPicPr>
        <p:blipFill>
          <a:blip r:embed="rId2"/>
          <a:stretch>
            <a:fillRect/>
          </a:stretch>
        </p:blipFill>
        <p:spPr>
          <a:xfrm>
            <a:off x="1982356" y="2650719"/>
            <a:ext cx="6679274" cy="1175504"/>
          </a:xfrm>
          <a:prstGeom prst="rect">
            <a:avLst/>
          </a:prstGeom>
        </p:spPr>
      </p:pic>
      <p:sp>
        <p:nvSpPr>
          <p:cNvPr id="27" name="文本框 12"/>
          <p:cNvSpPr txBox="1"/>
          <p:nvPr/>
        </p:nvSpPr>
        <p:spPr>
          <a:xfrm>
            <a:off x="4188503" y="3967794"/>
            <a:ext cx="5950611" cy="33855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1600" b="1">
                <a:solidFill>
                  <a:srgbClr val="222A35"/>
                </a:solidFill>
                <a:latin typeface="Arial" panose="020B0604020202020204"/>
                <a:ea typeface="微软雅黑" panose="020B0503020204020204" pitchFamily="34" charset="-122"/>
                <a:sym typeface="Arial" panose="020B0604020202020204"/>
              </a:rPr>
              <a:t>Define user data model :</a:t>
            </a:r>
            <a:endParaRPr lang="zh-CN" altLang="en-US" sz="1600" b="1" dirty="0">
              <a:solidFill>
                <a:srgbClr val="222A35"/>
              </a:solidFill>
              <a:latin typeface="Arial" panose="020B0604020202020204"/>
              <a:ea typeface="微软雅黑" panose="020B0503020204020204" pitchFamily="34" charset="-122"/>
              <a:sym typeface="Arial" panose="020B0604020202020204"/>
            </a:endParaRPr>
          </a:p>
        </p:txBody>
      </p:sp>
      <p:pic>
        <p:nvPicPr>
          <p:cNvPr id="29" name="图片 28"/>
          <p:cNvPicPr>
            <a:picLocks noChangeAspect="1"/>
          </p:cNvPicPr>
          <p:nvPr/>
        </p:nvPicPr>
        <p:blipFill>
          <a:blip r:embed="rId3"/>
          <a:stretch>
            <a:fillRect/>
          </a:stretch>
        </p:blipFill>
        <p:spPr>
          <a:xfrm>
            <a:off x="6521912" y="4306348"/>
            <a:ext cx="4971672" cy="2417731"/>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advClick="0" advTm="5000">
        <p:random/>
      </p:transition>
    </mc:Choice>
    <mc:Fallback>
      <p:transition spd="slow" advClick="0" advTm="5000">
        <p:random/>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a:xfrm>
            <a:off x="174431" y="252230"/>
            <a:ext cx="4420898" cy="880464"/>
            <a:chOff x="5264375" y="715208"/>
            <a:chExt cx="4420898" cy="880464"/>
          </a:xfrm>
        </p:grpSpPr>
        <p:sp>
          <p:nvSpPr>
            <p:cNvPr id="16" name="椭圆 15"/>
            <p:cNvSpPr/>
            <p:nvPr/>
          </p:nvSpPr>
          <p:spPr bwMode="auto">
            <a:xfrm>
              <a:off x="5264375" y="752934"/>
              <a:ext cx="678583" cy="678583"/>
            </a:xfrm>
            <a:prstGeom prst="ellipse">
              <a:avLst/>
            </a:prstGeom>
            <a:noFill/>
            <a:ln w="12700" cap="flat" cmpd="sng" algn="ctr">
              <a:gradFill flip="none" rotWithShape="1">
                <a:gsLst>
                  <a:gs pos="0">
                    <a:srgbClr val="222A35"/>
                  </a:gs>
                  <a:gs pos="60000">
                    <a:srgbClr val="222A35">
                      <a:alpha val="0"/>
                    </a:srgbClr>
                  </a:gs>
                  <a:gs pos="40000">
                    <a:srgbClr val="222A35">
                      <a:alpha val="0"/>
                    </a:srgbClr>
                  </a:gs>
                  <a:gs pos="100000">
                    <a:srgbClr val="222A35"/>
                  </a:gs>
                </a:gsLst>
                <a:lin ang="16200000" scaled="1"/>
                <a:tileRect/>
              </a:gradFill>
              <a:prstDash val="solid"/>
              <a:round/>
              <a:headEnd type="none" w="med" len="med"/>
              <a:tailEnd type="none" w="med" len="med"/>
            </a:ln>
            <a:effectLst/>
          </p:spPr>
          <p:txBody>
            <a:bodyPr vert="horz" wrap="non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50" b="1" i="0" u="none" strike="noStrike" kern="0" cap="none" spc="0" normalizeH="0" baseline="0" noProof="0">
                <a:ln>
                  <a:noFill/>
                </a:ln>
                <a:solidFill>
                  <a:prstClr val="black"/>
                </a:solidFill>
                <a:effectLst/>
                <a:uLnTx/>
                <a:uFillTx/>
                <a:latin typeface="Arial" panose="020B0604020202020204"/>
                <a:ea typeface="微软雅黑" panose="020B0503020204020204" pitchFamily="34" charset="-122"/>
                <a:sym typeface="Arial" panose="020B0604020202020204"/>
              </a:endParaRPr>
            </a:p>
          </p:txBody>
        </p:sp>
        <p:sp>
          <p:nvSpPr>
            <p:cNvPr id="17" name="文本框 16"/>
            <p:cNvSpPr txBox="1"/>
            <p:nvPr/>
          </p:nvSpPr>
          <p:spPr>
            <a:xfrm>
              <a:off x="5418188" y="799257"/>
              <a:ext cx="370957"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3200" b="1" dirty="0">
                  <a:solidFill>
                    <a:srgbClr val="222A35"/>
                  </a:solidFill>
                  <a:latin typeface="Arial" panose="020B0604020202020204"/>
                  <a:ea typeface="微软雅黑" panose="020B0503020204020204" pitchFamily="34" charset="-122"/>
                  <a:sym typeface="Arial" panose="020B0604020202020204"/>
                </a:rPr>
                <a:t>4</a:t>
              </a:r>
              <a:endParaRPr kumimoji="0" lang="zh-CN" altLang="en-US" sz="3200" b="1" i="0" u="none" strike="noStrike" kern="1200" cap="none" spc="0" normalizeH="0" baseline="0" noProof="0" dirty="0">
                <a:ln>
                  <a:noFill/>
                </a:ln>
                <a:solidFill>
                  <a:srgbClr val="222A35"/>
                </a:solidFill>
                <a:effectLst/>
                <a:uLnTx/>
                <a:uFillTx/>
                <a:latin typeface="Arial" panose="020B0604020202020204"/>
                <a:ea typeface="微软雅黑" panose="020B0503020204020204" pitchFamily="34" charset="-122"/>
                <a:sym typeface="Arial" panose="020B0604020202020204"/>
              </a:endParaRPr>
            </a:p>
          </p:txBody>
        </p:sp>
        <p:grpSp>
          <p:nvGrpSpPr>
            <p:cNvPr id="21" name="组合 20"/>
            <p:cNvGrpSpPr/>
            <p:nvPr/>
          </p:nvGrpSpPr>
          <p:grpSpPr>
            <a:xfrm>
              <a:off x="6036840" y="715208"/>
              <a:ext cx="3648433" cy="880464"/>
              <a:chOff x="6593413" y="739274"/>
              <a:chExt cx="4018150" cy="969687"/>
            </a:xfrm>
          </p:grpSpPr>
          <p:sp>
            <p:nvSpPr>
              <p:cNvPr id="22" name="文本框 21"/>
              <p:cNvSpPr txBox="1"/>
              <p:nvPr/>
            </p:nvSpPr>
            <p:spPr>
              <a:xfrm>
                <a:off x="6593413" y="739274"/>
                <a:ext cx="4018150" cy="57624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2800" b="1">
                    <a:solidFill>
                      <a:srgbClr val="222A35"/>
                    </a:solidFill>
                    <a:latin typeface="Arial" panose="020B0604020202020204"/>
                    <a:ea typeface="微软雅黑" panose="020B0503020204020204" pitchFamily="34" charset="-122"/>
                    <a:sym typeface="Arial" panose="020B0604020202020204"/>
                  </a:rPr>
                  <a:t>Simple</a:t>
                </a:r>
                <a:r>
                  <a:rPr lang="zh-CN" altLang="en-US" sz="2800" b="1">
                    <a:solidFill>
                      <a:srgbClr val="222A35"/>
                    </a:solidFill>
                    <a:latin typeface="Arial" panose="020B0604020202020204"/>
                    <a:ea typeface="微软雅黑" panose="020B0503020204020204" pitchFamily="34" charset="-122"/>
                    <a:sym typeface="Arial" panose="020B0604020202020204"/>
                  </a:rPr>
                  <a:t> </a:t>
                </a:r>
                <a:r>
                  <a:rPr lang="en-US" altLang="zh-CN" sz="2800" b="1">
                    <a:solidFill>
                      <a:srgbClr val="222A35"/>
                    </a:solidFill>
                    <a:latin typeface="Arial" panose="020B0604020202020204"/>
                    <a:ea typeface="微软雅黑" panose="020B0503020204020204" pitchFamily="34" charset="-122"/>
                    <a:sym typeface="Arial" panose="020B0604020202020204"/>
                  </a:rPr>
                  <a:t>Application</a:t>
                </a:r>
                <a:endParaRPr kumimoji="0" lang="zh-CN" altLang="en-US" sz="2800" b="1" i="0" u="none" strike="noStrike" kern="1200" cap="none" normalizeH="0" baseline="0" noProof="0" dirty="0">
                  <a:ln>
                    <a:noFill/>
                  </a:ln>
                  <a:solidFill>
                    <a:srgbClr val="222A35"/>
                  </a:solidFill>
                  <a:effectLst/>
                  <a:uLnTx/>
                  <a:uFillTx/>
                  <a:latin typeface="Arial" panose="020B0604020202020204"/>
                  <a:ea typeface="微软雅黑" panose="020B0503020204020204" pitchFamily="34" charset="-122"/>
                  <a:sym typeface="Arial" panose="020B0604020202020204"/>
                </a:endParaRPr>
              </a:p>
            </p:txBody>
          </p:sp>
          <p:sp>
            <p:nvSpPr>
              <p:cNvPr id="23" name="矩形 22"/>
              <p:cNvSpPr/>
              <p:nvPr/>
            </p:nvSpPr>
            <p:spPr>
              <a:xfrm>
                <a:off x="6593413" y="1349202"/>
                <a:ext cx="2983068" cy="3597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600" b="0" i="0" u="none" strike="noStrike" kern="1200" cap="none" normalizeH="0" baseline="0" noProof="0">
                    <a:ln>
                      <a:noFill/>
                    </a:ln>
                    <a:solidFill>
                      <a:srgbClr val="1CA8BC"/>
                    </a:solidFill>
                    <a:effectLst/>
                    <a:uLnTx/>
                    <a:uFillTx/>
                    <a:latin typeface="Arial" panose="020B0604020202020204"/>
                    <a:ea typeface="微软雅黑" panose="020B0503020204020204" pitchFamily="34" charset="-122"/>
                    <a:sym typeface="Arial" panose="020B0604020202020204"/>
                  </a:rPr>
                  <a:t>Basic CURD</a:t>
                </a:r>
                <a:endParaRPr kumimoji="0" lang="zh-CN" altLang="en-US" sz="1600" b="0" i="0" u="none" strike="noStrike" kern="1200" cap="none" normalizeH="0" baseline="0" noProof="0" dirty="0">
                  <a:ln>
                    <a:noFill/>
                  </a:ln>
                  <a:solidFill>
                    <a:srgbClr val="1CA8BC"/>
                  </a:solidFill>
                  <a:effectLst/>
                  <a:uLnTx/>
                  <a:uFillTx/>
                  <a:latin typeface="Arial" panose="020B0604020202020204"/>
                  <a:ea typeface="微软雅黑" panose="020B0503020204020204" pitchFamily="34" charset="-122"/>
                  <a:sym typeface="Arial" panose="020B0604020202020204"/>
                </a:endParaRPr>
              </a:p>
            </p:txBody>
          </p:sp>
        </p:grpSp>
      </p:grpSp>
      <p:sp>
        <p:nvSpPr>
          <p:cNvPr id="24" name="文本框 23"/>
          <p:cNvSpPr txBox="1"/>
          <p:nvPr/>
        </p:nvSpPr>
        <p:spPr>
          <a:xfrm>
            <a:off x="259386" y="1235349"/>
            <a:ext cx="5947634" cy="369332"/>
          </a:xfrm>
          <a:prstGeom prst="rect">
            <a:avLst/>
          </a:prstGeom>
          <a:noFill/>
        </p:spPr>
        <p:txBody>
          <a:bodyPr wrap="square" rtlCol="0">
            <a:spAutoFit/>
          </a:bodyPr>
          <a:lstStyle/>
          <a:p>
            <a:r>
              <a:rPr lang="en-US" altLang="zh-CN" b="1"/>
              <a:t>Define the route and perform database operations:</a:t>
            </a:r>
            <a:endParaRPr lang="zh-CN" altLang="en-US" b="1"/>
          </a:p>
        </p:txBody>
      </p:sp>
      <p:sp>
        <p:nvSpPr>
          <p:cNvPr id="26" name="文本框 25"/>
          <p:cNvSpPr txBox="1"/>
          <p:nvPr/>
        </p:nvSpPr>
        <p:spPr>
          <a:xfrm>
            <a:off x="405726" y="1871491"/>
            <a:ext cx="1592631" cy="307777"/>
          </a:xfrm>
          <a:prstGeom prst="rect">
            <a:avLst/>
          </a:prstGeom>
          <a:noFill/>
        </p:spPr>
        <p:txBody>
          <a:bodyPr wrap="square" rtlCol="0">
            <a:spAutoFit/>
          </a:bodyPr>
          <a:lstStyle/>
          <a:p>
            <a:r>
              <a:rPr lang="en-US" altLang="zh-CN" sz="1400" b="1"/>
              <a:t>Create a user:</a:t>
            </a:r>
            <a:endParaRPr lang="zh-CN" altLang="en-US" sz="1400" b="1"/>
          </a:p>
        </p:txBody>
      </p:sp>
      <p:pic>
        <p:nvPicPr>
          <p:cNvPr id="28" name="图片 27"/>
          <p:cNvPicPr>
            <a:picLocks noChangeAspect="1"/>
          </p:cNvPicPr>
          <p:nvPr/>
        </p:nvPicPr>
        <p:blipFill>
          <a:blip r:embed="rId1"/>
          <a:stretch>
            <a:fillRect/>
          </a:stretch>
        </p:blipFill>
        <p:spPr>
          <a:xfrm>
            <a:off x="259386" y="2243168"/>
            <a:ext cx="3367006" cy="2779534"/>
          </a:xfrm>
          <a:prstGeom prst="rect">
            <a:avLst/>
          </a:prstGeom>
        </p:spPr>
      </p:pic>
      <p:pic>
        <p:nvPicPr>
          <p:cNvPr id="33" name="图片 32"/>
          <p:cNvPicPr>
            <a:picLocks noChangeAspect="1"/>
          </p:cNvPicPr>
          <p:nvPr/>
        </p:nvPicPr>
        <p:blipFill>
          <a:blip r:embed="rId2"/>
          <a:stretch>
            <a:fillRect/>
          </a:stretch>
        </p:blipFill>
        <p:spPr>
          <a:xfrm>
            <a:off x="3789818" y="4253350"/>
            <a:ext cx="7520820" cy="1909867"/>
          </a:xfrm>
          <a:prstGeom prst="rect">
            <a:avLst/>
          </a:prstGeom>
        </p:spPr>
      </p:pic>
      <p:sp>
        <p:nvSpPr>
          <p:cNvPr id="34" name="文本框 33"/>
          <p:cNvSpPr txBox="1"/>
          <p:nvPr/>
        </p:nvSpPr>
        <p:spPr>
          <a:xfrm>
            <a:off x="3924046" y="3629568"/>
            <a:ext cx="3772657" cy="523220"/>
          </a:xfrm>
          <a:prstGeom prst="rect">
            <a:avLst/>
          </a:prstGeom>
          <a:noFill/>
        </p:spPr>
        <p:txBody>
          <a:bodyPr wrap="square" rtlCol="0">
            <a:spAutoFit/>
          </a:bodyPr>
          <a:lstStyle/>
          <a:p>
            <a:r>
              <a:rPr lang="en-US" altLang="zh-CN" sz="1400"/>
              <a:t>Input the username and password to register a new user.</a:t>
            </a:r>
            <a:endParaRPr lang="zh-CN" altLang="en-US" sz="1400"/>
          </a:p>
        </p:txBody>
      </p:sp>
      <p:sp>
        <p:nvSpPr>
          <p:cNvPr id="35" name="文本框 34"/>
          <p:cNvSpPr txBox="1"/>
          <p:nvPr/>
        </p:nvSpPr>
        <p:spPr>
          <a:xfrm>
            <a:off x="2863419" y="5022702"/>
            <a:ext cx="1731910" cy="261610"/>
          </a:xfrm>
          <a:prstGeom prst="rect">
            <a:avLst/>
          </a:prstGeom>
          <a:noFill/>
        </p:spPr>
        <p:txBody>
          <a:bodyPr wrap="square" rtlCol="0">
            <a:spAutoFit/>
          </a:bodyPr>
          <a:lstStyle/>
          <a:p>
            <a:r>
              <a:rPr lang="en-US" altLang="zh-CN" sz="1100"/>
              <a:t>(main code)</a:t>
            </a:r>
            <a:endParaRPr lang="zh-CN" altLang="en-US" sz="1100"/>
          </a:p>
        </p:txBody>
      </p:sp>
    </p:spTree>
  </p:cSld>
  <p:clrMapOvr>
    <a:masterClrMapping/>
  </p:clrMapOvr>
  <mc:AlternateContent xmlns:mc="http://schemas.openxmlformats.org/markup-compatibility/2006">
    <mc:Choice xmlns:p14="http://schemas.microsoft.com/office/powerpoint/2010/main" Requires="p14">
      <p:transition spd="slow" p14:dur="1500" advClick="0" advTm="5000">
        <p:random/>
      </p:transition>
    </mc:Choice>
    <mc:Fallback>
      <p:transition spd="slow" advClick="0" advTm="5000">
        <p:random/>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rot="5400000">
            <a:off x="-2971803" y="2971797"/>
            <a:ext cx="6858001" cy="914404"/>
            <a:chOff x="0" y="5620298"/>
            <a:chExt cx="12192000" cy="1237702"/>
          </a:xfrm>
        </p:grpSpPr>
        <p:sp>
          <p:nvSpPr>
            <p:cNvPr id="5" name="矩形 4"/>
            <p:cNvSpPr/>
            <p:nvPr/>
          </p:nvSpPr>
          <p:spPr>
            <a:xfrm>
              <a:off x="0" y="5711154"/>
              <a:ext cx="12192000" cy="1146846"/>
            </a:xfrm>
            <a:custGeom>
              <a:avLst/>
              <a:gdLst>
                <a:gd name="connsiteX0" fmla="*/ 0 w 12192000"/>
                <a:gd name="connsiteY0" fmla="*/ 0 h 1284514"/>
                <a:gd name="connsiteX1" fmla="*/ 12192000 w 12192000"/>
                <a:gd name="connsiteY1" fmla="*/ 0 h 1284514"/>
                <a:gd name="connsiteX2" fmla="*/ 12192000 w 12192000"/>
                <a:gd name="connsiteY2" fmla="*/ 1284514 h 1284514"/>
                <a:gd name="connsiteX3" fmla="*/ 0 w 12192000"/>
                <a:gd name="connsiteY3" fmla="*/ 1284514 h 1284514"/>
                <a:gd name="connsiteX4" fmla="*/ 0 w 12192000"/>
                <a:gd name="connsiteY4" fmla="*/ 0 h 1284514"/>
                <a:gd name="connsiteX0-1" fmla="*/ 0 w 12192000"/>
                <a:gd name="connsiteY0-2" fmla="*/ 1284514 h 1284514"/>
                <a:gd name="connsiteX1-3" fmla="*/ 12192000 w 12192000"/>
                <a:gd name="connsiteY1-4" fmla="*/ 0 h 1284514"/>
                <a:gd name="connsiteX2-5" fmla="*/ 12192000 w 12192000"/>
                <a:gd name="connsiteY2-6" fmla="*/ 1284514 h 1284514"/>
                <a:gd name="connsiteX3-7" fmla="*/ 0 w 12192000"/>
                <a:gd name="connsiteY3-8" fmla="*/ 1284514 h 1284514"/>
                <a:gd name="connsiteX0-9" fmla="*/ 0 w 12192000"/>
                <a:gd name="connsiteY0-10" fmla="*/ 1284514 h 1284514"/>
                <a:gd name="connsiteX1-11" fmla="*/ 12192000 w 12192000"/>
                <a:gd name="connsiteY1-12" fmla="*/ 0 h 1284514"/>
                <a:gd name="connsiteX2-13" fmla="*/ 12192000 w 12192000"/>
                <a:gd name="connsiteY2-14" fmla="*/ 1284514 h 1284514"/>
                <a:gd name="connsiteX3-15" fmla="*/ 0 w 12192000"/>
                <a:gd name="connsiteY3-16" fmla="*/ 1284514 h 1284514"/>
                <a:gd name="connsiteX0-17" fmla="*/ 249129 w 12441129"/>
                <a:gd name="connsiteY0-18" fmla="*/ 1340574 h 1340574"/>
                <a:gd name="connsiteX1-19" fmla="*/ 4792100 w 12441129"/>
                <a:gd name="connsiteY1-20" fmla="*/ 186688 h 1340574"/>
                <a:gd name="connsiteX2-21" fmla="*/ 12441129 w 12441129"/>
                <a:gd name="connsiteY2-22" fmla="*/ 56060 h 1340574"/>
                <a:gd name="connsiteX3-23" fmla="*/ 12441129 w 12441129"/>
                <a:gd name="connsiteY3-24" fmla="*/ 1340574 h 1340574"/>
                <a:gd name="connsiteX4-25" fmla="*/ 249129 w 12441129"/>
                <a:gd name="connsiteY4-26" fmla="*/ 1340574 h 1340574"/>
                <a:gd name="connsiteX0-27" fmla="*/ 0 w 12192000"/>
                <a:gd name="connsiteY0-28" fmla="*/ 1340574 h 1340574"/>
                <a:gd name="connsiteX1-29" fmla="*/ 4542971 w 12192000"/>
                <a:gd name="connsiteY1-30" fmla="*/ 186688 h 1340574"/>
                <a:gd name="connsiteX2-31" fmla="*/ 12192000 w 12192000"/>
                <a:gd name="connsiteY2-32" fmla="*/ 56060 h 1340574"/>
                <a:gd name="connsiteX3-33" fmla="*/ 12192000 w 12192000"/>
                <a:gd name="connsiteY3-34" fmla="*/ 1340574 h 1340574"/>
                <a:gd name="connsiteX4-35" fmla="*/ 0 w 12192000"/>
                <a:gd name="connsiteY4-36" fmla="*/ 1340574 h 1340574"/>
                <a:gd name="connsiteX0-37" fmla="*/ 0 w 12192000"/>
                <a:gd name="connsiteY0-38" fmla="*/ 1340574 h 1340574"/>
                <a:gd name="connsiteX1-39" fmla="*/ 4542971 w 12192000"/>
                <a:gd name="connsiteY1-40" fmla="*/ 186688 h 1340574"/>
                <a:gd name="connsiteX2-41" fmla="*/ 12192000 w 12192000"/>
                <a:gd name="connsiteY2-42" fmla="*/ 56060 h 1340574"/>
                <a:gd name="connsiteX3-43" fmla="*/ 12192000 w 12192000"/>
                <a:gd name="connsiteY3-44" fmla="*/ 1340574 h 1340574"/>
                <a:gd name="connsiteX4-45" fmla="*/ 0 w 12192000"/>
                <a:gd name="connsiteY4-46" fmla="*/ 1340574 h 1340574"/>
                <a:gd name="connsiteX0-47" fmla="*/ 0 w 12192000"/>
                <a:gd name="connsiteY0-48" fmla="*/ 1348860 h 1348860"/>
                <a:gd name="connsiteX1-49" fmla="*/ 4542971 w 12192000"/>
                <a:gd name="connsiteY1-50" fmla="*/ 194974 h 1348860"/>
                <a:gd name="connsiteX2-51" fmla="*/ 12192000 w 12192000"/>
                <a:gd name="connsiteY2-52" fmla="*/ 64346 h 1348860"/>
                <a:gd name="connsiteX3-53" fmla="*/ 12192000 w 12192000"/>
                <a:gd name="connsiteY3-54" fmla="*/ 1348860 h 1348860"/>
                <a:gd name="connsiteX4-55" fmla="*/ 0 w 12192000"/>
                <a:gd name="connsiteY4-56" fmla="*/ 1348860 h 1348860"/>
                <a:gd name="connsiteX0-57" fmla="*/ 233347 w 12425347"/>
                <a:gd name="connsiteY0-58" fmla="*/ 1348860 h 1348860"/>
                <a:gd name="connsiteX1-59" fmla="*/ 4776318 w 12425347"/>
                <a:gd name="connsiteY1-60" fmla="*/ 194974 h 1348860"/>
                <a:gd name="connsiteX2-61" fmla="*/ 12425347 w 12425347"/>
                <a:gd name="connsiteY2-62" fmla="*/ 64346 h 1348860"/>
                <a:gd name="connsiteX3-63" fmla="*/ 12425347 w 12425347"/>
                <a:gd name="connsiteY3-64" fmla="*/ 1348860 h 1348860"/>
                <a:gd name="connsiteX4-65" fmla="*/ 233347 w 12425347"/>
                <a:gd name="connsiteY4-66" fmla="*/ 1348860 h 1348860"/>
                <a:gd name="connsiteX0-67" fmla="*/ 0 w 12192000"/>
                <a:gd name="connsiteY0-68" fmla="*/ 1348860 h 1348860"/>
                <a:gd name="connsiteX1-69" fmla="*/ 4542971 w 12192000"/>
                <a:gd name="connsiteY1-70" fmla="*/ 194974 h 1348860"/>
                <a:gd name="connsiteX2-71" fmla="*/ 12192000 w 12192000"/>
                <a:gd name="connsiteY2-72" fmla="*/ 64346 h 1348860"/>
                <a:gd name="connsiteX3-73" fmla="*/ 12192000 w 12192000"/>
                <a:gd name="connsiteY3-74" fmla="*/ 1348860 h 1348860"/>
                <a:gd name="connsiteX4-75" fmla="*/ 0 w 12192000"/>
                <a:gd name="connsiteY4-76" fmla="*/ 1348860 h 1348860"/>
                <a:gd name="connsiteX0-77" fmla="*/ 0 w 12192000"/>
                <a:gd name="connsiteY0-78" fmla="*/ 1405597 h 1405597"/>
                <a:gd name="connsiteX1-79" fmla="*/ 4542971 w 12192000"/>
                <a:gd name="connsiteY1-80" fmla="*/ 251711 h 1405597"/>
                <a:gd name="connsiteX2-81" fmla="*/ 12192000 w 12192000"/>
                <a:gd name="connsiteY2-82" fmla="*/ 121083 h 1405597"/>
                <a:gd name="connsiteX3-83" fmla="*/ 12192000 w 12192000"/>
                <a:gd name="connsiteY3-84" fmla="*/ 1405597 h 1405597"/>
                <a:gd name="connsiteX4-85" fmla="*/ 0 w 12192000"/>
                <a:gd name="connsiteY4-86" fmla="*/ 1405597 h 1405597"/>
                <a:gd name="connsiteX0-87" fmla="*/ 0 w 12192000"/>
                <a:gd name="connsiteY0-88" fmla="*/ 1320403 h 1320403"/>
                <a:gd name="connsiteX1-89" fmla="*/ 4542971 w 12192000"/>
                <a:gd name="connsiteY1-90" fmla="*/ 166517 h 1320403"/>
                <a:gd name="connsiteX2-91" fmla="*/ 7997371 w 12192000"/>
                <a:gd name="connsiteY2-92" fmla="*/ 805147 h 1320403"/>
                <a:gd name="connsiteX3-93" fmla="*/ 12192000 w 12192000"/>
                <a:gd name="connsiteY3-94" fmla="*/ 35889 h 1320403"/>
                <a:gd name="connsiteX4-95" fmla="*/ 12192000 w 12192000"/>
                <a:gd name="connsiteY4-96" fmla="*/ 1320403 h 1320403"/>
                <a:gd name="connsiteX5" fmla="*/ 0 w 12192000"/>
                <a:gd name="connsiteY5" fmla="*/ 1320403 h 1320403"/>
                <a:gd name="connsiteX0-97" fmla="*/ 0 w 12192000"/>
                <a:gd name="connsiteY0-98" fmla="*/ 1321338 h 1321338"/>
                <a:gd name="connsiteX1-99" fmla="*/ 4542971 w 12192000"/>
                <a:gd name="connsiteY1-100" fmla="*/ 167452 h 1321338"/>
                <a:gd name="connsiteX2-101" fmla="*/ 8040914 w 12192000"/>
                <a:gd name="connsiteY2-102" fmla="*/ 777053 h 1321338"/>
                <a:gd name="connsiteX3-103" fmla="*/ 12192000 w 12192000"/>
                <a:gd name="connsiteY3-104" fmla="*/ 36824 h 1321338"/>
                <a:gd name="connsiteX4-105" fmla="*/ 12192000 w 12192000"/>
                <a:gd name="connsiteY4-106" fmla="*/ 1321338 h 1321338"/>
                <a:gd name="connsiteX5-107" fmla="*/ 0 w 12192000"/>
                <a:gd name="connsiteY5-108" fmla="*/ 1321338 h 1321338"/>
                <a:gd name="connsiteX0-109" fmla="*/ 0 w 12192000"/>
                <a:gd name="connsiteY0-110" fmla="*/ 1321338 h 1321338"/>
                <a:gd name="connsiteX1-111" fmla="*/ 4542971 w 12192000"/>
                <a:gd name="connsiteY1-112" fmla="*/ 167452 h 1321338"/>
                <a:gd name="connsiteX2-113" fmla="*/ 8040914 w 12192000"/>
                <a:gd name="connsiteY2-114" fmla="*/ 777053 h 1321338"/>
                <a:gd name="connsiteX3-115" fmla="*/ 12192000 w 12192000"/>
                <a:gd name="connsiteY3-116" fmla="*/ 36824 h 1321338"/>
                <a:gd name="connsiteX4-117" fmla="*/ 12192000 w 12192000"/>
                <a:gd name="connsiteY4-118" fmla="*/ 1321338 h 1321338"/>
                <a:gd name="connsiteX5-119" fmla="*/ 0 w 12192000"/>
                <a:gd name="connsiteY5-120" fmla="*/ 1321338 h 1321338"/>
                <a:gd name="connsiteX0-121" fmla="*/ 0 w 12451870"/>
                <a:gd name="connsiteY0-122" fmla="*/ 1164632 h 1164632"/>
                <a:gd name="connsiteX1-123" fmla="*/ 4542971 w 12451870"/>
                <a:gd name="connsiteY1-124" fmla="*/ 10746 h 1164632"/>
                <a:gd name="connsiteX2-125" fmla="*/ 8040914 w 12451870"/>
                <a:gd name="connsiteY2-126" fmla="*/ 620347 h 1164632"/>
                <a:gd name="connsiteX3-127" fmla="*/ 12192000 w 12451870"/>
                <a:gd name="connsiteY3-128" fmla="*/ 1164632 h 1164632"/>
                <a:gd name="connsiteX4-129" fmla="*/ 0 w 12451870"/>
                <a:gd name="connsiteY4-130" fmla="*/ 1164632 h 1164632"/>
                <a:gd name="connsiteX0-131" fmla="*/ 0 w 12192000"/>
                <a:gd name="connsiteY0-132" fmla="*/ 1164632 h 1164632"/>
                <a:gd name="connsiteX1-133" fmla="*/ 4542971 w 12192000"/>
                <a:gd name="connsiteY1-134" fmla="*/ 10746 h 1164632"/>
                <a:gd name="connsiteX2-135" fmla="*/ 8040914 w 12192000"/>
                <a:gd name="connsiteY2-136" fmla="*/ 620347 h 1164632"/>
                <a:gd name="connsiteX3-137" fmla="*/ 12192000 w 12192000"/>
                <a:gd name="connsiteY3-138" fmla="*/ 1164632 h 1164632"/>
                <a:gd name="connsiteX4-139" fmla="*/ 0 w 12192000"/>
                <a:gd name="connsiteY4-140" fmla="*/ 1164632 h 1164632"/>
                <a:gd name="connsiteX0-141" fmla="*/ 0 w 12192000"/>
                <a:gd name="connsiteY0-142" fmla="*/ 1166245 h 1166245"/>
                <a:gd name="connsiteX1-143" fmla="*/ 4542971 w 12192000"/>
                <a:gd name="connsiteY1-144" fmla="*/ 12359 h 1166245"/>
                <a:gd name="connsiteX2-145" fmla="*/ 7881257 w 12192000"/>
                <a:gd name="connsiteY2-146" fmla="*/ 592931 h 1166245"/>
                <a:gd name="connsiteX3-147" fmla="*/ 12192000 w 12192000"/>
                <a:gd name="connsiteY3-148" fmla="*/ 1166245 h 1166245"/>
                <a:gd name="connsiteX4-149" fmla="*/ 0 w 12192000"/>
                <a:gd name="connsiteY4-150" fmla="*/ 1166245 h 1166245"/>
                <a:gd name="connsiteX0-151" fmla="*/ 0 w 12192000"/>
                <a:gd name="connsiteY0-152" fmla="*/ 1166245 h 1166245"/>
                <a:gd name="connsiteX1-153" fmla="*/ 4542971 w 12192000"/>
                <a:gd name="connsiteY1-154" fmla="*/ 12359 h 1166245"/>
                <a:gd name="connsiteX2-155" fmla="*/ 7881257 w 12192000"/>
                <a:gd name="connsiteY2-156" fmla="*/ 592931 h 1166245"/>
                <a:gd name="connsiteX3-157" fmla="*/ 12192000 w 12192000"/>
                <a:gd name="connsiteY3-158" fmla="*/ 1166245 h 1166245"/>
                <a:gd name="connsiteX4-159" fmla="*/ 0 w 12192000"/>
                <a:gd name="connsiteY4-160" fmla="*/ 1166245 h 1166245"/>
                <a:gd name="connsiteX0-161" fmla="*/ 0 w 12192000"/>
                <a:gd name="connsiteY0-162" fmla="*/ 1160586 h 1160586"/>
                <a:gd name="connsiteX1-163" fmla="*/ 4542971 w 12192000"/>
                <a:gd name="connsiteY1-164" fmla="*/ 6700 h 1160586"/>
                <a:gd name="connsiteX2-165" fmla="*/ 7881257 w 12192000"/>
                <a:gd name="connsiteY2-166" fmla="*/ 587272 h 1160586"/>
                <a:gd name="connsiteX3-167" fmla="*/ 12192000 w 12192000"/>
                <a:gd name="connsiteY3-168" fmla="*/ 1160586 h 1160586"/>
                <a:gd name="connsiteX4-169" fmla="*/ 0 w 12192000"/>
                <a:gd name="connsiteY4-170" fmla="*/ 1160586 h 1160586"/>
                <a:gd name="connsiteX0-171" fmla="*/ 0 w 12192000"/>
                <a:gd name="connsiteY0-172" fmla="*/ 1160586 h 1160586"/>
                <a:gd name="connsiteX1-173" fmla="*/ 4542971 w 12192000"/>
                <a:gd name="connsiteY1-174" fmla="*/ 6700 h 1160586"/>
                <a:gd name="connsiteX2-175" fmla="*/ 7808686 w 12192000"/>
                <a:gd name="connsiteY2-176" fmla="*/ 587272 h 1160586"/>
                <a:gd name="connsiteX3-177" fmla="*/ 12192000 w 12192000"/>
                <a:gd name="connsiteY3-178" fmla="*/ 1160586 h 1160586"/>
                <a:gd name="connsiteX4-179" fmla="*/ 0 w 12192000"/>
                <a:gd name="connsiteY4-180" fmla="*/ 1160586 h 1160586"/>
                <a:gd name="connsiteX0-181" fmla="*/ 0 w 12192000"/>
                <a:gd name="connsiteY0-182" fmla="*/ 1162364 h 1162364"/>
                <a:gd name="connsiteX1-183" fmla="*/ 4542971 w 12192000"/>
                <a:gd name="connsiteY1-184" fmla="*/ 8478 h 1162364"/>
                <a:gd name="connsiteX2-185" fmla="*/ 7126515 w 12192000"/>
                <a:gd name="connsiteY2-186" fmla="*/ 530993 h 1162364"/>
                <a:gd name="connsiteX3-187" fmla="*/ 12192000 w 12192000"/>
                <a:gd name="connsiteY3-188" fmla="*/ 1162364 h 1162364"/>
                <a:gd name="connsiteX4-189" fmla="*/ 0 w 12192000"/>
                <a:gd name="connsiteY4-190" fmla="*/ 1162364 h 1162364"/>
                <a:gd name="connsiteX0-191" fmla="*/ 0 w 12563710"/>
                <a:gd name="connsiteY0-192" fmla="*/ 1167359 h 1167359"/>
                <a:gd name="connsiteX1-193" fmla="*/ 4542971 w 12563710"/>
                <a:gd name="connsiteY1-194" fmla="*/ 13473 h 1167359"/>
                <a:gd name="connsiteX2-195" fmla="*/ 7126515 w 12563710"/>
                <a:gd name="connsiteY2-196" fmla="*/ 535988 h 1167359"/>
                <a:gd name="connsiteX3-197" fmla="*/ 9216571 w 12563710"/>
                <a:gd name="connsiteY3-198" fmla="*/ 521474 h 1167359"/>
                <a:gd name="connsiteX4-199" fmla="*/ 12192000 w 12563710"/>
                <a:gd name="connsiteY4-200" fmla="*/ 1167359 h 1167359"/>
                <a:gd name="connsiteX5-201" fmla="*/ 0 w 12563710"/>
                <a:gd name="connsiteY5-202" fmla="*/ 1167359 h 1167359"/>
                <a:gd name="connsiteX0-203" fmla="*/ 0 w 12563710"/>
                <a:gd name="connsiteY0-204" fmla="*/ 1167359 h 1167359"/>
                <a:gd name="connsiteX1-205" fmla="*/ 4542971 w 12563710"/>
                <a:gd name="connsiteY1-206" fmla="*/ 13473 h 1167359"/>
                <a:gd name="connsiteX2-207" fmla="*/ 7126515 w 12563710"/>
                <a:gd name="connsiteY2-208" fmla="*/ 535988 h 1167359"/>
                <a:gd name="connsiteX3-209" fmla="*/ 9216571 w 12563710"/>
                <a:gd name="connsiteY3-210" fmla="*/ 521474 h 1167359"/>
                <a:gd name="connsiteX4-211" fmla="*/ 12192000 w 12563710"/>
                <a:gd name="connsiteY4-212" fmla="*/ 1167359 h 1167359"/>
                <a:gd name="connsiteX5-213" fmla="*/ 0 w 12563710"/>
                <a:gd name="connsiteY5-214" fmla="*/ 1167359 h 1167359"/>
                <a:gd name="connsiteX0-215" fmla="*/ 0 w 12550463"/>
                <a:gd name="connsiteY0-216" fmla="*/ 1167359 h 1167359"/>
                <a:gd name="connsiteX1-217" fmla="*/ 4542971 w 12550463"/>
                <a:gd name="connsiteY1-218" fmla="*/ 13473 h 1167359"/>
                <a:gd name="connsiteX2-219" fmla="*/ 7126515 w 12550463"/>
                <a:gd name="connsiteY2-220" fmla="*/ 535988 h 1167359"/>
                <a:gd name="connsiteX3-221" fmla="*/ 9216571 w 12550463"/>
                <a:gd name="connsiteY3-222" fmla="*/ 521474 h 1167359"/>
                <a:gd name="connsiteX4-223" fmla="*/ 12192000 w 12550463"/>
                <a:gd name="connsiteY4-224" fmla="*/ 1167359 h 1167359"/>
                <a:gd name="connsiteX5-225" fmla="*/ 0 w 12550463"/>
                <a:gd name="connsiteY5-226" fmla="*/ 1167359 h 1167359"/>
                <a:gd name="connsiteX0-227" fmla="*/ 0 w 12192000"/>
                <a:gd name="connsiteY0-228" fmla="*/ 1167359 h 1167359"/>
                <a:gd name="connsiteX1-229" fmla="*/ 4542971 w 12192000"/>
                <a:gd name="connsiteY1-230" fmla="*/ 13473 h 1167359"/>
                <a:gd name="connsiteX2-231" fmla="*/ 7126515 w 12192000"/>
                <a:gd name="connsiteY2-232" fmla="*/ 535988 h 1167359"/>
                <a:gd name="connsiteX3-233" fmla="*/ 9216571 w 12192000"/>
                <a:gd name="connsiteY3-234" fmla="*/ 521474 h 1167359"/>
                <a:gd name="connsiteX4-235" fmla="*/ 12192000 w 12192000"/>
                <a:gd name="connsiteY4-236" fmla="*/ 1167359 h 1167359"/>
                <a:gd name="connsiteX5-237" fmla="*/ 0 w 12192000"/>
                <a:gd name="connsiteY5-238" fmla="*/ 1167359 h 1167359"/>
                <a:gd name="connsiteX0-239" fmla="*/ 0 w 12192000"/>
                <a:gd name="connsiteY0-240" fmla="*/ 1167359 h 1167359"/>
                <a:gd name="connsiteX1-241" fmla="*/ 4542971 w 12192000"/>
                <a:gd name="connsiteY1-242" fmla="*/ 13473 h 1167359"/>
                <a:gd name="connsiteX2-243" fmla="*/ 7126515 w 12192000"/>
                <a:gd name="connsiteY2-244" fmla="*/ 535988 h 1167359"/>
                <a:gd name="connsiteX3-245" fmla="*/ 9216571 w 12192000"/>
                <a:gd name="connsiteY3-246" fmla="*/ 521474 h 1167359"/>
                <a:gd name="connsiteX4-247" fmla="*/ 12192000 w 12192000"/>
                <a:gd name="connsiteY4-248" fmla="*/ 1167359 h 1167359"/>
                <a:gd name="connsiteX5-249" fmla="*/ 0 w 12192000"/>
                <a:gd name="connsiteY5-250" fmla="*/ 1167359 h 1167359"/>
                <a:gd name="connsiteX0-251" fmla="*/ 0 w 12192000"/>
                <a:gd name="connsiteY0-252" fmla="*/ 1167359 h 1167359"/>
                <a:gd name="connsiteX1-253" fmla="*/ 4542971 w 12192000"/>
                <a:gd name="connsiteY1-254" fmla="*/ 13473 h 1167359"/>
                <a:gd name="connsiteX2-255" fmla="*/ 7126515 w 12192000"/>
                <a:gd name="connsiteY2-256" fmla="*/ 535988 h 1167359"/>
                <a:gd name="connsiteX3-257" fmla="*/ 9216571 w 12192000"/>
                <a:gd name="connsiteY3-258" fmla="*/ 521474 h 1167359"/>
                <a:gd name="connsiteX4-259" fmla="*/ 12192000 w 12192000"/>
                <a:gd name="connsiteY4-260" fmla="*/ 1167359 h 1167359"/>
                <a:gd name="connsiteX5-261" fmla="*/ 0 w 12192000"/>
                <a:gd name="connsiteY5-262" fmla="*/ 1167359 h 1167359"/>
                <a:gd name="connsiteX0-263" fmla="*/ 0 w 12192000"/>
                <a:gd name="connsiteY0-264" fmla="*/ 1168115 h 1168115"/>
                <a:gd name="connsiteX1-265" fmla="*/ 4542971 w 12192000"/>
                <a:gd name="connsiteY1-266" fmla="*/ 14229 h 1168115"/>
                <a:gd name="connsiteX2-267" fmla="*/ 7342415 w 12192000"/>
                <a:gd name="connsiteY2-268" fmla="*/ 524044 h 1168115"/>
                <a:gd name="connsiteX3-269" fmla="*/ 9216571 w 12192000"/>
                <a:gd name="connsiteY3-270" fmla="*/ 522230 h 1168115"/>
                <a:gd name="connsiteX4-271" fmla="*/ 12192000 w 12192000"/>
                <a:gd name="connsiteY4-272" fmla="*/ 1168115 h 1168115"/>
                <a:gd name="connsiteX5-273" fmla="*/ 0 w 12192000"/>
                <a:gd name="connsiteY5-274" fmla="*/ 1168115 h 1168115"/>
                <a:gd name="connsiteX0-275" fmla="*/ 0 w 12192000"/>
                <a:gd name="connsiteY0-276" fmla="*/ 1163460 h 1163460"/>
                <a:gd name="connsiteX1-277" fmla="*/ 4542971 w 12192000"/>
                <a:gd name="connsiteY1-278" fmla="*/ 9574 h 1163460"/>
                <a:gd name="connsiteX2-279" fmla="*/ 7685315 w 12192000"/>
                <a:gd name="connsiteY2-280" fmla="*/ 608289 h 1163460"/>
                <a:gd name="connsiteX3-281" fmla="*/ 9216571 w 12192000"/>
                <a:gd name="connsiteY3-282" fmla="*/ 517575 h 1163460"/>
                <a:gd name="connsiteX4-283" fmla="*/ 12192000 w 12192000"/>
                <a:gd name="connsiteY4-284" fmla="*/ 1163460 h 1163460"/>
                <a:gd name="connsiteX5-285" fmla="*/ 0 w 12192000"/>
                <a:gd name="connsiteY5-286" fmla="*/ 1163460 h 1163460"/>
                <a:gd name="connsiteX0-287" fmla="*/ 0 w 12192000"/>
                <a:gd name="connsiteY0-288" fmla="*/ 1163287 h 1163287"/>
                <a:gd name="connsiteX1-289" fmla="*/ 4542971 w 12192000"/>
                <a:gd name="connsiteY1-290" fmla="*/ 9401 h 1163287"/>
                <a:gd name="connsiteX2-291" fmla="*/ 7685315 w 12192000"/>
                <a:gd name="connsiteY2-292" fmla="*/ 608116 h 1163287"/>
                <a:gd name="connsiteX3-293" fmla="*/ 9216571 w 12192000"/>
                <a:gd name="connsiteY3-294" fmla="*/ 517402 h 1163287"/>
                <a:gd name="connsiteX4-295" fmla="*/ 12192000 w 12192000"/>
                <a:gd name="connsiteY4-296" fmla="*/ 1163287 h 1163287"/>
                <a:gd name="connsiteX5-297" fmla="*/ 0 w 12192000"/>
                <a:gd name="connsiteY5-298" fmla="*/ 1163287 h 1163287"/>
                <a:gd name="connsiteX0-299" fmla="*/ 0 w 12192000"/>
                <a:gd name="connsiteY0-300" fmla="*/ 1163287 h 1163287"/>
                <a:gd name="connsiteX1-301" fmla="*/ 4542971 w 12192000"/>
                <a:gd name="connsiteY1-302" fmla="*/ 9401 h 1163287"/>
                <a:gd name="connsiteX2-303" fmla="*/ 7685315 w 12192000"/>
                <a:gd name="connsiteY2-304" fmla="*/ 608116 h 1163287"/>
                <a:gd name="connsiteX3-305" fmla="*/ 9216571 w 12192000"/>
                <a:gd name="connsiteY3-306" fmla="*/ 517402 h 1163287"/>
                <a:gd name="connsiteX4-307" fmla="*/ 12192000 w 12192000"/>
                <a:gd name="connsiteY4-308" fmla="*/ 1163287 h 1163287"/>
                <a:gd name="connsiteX5-309" fmla="*/ 0 w 12192000"/>
                <a:gd name="connsiteY5-310" fmla="*/ 1163287 h 1163287"/>
                <a:gd name="connsiteX0-311" fmla="*/ 0 w 12192000"/>
                <a:gd name="connsiteY0-312" fmla="*/ 1163287 h 1163287"/>
                <a:gd name="connsiteX1-313" fmla="*/ 4542971 w 12192000"/>
                <a:gd name="connsiteY1-314" fmla="*/ 9401 h 1163287"/>
                <a:gd name="connsiteX2-315" fmla="*/ 7685315 w 12192000"/>
                <a:gd name="connsiteY2-316" fmla="*/ 608116 h 1163287"/>
                <a:gd name="connsiteX3-317" fmla="*/ 9216571 w 12192000"/>
                <a:gd name="connsiteY3-318" fmla="*/ 517402 h 1163287"/>
                <a:gd name="connsiteX4-319" fmla="*/ 12192000 w 12192000"/>
                <a:gd name="connsiteY4-320" fmla="*/ 1163287 h 1163287"/>
                <a:gd name="connsiteX5-321" fmla="*/ 0 w 12192000"/>
                <a:gd name="connsiteY5-322" fmla="*/ 1163287 h 1163287"/>
                <a:gd name="connsiteX0-323" fmla="*/ 0 w 12192000"/>
                <a:gd name="connsiteY0-324" fmla="*/ 1163287 h 1163287"/>
                <a:gd name="connsiteX1-325" fmla="*/ 4542971 w 12192000"/>
                <a:gd name="connsiteY1-326" fmla="*/ 9401 h 1163287"/>
                <a:gd name="connsiteX2-327" fmla="*/ 7685315 w 12192000"/>
                <a:gd name="connsiteY2-328" fmla="*/ 608116 h 1163287"/>
                <a:gd name="connsiteX3-329" fmla="*/ 9216571 w 12192000"/>
                <a:gd name="connsiteY3-330" fmla="*/ 517402 h 1163287"/>
                <a:gd name="connsiteX4-331" fmla="*/ 12192000 w 12192000"/>
                <a:gd name="connsiteY4-332" fmla="*/ 1163287 h 1163287"/>
                <a:gd name="connsiteX5-333" fmla="*/ 0 w 12192000"/>
                <a:gd name="connsiteY5-334" fmla="*/ 1163287 h 1163287"/>
                <a:gd name="connsiteX0-335" fmla="*/ 0 w 12192000"/>
                <a:gd name="connsiteY0-336" fmla="*/ 1163287 h 1163287"/>
                <a:gd name="connsiteX1-337" fmla="*/ 4542971 w 12192000"/>
                <a:gd name="connsiteY1-338" fmla="*/ 9401 h 1163287"/>
                <a:gd name="connsiteX2-339" fmla="*/ 7685315 w 12192000"/>
                <a:gd name="connsiteY2-340" fmla="*/ 608116 h 1163287"/>
                <a:gd name="connsiteX3-341" fmla="*/ 9216571 w 12192000"/>
                <a:gd name="connsiteY3-342" fmla="*/ 517402 h 1163287"/>
                <a:gd name="connsiteX4-343" fmla="*/ 12192000 w 12192000"/>
                <a:gd name="connsiteY4-344" fmla="*/ 1163287 h 1163287"/>
                <a:gd name="connsiteX5-345" fmla="*/ 0 w 12192000"/>
                <a:gd name="connsiteY5-346" fmla="*/ 1163287 h 1163287"/>
                <a:gd name="connsiteX0-347" fmla="*/ 0 w 12192000"/>
                <a:gd name="connsiteY0-348" fmla="*/ 1163287 h 1163287"/>
                <a:gd name="connsiteX1-349" fmla="*/ 4542971 w 12192000"/>
                <a:gd name="connsiteY1-350" fmla="*/ 9401 h 1163287"/>
                <a:gd name="connsiteX2-351" fmla="*/ 7685315 w 12192000"/>
                <a:gd name="connsiteY2-352" fmla="*/ 608116 h 1163287"/>
                <a:gd name="connsiteX3-353" fmla="*/ 9216571 w 12192000"/>
                <a:gd name="connsiteY3-354" fmla="*/ 517402 h 1163287"/>
                <a:gd name="connsiteX4-355" fmla="*/ 12192000 w 12192000"/>
                <a:gd name="connsiteY4-356" fmla="*/ 1163287 h 1163287"/>
                <a:gd name="connsiteX5-357" fmla="*/ 0 w 12192000"/>
                <a:gd name="connsiteY5-358" fmla="*/ 1163287 h 1163287"/>
                <a:gd name="connsiteX0-359" fmla="*/ 0 w 12192000"/>
                <a:gd name="connsiteY0-360" fmla="*/ 1154335 h 1154335"/>
                <a:gd name="connsiteX1-361" fmla="*/ 5023262 w 12192000"/>
                <a:gd name="connsiteY1-362" fmla="*/ 9685 h 1154335"/>
                <a:gd name="connsiteX2-363" fmla="*/ 7685315 w 12192000"/>
                <a:gd name="connsiteY2-364" fmla="*/ 599164 h 1154335"/>
                <a:gd name="connsiteX3-365" fmla="*/ 9216571 w 12192000"/>
                <a:gd name="connsiteY3-366" fmla="*/ 508450 h 1154335"/>
                <a:gd name="connsiteX4-367" fmla="*/ 12192000 w 12192000"/>
                <a:gd name="connsiteY4-368" fmla="*/ 1154335 h 1154335"/>
                <a:gd name="connsiteX5-369" fmla="*/ 0 w 12192000"/>
                <a:gd name="connsiteY5-370" fmla="*/ 1154335 h 1154335"/>
                <a:gd name="connsiteX0-371" fmla="*/ 0 w 12192000"/>
                <a:gd name="connsiteY0-372" fmla="*/ 1154335 h 1154335"/>
                <a:gd name="connsiteX1-373" fmla="*/ 5023262 w 12192000"/>
                <a:gd name="connsiteY1-374" fmla="*/ 9685 h 1154335"/>
                <a:gd name="connsiteX2-375" fmla="*/ 7685315 w 12192000"/>
                <a:gd name="connsiteY2-376" fmla="*/ 599164 h 1154335"/>
                <a:gd name="connsiteX3-377" fmla="*/ 9216571 w 12192000"/>
                <a:gd name="connsiteY3-378" fmla="*/ 508450 h 1154335"/>
                <a:gd name="connsiteX4-379" fmla="*/ 12192000 w 12192000"/>
                <a:gd name="connsiteY4-380" fmla="*/ 1154335 h 1154335"/>
                <a:gd name="connsiteX5-381" fmla="*/ 0 w 12192000"/>
                <a:gd name="connsiteY5-382" fmla="*/ 1154335 h 1154335"/>
                <a:gd name="connsiteX0-383" fmla="*/ 0 w 12192000"/>
                <a:gd name="connsiteY0-384" fmla="*/ 1154313 h 1154313"/>
                <a:gd name="connsiteX1-385" fmla="*/ 5023262 w 12192000"/>
                <a:gd name="connsiteY1-386" fmla="*/ 9663 h 1154313"/>
                <a:gd name="connsiteX2-387" fmla="*/ 7685315 w 12192000"/>
                <a:gd name="connsiteY2-388" fmla="*/ 599142 h 1154313"/>
                <a:gd name="connsiteX3-389" fmla="*/ 8994899 w 12192000"/>
                <a:gd name="connsiteY3-390" fmla="*/ 499192 h 1154313"/>
                <a:gd name="connsiteX4-391" fmla="*/ 12192000 w 12192000"/>
                <a:gd name="connsiteY4-392" fmla="*/ 1154313 h 1154313"/>
                <a:gd name="connsiteX5-393" fmla="*/ 0 w 12192000"/>
                <a:gd name="connsiteY5-394" fmla="*/ 1154313 h 1154313"/>
                <a:gd name="connsiteX0-395" fmla="*/ 0 w 12192000"/>
                <a:gd name="connsiteY0-396" fmla="*/ 1154313 h 1154313"/>
                <a:gd name="connsiteX1-397" fmla="*/ 5023262 w 12192000"/>
                <a:gd name="connsiteY1-398" fmla="*/ 9663 h 1154313"/>
                <a:gd name="connsiteX2-399" fmla="*/ 7685315 w 12192000"/>
                <a:gd name="connsiteY2-400" fmla="*/ 599142 h 1154313"/>
                <a:gd name="connsiteX3-401" fmla="*/ 8994899 w 12192000"/>
                <a:gd name="connsiteY3-402" fmla="*/ 499192 h 1154313"/>
                <a:gd name="connsiteX4-403" fmla="*/ 12192000 w 12192000"/>
                <a:gd name="connsiteY4-404" fmla="*/ 1154313 h 1154313"/>
                <a:gd name="connsiteX5-405" fmla="*/ 0 w 12192000"/>
                <a:gd name="connsiteY5-406" fmla="*/ 1154313 h 1154313"/>
                <a:gd name="connsiteX0-407" fmla="*/ 0 w 12192000"/>
                <a:gd name="connsiteY0-408" fmla="*/ 1154313 h 1154313"/>
                <a:gd name="connsiteX1-409" fmla="*/ 5023262 w 12192000"/>
                <a:gd name="connsiteY1-410" fmla="*/ 9663 h 1154313"/>
                <a:gd name="connsiteX2-411" fmla="*/ 7685315 w 12192000"/>
                <a:gd name="connsiteY2-412" fmla="*/ 599142 h 1154313"/>
                <a:gd name="connsiteX3-413" fmla="*/ 8994899 w 12192000"/>
                <a:gd name="connsiteY3-414" fmla="*/ 499192 h 1154313"/>
                <a:gd name="connsiteX4-415" fmla="*/ 12192000 w 12192000"/>
                <a:gd name="connsiteY4-416" fmla="*/ 1154313 h 1154313"/>
                <a:gd name="connsiteX5-417" fmla="*/ 0 w 12192000"/>
                <a:gd name="connsiteY5-418" fmla="*/ 1154313 h 1154313"/>
                <a:gd name="connsiteX0-419" fmla="*/ 0 w 12192000"/>
                <a:gd name="connsiteY0-420" fmla="*/ 1154313 h 1154313"/>
                <a:gd name="connsiteX1-421" fmla="*/ 5023262 w 12192000"/>
                <a:gd name="connsiteY1-422" fmla="*/ 9663 h 1154313"/>
                <a:gd name="connsiteX2-423" fmla="*/ 7685315 w 12192000"/>
                <a:gd name="connsiteY2-424" fmla="*/ 599142 h 1154313"/>
                <a:gd name="connsiteX3-425" fmla="*/ 8994899 w 12192000"/>
                <a:gd name="connsiteY3-426" fmla="*/ 499192 h 1154313"/>
                <a:gd name="connsiteX4-427" fmla="*/ 12192000 w 12192000"/>
                <a:gd name="connsiteY4-428" fmla="*/ 1154313 h 1154313"/>
                <a:gd name="connsiteX5-429" fmla="*/ 0 w 12192000"/>
                <a:gd name="connsiteY5-430" fmla="*/ 1154313 h 1154313"/>
                <a:gd name="connsiteX0-431" fmla="*/ 0 w 12192000"/>
                <a:gd name="connsiteY0-432" fmla="*/ 1154313 h 1154313"/>
                <a:gd name="connsiteX1-433" fmla="*/ 5023262 w 12192000"/>
                <a:gd name="connsiteY1-434" fmla="*/ 9663 h 1154313"/>
                <a:gd name="connsiteX2-435" fmla="*/ 7685315 w 12192000"/>
                <a:gd name="connsiteY2-436" fmla="*/ 599142 h 1154313"/>
                <a:gd name="connsiteX3-437" fmla="*/ 8994899 w 12192000"/>
                <a:gd name="connsiteY3-438" fmla="*/ 499192 h 1154313"/>
                <a:gd name="connsiteX4-439" fmla="*/ 12192000 w 12192000"/>
                <a:gd name="connsiteY4-440" fmla="*/ 1154313 h 1154313"/>
                <a:gd name="connsiteX5-441" fmla="*/ 0 w 12192000"/>
                <a:gd name="connsiteY5-442" fmla="*/ 1154313 h 1154313"/>
                <a:gd name="connsiteX0-443" fmla="*/ 0 w 12192000"/>
                <a:gd name="connsiteY0-444" fmla="*/ 1155628 h 1155628"/>
                <a:gd name="connsiteX1-445" fmla="*/ 5023262 w 12192000"/>
                <a:gd name="connsiteY1-446" fmla="*/ 10978 h 1155628"/>
                <a:gd name="connsiteX2-447" fmla="*/ 7205024 w 12192000"/>
                <a:gd name="connsiteY2-448" fmla="*/ 572748 h 1155628"/>
                <a:gd name="connsiteX3-449" fmla="*/ 8994899 w 12192000"/>
                <a:gd name="connsiteY3-450" fmla="*/ 500507 h 1155628"/>
                <a:gd name="connsiteX4-451" fmla="*/ 12192000 w 12192000"/>
                <a:gd name="connsiteY4-452" fmla="*/ 1155628 h 1155628"/>
                <a:gd name="connsiteX5-453" fmla="*/ 0 w 12192000"/>
                <a:gd name="connsiteY5-454" fmla="*/ 1155628 h 1155628"/>
                <a:gd name="connsiteX0-455" fmla="*/ 0 w 12192000"/>
                <a:gd name="connsiteY0-456" fmla="*/ 1155941 h 1155941"/>
                <a:gd name="connsiteX1-457" fmla="*/ 5023262 w 12192000"/>
                <a:gd name="connsiteY1-458" fmla="*/ 11291 h 1155941"/>
                <a:gd name="connsiteX2-459" fmla="*/ 7205024 w 12192000"/>
                <a:gd name="connsiteY2-460" fmla="*/ 573061 h 1155941"/>
                <a:gd name="connsiteX3-461" fmla="*/ 8994899 w 12192000"/>
                <a:gd name="connsiteY3-462" fmla="*/ 500820 h 1155941"/>
                <a:gd name="connsiteX4-463" fmla="*/ 12192000 w 12192000"/>
                <a:gd name="connsiteY4-464" fmla="*/ 1155941 h 1155941"/>
                <a:gd name="connsiteX5-465" fmla="*/ 0 w 12192000"/>
                <a:gd name="connsiteY5-466" fmla="*/ 1155941 h 1155941"/>
                <a:gd name="connsiteX0-467" fmla="*/ 0 w 12192000"/>
                <a:gd name="connsiteY0-468" fmla="*/ 1156444 h 1156444"/>
                <a:gd name="connsiteX1-469" fmla="*/ 5023262 w 12192000"/>
                <a:gd name="connsiteY1-470" fmla="*/ 11794 h 1156444"/>
                <a:gd name="connsiteX2-471" fmla="*/ 7205024 w 12192000"/>
                <a:gd name="connsiteY2-472" fmla="*/ 573564 h 1156444"/>
                <a:gd name="connsiteX3-473" fmla="*/ 8994899 w 12192000"/>
                <a:gd name="connsiteY3-474" fmla="*/ 501323 h 1156444"/>
                <a:gd name="connsiteX4-475" fmla="*/ 12192000 w 12192000"/>
                <a:gd name="connsiteY4-476" fmla="*/ 1156444 h 1156444"/>
                <a:gd name="connsiteX5-477" fmla="*/ 0 w 12192000"/>
                <a:gd name="connsiteY5-478" fmla="*/ 1156444 h 1156444"/>
                <a:gd name="connsiteX0-479" fmla="*/ 0 w 12192000"/>
                <a:gd name="connsiteY0-480" fmla="*/ 1156444 h 1156444"/>
                <a:gd name="connsiteX1-481" fmla="*/ 5023262 w 12192000"/>
                <a:gd name="connsiteY1-482" fmla="*/ 11794 h 1156444"/>
                <a:gd name="connsiteX2-483" fmla="*/ 7205024 w 12192000"/>
                <a:gd name="connsiteY2-484" fmla="*/ 573564 h 1156444"/>
                <a:gd name="connsiteX3-485" fmla="*/ 8994899 w 12192000"/>
                <a:gd name="connsiteY3-486" fmla="*/ 501323 h 1156444"/>
                <a:gd name="connsiteX4-487" fmla="*/ 12192000 w 12192000"/>
                <a:gd name="connsiteY4-488" fmla="*/ 1156444 h 1156444"/>
                <a:gd name="connsiteX5-489" fmla="*/ 0 w 12192000"/>
                <a:gd name="connsiteY5-490" fmla="*/ 1156444 h 1156444"/>
                <a:gd name="connsiteX0-491" fmla="*/ 0 w 12192000"/>
                <a:gd name="connsiteY0-492" fmla="*/ 1155629 h 1155629"/>
                <a:gd name="connsiteX1-493" fmla="*/ 5023262 w 12192000"/>
                <a:gd name="connsiteY1-494" fmla="*/ 10979 h 1155629"/>
                <a:gd name="connsiteX2-495" fmla="*/ 7205024 w 12192000"/>
                <a:gd name="connsiteY2-496" fmla="*/ 572749 h 1155629"/>
                <a:gd name="connsiteX3-497" fmla="*/ 9133445 w 12192000"/>
                <a:gd name="connsiteY3-498" fmla="*/ 500508 h 1155629"/>
                <a:gd name="connsiteX4-499" fmla="*/ 12192000 w 12192000"/>
                <a:gd name="connsiteY4-500" fmla="*/ 1155629 h 1155629"/>
                <a:gd name="connsiteX5-501" fmla="*/ 0 w 12192000"/>
                <a:gd name="connsiteY5-502" fmla="*/ 1155629 h 1155629"/>
                <a:gd name="connsiteX0-503" fmla="*/ 0 w 12192000"/>
                <a:gd name="connsiteY0-504" fmla="*/ 1155629 h 1155629"/>
                <a:gd name="connsiteX1-505" fmla="*/ 5023262 w 12192000"/>
                <a:gd name="connsiteY1-506" fmla="*/ 10979 h 1155629"/>
                <a:gd name="connsiteX2-507" fmla="*/ 7205024 w 12192000"/>
                <a:gd name="connsiteY2-508" fmla="*/ 572749 h 1155629"/>
                <a:gd name="connsiteX3-509" fmla="*/ 9133445 w 12192000"/>
                <a:gd name="connsiteY3-510" fmla="*/ 500508 h 1155629"/>
                <a:gd name="connsiteX4-511" fmla="*/ 12192000 w 12192000"/>
                <a:gd name="connsiteY4-512" fmla="*/ 1155629 h 1155629"/>
                <a:gd name="connsiteX5-513" fmla="*/ 0 w 12192000"/>
                <a:gd name="connsiteY5-514" fmla="*/ 1155629 h 1155629"/>
                <a:gd name="connsiteX0-515" fmla="*/ 0 w 12192000"/>
                <a:gd name="connsiteY0-516" fmla="*/ 1155629 h 1155629"/>
                <a:gd name="connsiteX1-517" fmla="*/ 5023262 w 12192000"/>
                <a:gd name="connsiteY1-518" fmla="*/ 10979 h 1155629"/>
                <a:gd name="connsiteX2-519" fmla="*/ 7205024 w 12192000"/>
                <a:gd name="connsiteY2-520" fmla="*/ 572749 h 1155629"/>
                <a:gd name="connsiteX3-521" fmla="*/ 9133445 w 12192000"/>
                <a:gd name="connsiteY3-522" fmla="*/ 500508 h 1155629"/>
                <a:gd name="connsiteX4-523" fmla="*/ 12192000 w 12192000"/>
                <a:gd name="connsiteY4-524" fmla="*/ 1155629 h 1155629"/>
                <a:gd name="connsiteX5-525" fmla="*/ 0 w 12192000"/>
                <a:gd name="connsiteY5-526" fmla="*/ 1155629 h 1155629"/>
                <a:gd name="connsiteX0-527" fmla="*/ 0 w 12192000"/>
                <a:gd name="connsiteY0-528" fmla="*/ 1144665 h 1144665"/>
                <a:gd name="connsiteX1-529" fmla="*/ 5023262 w 12192000"/>
                <a:gd name="connsiteY1-530" fmla="*/ 15 h 1144665"/>
                <a:gd name="connsiteX2-531" fmla="*/ 7205024 w 12192000"/>
                <a:gd name="connsiteY2-532" fmla="*/ 561785 h 1144665"/>
                <a:gd name="connsiteX3-533" fmla="*/ 9133445 w 12192000"/>
                <a:gd name="connsiteY3-534" fmla="*/ 489544 h 1144665"/>
                <a:gd name="connsiteX4-535" fmla="*/ 12192000 w 12192000"/>
                <a:gd name="connsiteY4-536" fmla="*/ 1144665 h 1144665"/>
                <a:gd name="connsiteX5-537" fmla="*/ 0 w 12192000"/>
                <a:gd name="connsiteY5-538" fmla="*/ 1144665 h 1144665"/>
                <a:gd name="connsiteX0-539" fmla="*/ 0 w 12192000"/>
                <a:gd name="connsiteY0-540" fmla="*/ 1144665 h 1144665"/>
                <a:gd name="connsiteX1-541" fmla="*/ 5023262 w 12192000"/>
                <a:gd name="connsiteY1-542" fmla="*/ 15 h 1144665"/>
                <a:gd name="connsiteX2-543" fmla="*/ 7205024 w 12192000"/>
                <a:gd name="connsiteY2-544" fmla="*/ 561785 h 1144665"/>
                <a:gd name="connsiteX3-545" fmla="*/ 9133445 w 12192000"/>
                <a:gd name="connsiteY3-546" fmla="*/ 489544 h 1144665"/>
                <a:gd name="connsiteX4-547" fmla="*/ 12192000 w 12192000"/>
                <a:gd name="connsiteY4-548" fmla="*/ 1144665 h 1144665"/>
                <a:gd name="connsiteX5-549" fmla="*/ 0 w 12192000"/>
                <a:gd name="connsiteY5-550" fmla="*/ 1144665 h 1144665"/>
                <a:gd name="connsiteX0-551" fmla="*/ 0 w 12192000"/>
                <a:gd name="connsiteY0-552" fmla="*/ 1144665 h 1144665"/>
                <a:gd name="connsiteX1-553" fmla="*/ 5023262 w 12192000"/>
                <a:gd name="connsiteY1-554" fmla="*/ 15 h 1144665"/>
                <a:gd name="connsiteX2-555" fmla="*/ 7205024 w 12192000"/>
                <a:gd name="connsiteY2-556" fmla="*/ 561785 h 1144665"/>
                <a:gd name="connsiteX3-557" fmla="*/ 9142681 w 12192000"/>
                <a:gd name="connsiteY3-558" fmla="*/ 369471 h 1144665"/>
                <a:gd name="connsiteX4-559" fmla="*/ 12192000 w 12192000"/>
                <a:gd name="connsiteY4-560" fmla="*/ 1144665 h 1144665"/>
                <a:gd name="connsiteX5-561" fmla="*/ 0 w 12192000"/>
                <a:gd name="connsiteY5-562" fmla="*/ 1144665 h 1144665"/>
                <a:gd name="connsiteX0-563" fmla="*/ 0 w 12192000"/>
                <a:gd name="connsiteY0-564" fmla="*/ 1144665 h 1144665"/>
                <a:gd name="connsiteX1-565" fmla="*/ 5023262 w 12192000"/>
                <a:gd name="connsiteY1-566" fmla="*/ 15 h 1144665"/>
                <a:gd name="connsiteX2-567" fmla="*/ 7205024 w 12192000"/>
                <a:gd name="connsiteY2-568" fmla="*/ 561785 h 1144665"/>
                <a:gd name="connsiteX3-569" fmla="*/ 9142681 w 12192000"/>
                <a:gd name="connsiteY3-570" fmla="*/ 369471 h 1144665"/>
                <a:gd name="connsiteX4-571" fmla="*/ 12192000 w 12192000"/>
                <a:gd name="connsiteY4-572" fmla="*/ 1144665 h 1144665"/>
                <a:gd name="connsiteX5-573" fmla="*/ 0 w 12192000"/>
                <a:gd name="connsiteY5-574" fmla="*/ 1144665 h 1144665"/>
                <a:gd name="connsiteX0-575" fmla="*/ 0 w 12192000"/>
                <a:gd name="connsiteY0-576" fmla="*/ 1144665 h 1144665"/>
                <a:gd name="connsiteX1-577" fmla="*/ 5023262 w 12192000"/>
                <a:gd name="connsiteY1-578" fmla="*/ 15 h 1144665"/>
                <a:gd name="connsiteX2-579" fmla="*/ 7205024 w 12192000"/>
                <a:gd name="connsiteY2-580" fmla="*/ 561785 h 1144665"/>
                <a:gd name="connsiteX3-581" fmla="*/ 9244281 w 12192000"/>
                <a:gd name="connsiteY3-582" fmla="*/ 521871 h 1144665"/>
                <a:gd name="connsiteX4-583" fmla="*/ 12192000 w 12192000"/>
                <a:gd name="connsiteY4-584" fmla="*/ 1144665 h 1144665"/>
                <a:gd name="connsiteX5-585" fmla="*/ 0 w 12192000"/>
                <a:gd name="connsiteY5-586" fmla="*/ 1144665 h 1144665"/>
                <a:gd name="connsiteX0-587" fmla="*/ 0 w 12192000"/>
                <a:gd name="connsiteY0-588" fmla="*/ 1144665 h 1144665"/>
                <a:gd name="connsiteX1-589" fmla="*/ 5023262 w 12192000"/>
                <a:gd name="connsiteY1-590" fmla="*/ 15 h 1144665"/>
                <a:gd name="connsiteX2-591" fmla="*/ 7205024 w 12192000"/>
                <a:gd name="connsiteY2-592" fmla="*/ 561785 h 1144665"/>
                <a:gd name="connsiteX3-593" fmla="*/ 9244281 w 12192000"/>
                <a:gd name="connsiteY3-594" fmla="*/ 521871 h 1144665"/>
                <a:gd name="connsiteX4-595" fmla="*/ 12192000 w 12192000"/>
                <a:gd name="connsiteY4-596" fmla="*/ 1144665 h 1144665"/>
                <a:gd name="connsiteX5-597" fmla="*/ 0 w 12192000"/>
                <a:gd name="connsiteY5-598" fmla="*/ 1144665 h 1144665"/>
                <a:gd name="connsiteX0-599" fmla="*/ 0 w 12192000"/>
                <a:gd name="connsiteY0-600" fmla="*/ 1144665 h 1144665"/>
                <a:gd name="connsiteX1-601" fmla="*/ 5023262 w 12192000"/>
                <a:gd name="connsiteY1-602" fmla="*/ 15 h 1144665"/>
                <a:gd name="connsiteX2-603" fmla="*/ 7205024 w 12192000"/>
                <a:gd name="connsiteY2-604" fmla="*/ 561785 h 1144665"/>
                <a:gd name="connsiteX3-605" fmla="*/ 9244281 w 12192000"/>
                <a:gd name="connsiteY3-606" fmla="*/ 521871 h 1144665"/>
                <a:gd name="connsiteX4-607" fmla="*/ 12192000 w 12192000"/>
                <a:gd name="connsiteY4-608" fmla="*/ 1144665 h 1144665"/>
                <a:gd name="connsiteX5-609" fmla="*/ 0 w 12192000"/>
                <a:gd name="connsiteY5-610" fmla="*/ 1144665 h 1144665"/>
                <a:gd name="connsiteX0-611" fmla="*/ 0 w 12192000"/>
                <a:gd name="connsiteY0-612" fmla="*/ 1144665 h 1144665"/>
                <a:gd name="connsiteX1-613" fmla="*/ 5023262 w 12192000"/>
                <a:gd name="connsiteY1-614" fmla="*/ 15 h 1144665"/>
                <a:gd name="connsiteX2-615" fmla="*/ 7205024 w 12192000"/>
                <a:gd name="connsiteY2-616" fmla="*/ 561785 h 1144665"/>
                <a:gd name="connsiteX3-617" fmla="*/ 9244281 w 12192000"/>
                <a:gd name="connsiteY3-618" fmla="*/ 521871 h 1144665"/>
                <a:gd name="connsiteX4-619" fmla="*/ 12192000 w 12192000"/>
                <a:gd name="connsiteY4-620" fmla="*/ 1144665 h 1144665"/>
                <a:gd name="connsiteX5-621" fmla="*/ 0 w 12192000"/>
                <a:gd name="connsiteY5-622" fmla="*/ 1144665 h 1144665"/>
                <a:gd name="connsiteX0-623" fmla="*/ 0 w 12192000"/>
                <a:gd name="connsiteY0-624" fmla="*/ 1150742 h 1150742"/>
                <a:gd name="connsiteX1-625" fmla="*/ 5023262 w 12192000"/>
                <a:gd name="connsiteY1-626" fmla="*/ 6092 h 1150742"/>
                <a:gd name="connsiteX2-627" fmla="*/ 7319324 w 12192000"/>
                <a:gd name="connsiteY2-628" fmla="*/ 689782 h 1150742"/>
                <a:gd name="connsiteX3-629" fmla="*/ 9244281 w 12192000"/>
                <a:gd name="connsiteY3-630" fmla="*/ 527948 h 1150742"/>
                <a:gd name="connsiteX4-631" fmla="*/ 12192000 w 12192000"/>
                <a:gd name="connsiteY4-632" fmla="*/ 1150742 h 1150742"/>
                <a:gd name="connsiteX5-633" fmla="*/ 0 w 12192000"/>
                <a:gd name="connsiteY5-634" fmla="*/ 1150742 h 1150742"/>
                <a:gd name="connsiteX0-635" fmla="*/ 0 w 12192000"/>
                <a:gd name="connsiteY0-636" fmla="*/ 1150502 h 1150502"/>
                <a:gd name="connsiteX1-637" fmla="*/ 5023262 w 12192000"/>
                <a:gd name="connsiteY1-638" fmla="*/ 5852 h 1150502"/>
                <a:gd name="connsiteX2-639" fmla="*/ 7319324 w 12192000"/>
                <a:gd name="connsiteY2-640" fmla="*/ 689542 h 1150502"/>
                <a:gd name="connsiteX3-641" fmla="*/ 9244281 w 12192000"/>
                <a:gd name="connsiteY3-642" fmla="*/ 527708 h 1150502"/>
                <a:gd name="connsiteX4-643" fmla="*/ 12192000 w 12192000"/>
                <a:gd name="connsiteY4-644" fmla="*/ 1150502 h 1150502"/>
                <a:gd name="connsiteX5-645" fmla="*/ 0 w 12192000"/>
                <a:gd name="connsiteY5-646" fmla="*/ 1150502 h 1150502"/>
                <a:gd name="connsiteX0-647" fmla="*/ 0 w 12192000"/>
                <a:gd name="connsiteY0-648" fmla="*/ 1150334 h 1150334"/>
                <a:gd name="connsiteX1-649" fmla="*/ 5023262 w 12192000"/>
                <a:gd name="connsiteY1-650" fmla="*/ 5684 h 1150334"/>
                <a:gd name="connsiteX2-651" fmla="*/ 7319324 w 12192000"/>
                <a:gd name="connsiteY2-652" fmla="*/ 689374 h 1150334"/>
                <a:gd name="connsiteX3-653" fmla="*/ 9244281 w 12192000"/>
                <a:gd name="connsiteY3-654" fmla="*/ 527540 h 1150334"/>
                <a:gd name="connsiteX4-655" fmla="*/ 12192000 w 12192000"/>
                <a:gd name="connsiteY4-656" fmla="*/ 1150334 h 1150334"/>
                <a:gd name="connsiteX5-657" fmla="*/ 0 w 12192000"/>
                <a:gd name="connsiteY5-658" fmla="*/ 1150334 h 1150334"/>
                <a:gd name="connsiteX0-659" fmla="*/ 0 w 12192000"/>
                <a:gd name="connsiteY0-660" fmla="*/ 1150742 h 1150742"/>
                <a:gd name="connsiteX1-661" fmla="*/ 5023262 w 12192000"/>
                <a:gd name="connsiteY1-662" fmla="*/ 6092 h 1150742"/>
                <a:gd name="connsiteX2-663" fmla="*/ 7319324 w 12192000"/>
                <a:gd name="connsiteY2-664" fmla="*/ 689782 h 1150742"/>
                <a:gd name="connsiteX3-665" fmla="*/ 9244281 w 12192000"/>
                <a:gd name="connsiteY3-666" fmla="*/ 527948 h 1150742"/>
                <a:gd name="connsiteX4-667" fmla="*/ 12192000 w 12192000"/>
                <a:gd name="connsiteY4-668" fmla="*/ 1150742 h 1150742"/>
                <a:gd name="connsiteX5-669" fmla="*/ 0 w 12192000"/>
                <a:gd name="connsiteY5-670" fmla="*/ 1150742 h 1150742"/>
                <a:gd name="connsiteX0-671" fmla="*/ 0 w 12192000"/>
                <a:gd name="connsiteY0-672" fmla="*/ 1151172 h 1151172"/>
                <a:gd name="connsiteX1-673" fmla="*/ 5023262 w 12192000"/>
                <a:gd name="connsiteY1-674" fmla="*/ 6522 h 1151172"/>
                <a:gd name="connsiteX2-675" fmla="*/ 7319324 w 12192000"/>
                <a:gd name="connsiteY2-676" fmla="*/ 690212 h 1151172"/>
                <a:gd name="connsiteX3-677" fmla="*/ 7917180 w 12192000"/>
                <a:gd name="connsiteY3-678" fmla="*/ 822533 h 1151172"/>
                <a:gd name="connsiteX4-679" fmla="*/ 9244281 w 12192000"/>
                <a:gd name="connsiteY4-680" fmla="*/ 528378 h 1151172"/>
                <a:gd name="connsiteX5-681" fmla="*/ 12192000 w 12192000"/>
                <a:gd name="connsiteY5-682" fmla="*/ 1151172 h 1151172"/>
                <a:gd name="connsiteX6" fmla="*/ 0 w 12192000"/>
                <a:gd name="connsiteY6" fmla="*/ 1151172 h 1151172"/>
                <a:gd name="connsiteX0-683" fmla="*/ 0 w 12192000"/>
                <a:gd name="connsiteY0-684" fmla="*/ 1151137 h 1151137"/>
                <a:gd name="connsiteX1-685" fmla="*/ 5023262 w 12192000"/>
                <a:gd name="connsiteY1-686" fmla="*/ 6487 h 1151137"/>
                <a:gd name="connsiteX2-687" fmla="*/ 7319324 w 12192000"/>
                <a:gd name="connsiteY2-688" fmla="*/ 690177 h 1151137"/>
                <a:gd name="connsiteX3-689" fmla="*/ 7978140 w 12192000"/>
                <a:gd name="connsiteY3-690" fmla="*/ 799638 h 1151137"/>
                <a:gd name="connsiteX4-691" fmla="*/ 9244281 w 12192000"/>
                <a:gd name="connsiteY4-692" fmla="*/ 528343 h 1151137"/>
                <a:gd name="connsiteX5-693" fmla="*/ 12192000 w 12192000"/>
                <a:gd name="connsiteY5-694" fmla="*/ 1151137 h 1151137"/>
                <a:gd name="connsiteX6-695" fmla="*/ 0 w 12192000"/>
                <a:gd name="connsiteY6-696" fmla="*/ 1151137 h 1151137"/>
                <a:gd name="connsiteX0-697" fmla="*/ 0 w 12192000"/>
                <a:gd name="connsiteY0-698" fmla="*/ 1151306 h 1151306"/>
                <a:gd name="connsiteX1-699" fmla="*/ 5023262 w 12192000"/>
                <a:gd name="connsiteY1-700" fmla="*/ 6656 h 1151306"/>
                <a:gd name="connsiteX2-701" fmla="*/ 7319324 w 12192000"/>
                <a:gd name="connsiteY2-702" fmla="*/ 690346 h 1151306"/>
                <a:gd name="connsiteX3-703" fmla="*/ 8191500 w 12192000"/>
                <a:gd name="connsiteY3-704" fmla="*/ 906487 h 1151306"/>
                <a:gd name="connsiteX4-705" fmla="*/ 9244281 w 12192000"/>
                <a:gd name="connsiteY4-706" fmla="*/ 528512 h 1151306"/>
                <a:gd name="connsiteX5-707" fmla="*/ 12192000 w 12192000"/>
                <a:gd name="connsiteY5-708" fmla="*/ 1151306 h 1151306"/>
                <a:gd name="connsiteX6-709" fmla="*/ 0 w 12192000"/>
                <a:gd name="connsiteY6-710" fmla="*/ 1151306 h 1151306"/>
                <a:gd name="connsiteX0-711" fmla="*/ 0 w 12192000"/>
                <a:gd name="connsiteY0-712" fmla="*/ 1146067 h 1146067"/>
                <a:gd name="connsiteX1-713" fmla="*/ 5023262 w 12192000"/>
                <a:gd name="connsiteY1-714" fmla="*/ 1417 h 1146067"/>
                <a:gd name="connsiteX2-715" fmla="*/ 8191500 w 12192000"/>
                <a:gd name="connsiteY2-716" fmla="*/ 901248 h 1146067"/>
                <a:gd name="connsiteX3-717" fmla="*/ 9244281 w 12192000"/>
                <a:gd name="connsiteY3-718" fmla="*/ 523273 h 1146067"/>
                <a:gd name="connsiteX4-719" fmla="*/ 12192000 w 12192000"/>
                <a:gd name="connsiteY4-720" fmla="*/ 1146067 h 1146067"/>
                <a:gd name="connsiteX5-721" fmla="*/ 0 w 12192000"/>
                <a:gd name="connsiteY5-722" fmla="*/ 1146067 h 1146067"/>
                <a:gd name="connsiteX0-723" fmla="*/ 0 w 12192000"/>
                <a:gd name="connsiteY0-724" fmla="*/ 1146846 h 1146846"/>
                <a:gd name="connsiteX1-725" fmla="*/ 5023262 w 12192000"/>
                <a:gd name="connsiteY1-726" fmla="*/ 2196 h 1146846"/>
                <a:gd name="connsiteX2-727" fmla="*/ 7871460 w 12192000"/>
                <a:gd name="connsiteY2-728" fmla="*/ 848687 h 1146846"/>
                <a:gd name="connsiteX3-729" fmla="*/ 9244281 w 12192000"/>
                <a:gd name="connsiteY3-730" fmla="*/ 524052 h 1146846"/>
                <a:gd name="connsiteX4-731" fmla="*/ 12192000 w 12192000"/>
                <a:gd name="connsiteY4-732" fmla="*/ 1146846 h 1146846"/>
                <a:gd name="connsiteX5-733" fmla="*/ 0 w 12192000"/>
                <a:gd name="connsiteY5-734" fmla="*/ 1146846 h 1146846"/>
                <a:gd name="connsiteX0-735" fmla="*/ 0 w 12727322"/>
                <a:gd name="connsiteY0-736" fmla="*/ 1146846 h 1146846"/>
                <a:gd name="connsiteX1-737" fmla="*/ 5023262 w 12727322"/>
                <a:gd name="connsiteY1-738" fmla="*/ 2196 h 1146846"/>
                <a:gd name="connsiteX2-739" fmla="*/ 7871460 w 12727322"/>
                <a:gd name="connsiteY2-740" fmla="*/ 848687 h 1146846"/>
                <a:gd name="connsiteX3-741" fmla="*/ 9244281 w 12727322"/>
                <a:gd name="connsiteY3-742" fmla="*/ 524052 h 1146846"/>
                <a:gd name="connsiteX4-743" fmla="*/ 10416540 w 12727322"/>
                <a:gd name="connsiteY4-744" fmla="*/ 879167 h 1146846"/>
                <a:gd name="connsiteX5-745" fmla="*/ 12192000 w 12727322"/>
                <a:gd name="connsiteY5-746" fmla="*/ 1146846 h 1146846"/>
                <a:gd name="connsiteX6-747" fmla="*/ 0 w 12727322"/>
                <a:gd name="connsiteY6-748" fmla="*/ 1146846 h 1146846"/>
                <a:gd name="connsiteX0-749" fmla="*/ 0 w 12727322"/>
                <a:gd name="connsiteY0-750" fmla="*/ 1146846 h 1146846"/>
                <a:gd name="connsiteX1-751" fmla="*/ 5023262 w 12727322"/>
                <a:gd name="connsiteY1-752" fmla="*/ 2196 h 1146846"/>
                <a:gd name="connsiteX2-753" fmla="*/ 7871460 w 12727322"/>
                <a:gd name="connsiteY2-754" fmla="*/ 848687 h 1146846"/>
                <a:gd name="connsiteX3-755" fmla="*/ 9244281 w 12727322"/>
                <a:gd name="connsiteY3-756" fmla="*/ 524052 h 1146846"/>
                <a:gd name="connsiteX4-757" fmla="*/ 10416540 w 12727322"/>
                <a:gd name="connsiteY4-758" fmla="*/ 879167 h 1146846"/>
                <a:gd name="connsiteX5-759" fmla="*/ 12192000 w 12727322"/>
                <a:gd name="connsiteY5-760" fmla="*/ 1146846 h 1146846"/>
                <a:gd name="connsiteX6-761" fmla="*/ 0 w 12727322"/>
                <a:gd name="connsiteY6-762" fmla="*/ 1146846 h 1146846"/>
                <a:gd name="connsiteX0-763" fmla="*/ 0 w 12192000"/>
                <a:gd name="connsiteY0-764" fmla="*/ 1146846 h 1146846"/>
                <a:gd name="connsiteX1-765" fmla="*/ 5023262 w 12192000"/>
                <a:gd name="connsiteY1-766" fmla="*/ 2196 h 1146846"/>
                <a:gd name="connsiteX2-767" fmla="*/ 7871460 w 12192000"/>
                <a:gd name="connsiteY2-768" fmla="*/ 848687 h 1146846"/>
                <a:gd name="connsiteX3-769" fmla="*/ 9244281 w 12192000"/>
                <a:gd name="connsiteY3-770" fmla="*/ 524052 h 1146846"/>
                <a:gd name="connsiteX4-771" fmla="*/ 10416540 w 12192000"/>
                <a:gd name="connsiteY4-772" fmla="*/ 879167 h 1146846"/>
                <a:gd name="connsiteX5-773" fmla="*/ 12192000 w 12192000"/>
                <a:gd name="connsiteY5-774" fmla="*/ 1146846 h 1146846"/>
                <a:gd name="connsiteX6-775" fmla="*/ 0 w 12192000"/>
                <a:gd name="connsiteY6-776" fmla="*/ 1146846 h 1146846"/>
                <a:gd name="connsiteX0-777" fmla="*/ 0 w 12192000"/>
                <a:gd name="connsiteY0-778" fmla="*/ 1146846 h 1146846"/>
                <a:gd name="connsiteX1-779" fmla="*/ 5023262 w 12192000"/>
                <a:gd name="connsiteY1-780" fmla="*/ 2196 h 1146846"/>
                <a:gd name="connsiteX2-781" fmla="*/ 7871460 w 12192000"/>
                <a:gd name="connsiteY2-782" fmla="*/ 848687 h 1146846"/>
                <a:gd name="connsiteX3-783" fmla="*/ 9244281 w 12192000"/>
                <a:gd name="connsiteY3-784" fmla="*/ 524052 h 1146846"/>
                <a:gd name="connsiteX4-785" fmla="*/ 10416540 w 12192000"/>
                <a:gd name="connsiteY4-786" fmla="*/ 879167 h 1146846"/>
                <a:gd name="connsiteX5-787" fmla="*/ 12192000 w 12192000"/>
                <a:gd name="connsiteY5-788" fmla="*/ 1146846 h 1146846"/>
                <a:gd name="connsiteX6-789" fmla="*/ 0 w 12192000"/>
                <a:gd name="connsiteY6-790" fmla="*/ 1146846 h 1146846"/>
              </a:gdLst>
              <a:ahLst/>
              <a:cxnLst>
                <a:cxn ang="0">
                  <a:pos x="connsiteX0-1" y="connsiteY0-2"/>
                </a:cxn>
                <a:cxn ang="0">
                  <a:pos x="connsiteX1-3" y="connsiteY1-4"/>
                </a:cxn>
                <a:cxn ang="0">
                  <a:pos x="connsiteX2-5" y="connsiteY2-6"/>
                </a:cxn>
                <a:cxn ang="0">
                  <a:pos x="connsiteX3-7" y="connsiteY3-8"/>
                </a:cxn>
                <a:cxn ang="0">
                  <a:pos x="connsiteX4-25" y="connsiteY4-26"/>
                </a:cxn>
                <a:cxn ang="0">
                  <a:pos x="connsiteX5-107" y="connsiteY5-108"/>
                </a:cxn>
                <a:cxn ang="0">
                  <a:pos x="connsiteX6-695" y="connsiteY6-696"/>
                </a:cxn>
              </a:cxnLst>
              <a:rect l="l" t="t" r="r" b="b"/>
              <a:pathLst>
                <a:path w="12192000" h="1146846">
                  <a:moveTo>
                    <a:pt x="0" y="1146846"/>
                  </a:moveTo>
                  <a:cubicBezTo>
                    <a:pt x="3212715" y="1032380"/>
                    <a:pt x="3711352" y="51889"/>
                    <a:pt x="5023262" y="2196"/>
                  </a:cubicBezTo>
                  <a:cubicBezTo>
                    <a:pt x="6335172" y="-47497"/>
                    <a:pt x="7167957" y="761711"/>
                    <a:pt x="7871460" y="848687"/>
                  </a:cubicBezTo>
                  <a:cubicBezTo>
                    <a:pt x="8192286" y="821715"/>
                    <a:pt x="8820101" y="518972"/>
                    <a:pt x="9244281" y="524052"/>
                  </a:cubicBezTo>
                  <a:cubicBezTo>
                    <a:pt x="9668461" y="529132"/>
                    <a:pt x="9925254" y="775368"/>
                    <a:pt x="10416540" y="879167"/>
                  </a:cubicBezTo>
                  <a:cubicBezTo>
                    <a:pt x="10907826" y="982966"/>
                    <a:pt x="11324590" y="852043"/>
                    <a:pt x="12192000" y="1146846"/>
                  </a:cubicBezTo>
                  <a:lnTo>
                    <a:pt x="0" y="1146846"/>
                  </a:lnTo>
                  <a:close/>
                </a:path>
              </a:pathLst>
            </a:custGeom>
            <a:solidFill>
              <a:srgbClr val="6065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pitchFamily="34" charset="-122"/>
                <a:sym typeface="Arial" panose="020B0604020202020204"/>
              </a:endParaRPr>
            </a:p>
          </p:txBody>
        </p:sp>
        <p:sp>
          <p:nvSpPr>
            <p:cNvPr id="6" name="矩形 4"/>
            <p:cNvSpPr/>
            <p:nvPr/>
          </p:nvSpPr>
          <p:spPr>
            <a:xfrm>
              <a:off x="0" y="5620298"/>
              <a:ext cx="12192000" cy="1237702"/>
            </a:xfrm>
            <a:custGeom>
              <a:avLst/>
              <a:gdLst>
                <a:gd name="connsiteX0" fmla="*/ 0 w 12192000"/>
                <a:gd name="connsiteY0" fmla="*/ 0 h 1284514"/>
                <a:gd name="connsiteX1" fmla="*/ 12192000 w 12192000"/>
                <a:gd name="connsiteY1" fmla="*/ 0 h 1284514"/>
                <a:gd name="connsiteX2" fmla="*/ 12192000 w 12192000"/>
                <a:gd name="connsiteY2" fmla="*/ 1284514 h 1284514"/>
                <a:gd name="connsiteX3" fmla="*/ 0 w 12192000"/>
                <a:gd name="connsiteY3" fmla="*/ 1284514 h 1284514"/>
                <a:gd name="connsiteX4" fmla="*/ 0 w 12192000"/>
                <a:gd name="connsiteY4" fmla="*/ 0 h 1284514"/>
                <a:gd name="connsiteX0-1" fmla="*/ 0 w 12192000"/>
                <a:gd name="connsiteY0-2" fmla="*/ 1284514 h 1284514"/>
                <a:gd name="connsiteX1-3" fmla="*/ 12192000 w 12192000"/>
                <a:gd name="connsiteY1-4" fmla="*/ 0 h 1284514"/>
                <a:gd name="connsiteX2-5" fmla="*/ 12192000 w 12192000"/>
                <a:gd name="connsiteY2-6" fmla="*/ 1284514 h 1284514"/>
                <a:gd name="connsiteX3-7" fmla="*/ 0 w 12192000"/>
                <a:gd name="connsiteY3-8" fmla="*/ 1284514 h 1284514"/>
                <a:gd name="connsiteX0-9" fmla="*/ 0 w 12192000"/>
                <a:gd name="connsiteY0-10" fmla="*/ 1284514 h 1284514"/>
                <a:gd name="connsiteX1-11" fmla="*/ 12192000 w 12192000"/>
                <a:gd name="connsiteY1-12" fmla="*/ 0 h 1284514"/>
                <a:gd name="connsiteX2-13" fmla="*/ 12192000 w 12192000"/>
                <a:gd name="connsiteY2-14" fmla="*/ 1284514 h 1284514"/>
                <a:gd name="connsiteX3-15" fmla="*/ 0 w 12192000"/>
                <a:gd name="connsiteY3-16" fmla="*/ 1284514 h 1284514"/>
                <a:gd name="connsiteX0-17" fmla="*/ 249129 w 12441129"/>
                <a:gd name="connsiteY0-18" fmla="*/ 1340574 h 1340574"/>
                <a:gd name="connsiteX1-19" fmla="*/ 4792100 w 12441129"/>
                <a:gd name="connsiteY1-20" fmla="*/ 186688 h 1340574"/>
                <a:gd name="connsiteX2-21" fmla="*/ 12441129 w 12441129"/>
                <a:gd name="connsiteY2-22" fmla="*/ 56060 h 1340574"/>
                <a:gd name="connsiteX3-23" fmla="*/ 12441129 w 12441129"/>
                <a:gd name="connsiteY3-24" fmla="*/ 1340574 h 1340574"/>
                <a:gd name="connsiteX4-25" fmla="*/ 249129 w 12441129"/>
                <a:gd name="connsiteY4-26" fmla="*/ 1340574 h 1340574"/>
                <a:gd name="connsiteX0-27" fmla="*/ 0 w 12192000"/>
                <a:gd name="connsiteY0-28" fmla="*/ 1340574 h 1340574"/>
                <a:gd name="connsiteX1-29" fmla="*/ 4542971 w 12192000"/>
                <a:gd name="connsiteY1-30" fmla="*/ 186688 h 1340574"/>
                <a:gd name="connsiteX2-31" fmla="*/ 12192000 w 12192000"/>
                <a:gd name="connsiteY2-32" fmla="*/ 56060 h 1340574"/>
                <a:gd name="connsiteX3-33" fmla="*/ 12192000 w 12192000"/>
                <a:gd name="connsiteY3-34" fmla="*/ 1340574 h 1340574"/>
                <a:gd name="connsiteX4-35" fmla="*/ 0 w 12192000"/>
                <a:gd name="connsiteY4-36" fmla="*/ 1340574 h 1340574"/>
                <a:gd name="connsiteX0-37" fmla="*/ 0 w 12192000"/>
                <a:gd name="connsiteY0-38" fmla="*/ 1340574 h 1340574"/>
                <a:gd name="connsiteX1-39" fmla="*/ 4542971 w 12192000"/>
                <a:gd name="connsiteY1-40" fmla="*/ 186688 h 1340574"/>
                <a:gd name="connsiteX2-41" fmla="*/ 12192000 w 12192000"/>
                <a:gd name="connsiteY2-42" fmla="*/ 56060 h 1340574"/>
                <a:gd name="connsiteX3-43" fmla="*/ 12192000 w 12192000"/>
                <a:gd name="connsiteY3-44" fmla="*/ 1340574 h 1340574"/>
                <a:gd name="connsiteX4-45" fmla="*/ 0 w 12192000"/>
                <a:gd name="connsiteY4-46" fmla="*/ 1340574 h 1340574"/>
                <a:gd name="connsiteX0-47" fmla="*/ 0 w 12192000"/>
                <a:gd name="connsiteY0-48" fmla="*/ 1348860 h 1348860"/>
                <a:gd name="connsiteX1-49" fmla="*/ 4542971 w 12192000"/>
                <a:gd name="connsiteY1-50" fmla="*/ 194974 h 1348860"/>
                <a:gd name="connsiteX2-51" fmla="*/ 12192000 w 12192000"/>
                <a:gd name="connsiteY2-52" fmla="*/ 64346 h 1348860"/>
                <a:gd name="connsiteX3-53" fmla="*/ 12192000 w 12192000"/>
                <a:gd name="connsiteY3-54" fmla="*/ 1348860 h 1348860"/>
                <a:gd name="connsiteX4-55" fmla="*/ 0 w 12192000"/>
                <a:gd name="connsiteY4-56" fmla="*/ 1348860 h 1348860"/>
                <a:gd name="connsiteX0-57" fmla="*/ 233347 w 12425347"/>
                <a:gd name="connsiteY0-58" fmla="*/ 1348860 h 1348860"/>
                <a:gd name="connsiteX1-59" fmla="*/ 4776318 w 12425347"/>
                <a:gd name="connsiteY1-60" fmla="*/ 194974 h 1348860"/>
                <a:gd name="connsiteX2-61" fmla="*/ 12425347 w 12425347"/>
                <a:gd name="connsiteY2-62" fmla="*/ 64346 h 1348860"/>
                <a:gd name="connsiteX3-63" fmla="*/ 12425347 w 12425347"/>
                <a:gd name="connsiteY3-64" fmla="*/ 1348860 h 1348860"/>
                <a:gd name="connsiteX4-65" fmla="*/ 233347 w 12425347"/>
                <a:gd name="connsiteY4-66" fmla="*/ 1348860 h 1348860"/>
                <a:gd name="connsiteX0-67" fmla="*/ 0 w 12192000"/>
                <a:gd name="connsiteY0-68" fmla="*/ 1348860 h 1348860"/>
                <a:gd name="connsiteX1-69" fmla="*/ 4542971 w 12192000"/>
                <a:gd name="connsiteY1-70" fmla="*/ 194974 h 1348860"/>
                <a:gd name="connsiteX2-71" fmla="*/ 12192000 w 12192000"/>
                <a:gd name="connsiteY2-72" fmla="*/ 64346 h 1348860"/>
                <a:gd name="connsiteX3-73" fmla="*/ 12192000 w 12192000"/>
                <a:gd name="connsiteY3-74" fmla="*/ 1348860 h 1348860"/>
                <a:gd name="connsiteX4-75" fmla="*/ 0 w 12192000"/>
                <a:gd name="connsiteY4-76" fmla="*/ 1348860 h 1348860"/>
                <a:gd name="connsiteX0-77" fmla="*/ 0 w 12192000"/>
                <a:gd name="connsiteY0-78" fmla="*/ 1405597 h 1405597"/>
                <a:gd name="connsiteX1-79" fmla="*/ 4542971 w 12192000"/>
                <a:gd name="connsiteY1-80" fmla="*/ 251711 h 1405597"/>
                <a:gd name="connsiteX2-81" fmla="*/ 12192000 w 12192000"/>
                <a:gd name="connsiteY2-82" fmla="*/ 121083 h 1405597"/>
                <a:gd name="connsiteX3-83" fmla="*/ 12192000 w 12192000"/>
                <a:gd name="connsiteY3-84" fmla="*/ 1405597 h 1405597"/>
                <a:gd name="connsiteX4-85" fmla="*/ 0 w 12192000"/>
                <a:gd name="connsiteY4-86" fmla="*/ 1405597 h 1405597"/>
                <a:gd name="connsiteX0-87" fmla="*/ 0 w 12192000"/>
                <a:gd name="connsiteY0-88" fmla="*/ 1320403 h 1320403"/>
                <a:gd name="connsiteX1-89" fmla="*/ 4542971 w 12192000"/>
                <a:gd name="connsiteY1-90" fmla="*/ 166517 h 1320403"/>
                <a:gd name="connsiteX2-91" fmla="*/ 7997371 w 12192000"/>
                <a:gd name="connsiteY2-92" fmla="*/ 805147 h 1320403"/>
                <a:gd name="connsiteX3-93" fmla="*/ 12192000 w 12192000"/>
                <a:gd name="connsiteY3-94" fmla="*/ 35889 h 1320403"/>
                <a:gd name="connsiteX4-95" fmla="*/ 12192000 w 12192000"/>
                <a:gd name="connsiteY4-96" fmla="*/ 1320403 h 1320403"/>
                <a:gd name="connsiteX5" fmla="*/ 0 w 12192000"/>
                <a:gd name="connsiteY5" fmla="*/ 1320403 h 1320403"/>
                <a:gd name="connsiteX0-97" fmla="*/ 0 w 12192000"/>
                <a:gd name="connsiteY0-98" fmla="*/ 1321338 h 1321338"/>
                <a:gd name="connsiteX1-99" fmla="*/ 4542971 w 12192000"/>
                <a:gd name="connsiteY1-100" fmla="*/ 167452 h 1321338"/>
                <a:gd name="connsiteX2-101" fmla="*/ 8040914 w 12192000"/>
                <a:gd name="connsiteY2-102" fmla="*/ 777053 h 1321338"/>
                <a:gd name="connsiteX3-103" fmla="*/ 12192000 w 12192000"/>
                <a:gd name="connsiteY3-104" fmla="*/ 36824 h 1321338"/>
                <a:gd name="connsiteX4-105" fmla="*/ 12192000 w 12192000"/>
                <a:gd name="connsiteY4-106" fmla="*/ 1321338 h 1321338"/>
                <a:gd name="connsiteX5-107" fmla="*/ 0 w 12192000"/>
                <a:gd name="connsiteY5-108" fmla="*/ 1321338 h 1321338"/>
                <a:gd name="connsiteX0-109" fmla="*/ 0 w 12192000"/>
                <a:gd name="connsiteY0-110" fmla="*/ 1321338 h 1321338"/>
                <a:gd name="connsiteX1-111" fmla="*/ 4542971 w 12192000"/>
                <a:gd name="connsiteY1-112" fmla="*/ 167452 h 1321338"/>
                <a:gd name="connsiteX2-113" fmla="*/ 8040914 w 12192000"/>
                <a:gd name="connsiteY2-114" fmla="*/ 777053 h 1321338"/>
                <a:gd name="connsiteX3-115" fmla="*/ 12192000 w 12192000"/>
                <a:gd name="connsiteY3-116" fmla="*/ 36824 h 1321338"/>
                <a:gd name="connsiteX4-117" fmla="*/ 12192000 w 12192000"/>
                <a:gd name="connsiteY4-118" fmla="*/ 1321338 h 1321338"/>
                <a:gd name="connsiteX5-119" fmla="*/ 0 w 12192000"/>
                <a:gd name="connsiteY5-120" fmla="*/ 1321338 h 1321338"/>
                <a:gd name="connsiteX0-121" fmla="*/ 0 w 12451870"/>
                <a:gd name="connsiteY0-122" fmla="*/ 1164632 h 1164632"/>
                <a:gd name="connsiteX1-123" fmla="*/ 4542971 w 12451870"/>
                <a:gd name="connsiteY1-124" fmla="*/ 10746 h 1164632"/>
                <a:gd name="connsiteX2-125" fmla="*/ 8040914 w 12451870"/>
                <a:gd name="connsiteY2-126" fmla="*/ 620347 h 1164632"/>
                <a:gd name="connsiteX3-127" fmla="*/ 12192000 w 12451870"/>
                <a:gd name="connsiteY3-128" fmla="*/ 1164632 h 1164632"/>
                <a:gd name="connsiteX4-129" fmla="*/ 0 w 12451870"/>
                <a:gd name="connsiteY4-130" fmla="*/ 1164632 h 1164632"/>
                <a:gd name="connsiteX0-131" fmla="*/ 0 w 12192000"/>
                <a:gd name="connsiteY0-132" fmla="*/ 1164632 h 1164632"/>
                <a:gd name="connsiteX1-133" fmla="*/ 4542971 w 12192000"/>
                <a:gd name="connsiteY1-134" fmla="*/ 10746 h 1164632"/>
                <a:gd name="connsiteX2-135" fmla="*/ 8040914 w 12192000"/>
                <a:gd name="connsiteY2-136" fmla="*/ 620347 h 1164632"/>
                <a:gd name="connsiteX3-137" fmla="*/ 12192000 w 12192000"/>
                <a:gd name="connsiteY3-138" fmla="*/ 1164632 h 1164632"/>
                <a:gd name="connsiteX4-139" fmla="*/ 0 w 12192000"/>
                <a:gd name="connsiteY4-140" fmla="*/ 1164632 h 1164632"/>
                <a:gd name="connsiteX0-141" fmla="*/ 0 w 12192000"/>
                <a:gd name="connsiteY0-142" fmla="*/ 1166245 h 1166245"/>
                <a:gd name="connsiteX1-143" fmla="*/ 4542971 w 12192000"/>
                <a:gd name="connsiteY1-144" fmla="*/ 12359 h 1166245"/>
                <a:gd name="connsiteX2-145" fmla="*/ 7881257 w 12192000"/>
                <a:gd name="connsiteY2-146" fmla="*/ 592931 h 1166245"/>
                <a:gd name="connsiteX3-147" fmla="*/ 12192000 w 12192000"/>
                <a:gd name="connsiteY3-148" fmla="*/ 1166245 h 1166245"/>
                <a:gd name="connsiteX4-149" fmla="*/ 0 w 12192000"/>
                <a:gd name="connsiteY4-150" fmla="*/ 1166245 h 1166245"/>
                <a:gd name="connsiteX0-151" fmla="*/ 0 w 12192000"/>
                <a:gd name="connsiteY0-152" fmla="*/ 1166245 h 1166245"/>
                <a:gd name="connsiteX1-153" fmla="*/ 4542971 w 12192000"/>
                <a:gd name="connsiteY1-154" fmla="*/ 12359 h 1166245"/>
                <a:gd name="connsiteX2-155" fmla="*/ 7881257 w 12192000"/>
                <a:gd name="connsiteY2-156" fmla="*/ 592931 h 1166245"/>
                <a:gd name="connsiteX3-157" fmla="*/ 12192000 w 12192000"/>
                <a:gd name="connsiteY3-158" fmla="*/ 1166245 h 1166245"/>
                <a:gd name="connsiteX4-159" fmla="*/ 0 w 12192000"/>
                <a:gd name="connsiteY4-160" fmla="*/ 1166245 h 1166245"/>
                <a:gd name="connsiteX0-161" fmla="*/ 0 w 12192000"/>
                <a:gd name="connsiteY0-162" fmla="*/ 1160586 h 1160586"/>
                <a:gd name="connsiteX1-163" fmla="*/ 4542971 w 12192000"/>
                <a:gd name="connsiteY1-164" fmla="*/ 6700 h 1160586"/>
                <a:gd name="connsiteX2-165" fmla="*/ 7881257 w 12192000"/>
                <a:gd name="connsiteY2-166" fmla="*/ 587272 h 1160586"/>
                <a:gd name="connsiteX3-167" fmla="*/ 12192000 w 12192000"/>
                <a:gd name="connsiteY3-168" fmla="*/ 1160586 h 1160586"/>
                <a:gd name="connsiteX4-169" fmla="*/ 0 w 12192000"/>
                <a:gd name="connsiteY4-170" fmla="*/ 1160586 h 1160586"/>
                <a:gd name="connsiteX0-171" fmla="*/ 0 w 12192000"/>
                <a:gd name="connsiteY0-172" fmla="*/ 1160586 h 1160586"/>
                <a:gd name="connsiteX1-173" fmla="*/ 4542971 w 12192000"/>
                <a:gd name="connsiteY1-174" fmla="*/ 6700 h 1160586"/>
                <a:gd name="connsiteX2-175" fmla="*/ 7808686 w 12192000"/>
                <a:gd name="connsiteY2-176" fmla="*/ 587272 h 1160586"/>
                <a:gd name="connsiteX3-177" fmla="*/ 12192000 w 12192000"/>
                <a:gd name="connsiteY3-178" fmla="*/ 1160586 h 1160586"/>
                <a:gd name="connsiteX4-179" fmla="*/ 0 w 12192000"/>
                <a:gd name="connsiteY4-180" fmla="*/ 1160586 h 1160586"/>
                <a:gd name="connsiteX0-181" fmla="*/ 0 w 12192000"/>
                <a:gd name="connsiteY0-182" fmla="*/ 1162364 h 1162364"/>
                <a:gd name="connsiteX1-183" fmla="*/ 4542971 w 12192000"/>
                <a:gd name="connsiteY1-184" fmla="*/ 8478 h 1162364"/>
                <a:gd name="connsiteX2-185" fmla="*/ 7126515 w 12192000"/>
                <a:gd name="connsiteY2-186" fmla="*/ 530993 h 1162364"/>
                <a:gd name="connsiteX3-187" fmla="*/ 12192000 w 12192000"/>
                <a:gd name="connsiteY3-188" fmla="*/ 1162364 h 1162364"/>
                <a:gd name="connsiteX4-189" fmla="*/ 0 w 12192000"/>
                <a:gd name="connsiteY4-190" fmla="*/ 1162364 h 1162364"/>
                <a:gd name="connsiteX0-191" fmla="*/ 0 w 12563710"/>
                <a:gd name="connsiteY0-192" fmla="*/ 1167359 h 1167359"/>
                <a:gd name="connsiteX1-193" fmla="*/ 4542971 w 12563710"/>
                <a:gd name="connsiteY1-194" fmla="*/ 13473 h 1167359"/>
                <a:gd name="connsiteX2-195" fmla="*/ 7126515 w 12563710"/>
                <a:gd name="connsiteY2-196" fmla="*/ 535988 h 1167359"/>
                <a:gd name="connsiteX3-197" fmla="*/ 9216571 w 12563710"/>
                <a:gd name="connsiteY3-198" fmla="*/ 521474 h 1167359"/>
                <a:gd name="connsiteX4-199" fmla="*/ 12192000 w 12563710"/>
                <a:gd name="connsiteY4-200" fmla="*/ 1167359 h 1167359"/>
                <a:gd name="connsiteX5-201" fmla="*/ 0 w 12563710"/>
                <a:gd name="connsiteY5-202" fmla="*/ 1167359 h 1167359"/>
                <a:gd name="connsiteX0-203" fmla="*/ 0 w 12563710"/>
                <a:gd name="connsiteY0-204" fmla="*/ 1167359 h 1167359"/>
                <a:gd name="connsiteX1-205" fmla="*/ 4542971 w 12563710"/>
                <a:gd name="connsiteY1-206" fmla="*/ 13473 h 1167359"/>
                <a:gd name="connsiteX2-207" fmla="*/ 7126515 w 12563710"/>
                <a:gd name="connsiteY2-208" fmla="*/ 535988 h 1167359"/>
                <a:gd name="connsiteX3-209" fmla="*/ 9216571 w 12563710"/>
                <a:gd name="connsiteY3-210" fmla="*/ 521474 h 1167359"/>
                <a:gd name="connsiteX4-211" fmla="*/ 12192000 w 12563710"/>
                <a:gd name="connsiteY4-212" fmla="*/ 1167359 h 1167359"/>
                <a:gd name="connsiteX5-213" fmla="*/ 0 w 12563710"/>
                <a:gd name="connsiteY5-214" fmla="*/ 1167359 h 1167359"/>
                <a:gd name="connsiteX0-215" fmla="*/ 0 w 12550463"/>
                <a:gd name="connsiteY0-216" fmla="*/ 1167359 h 1167359"/>
                <a:gd name="connsiteX1-217" fmla="*/ 4542971 w 12550463"/>
                <a:gd name="connsiteY1-218" fmla="*/ 13473 h 1167359"/>
                <a:gd name="connsiteX2-219" fmla="*/ 7126515 w 12550463"/>
                <a:gd name="connsiteY2-220" fmla="*/ 535988 h 1167359"/>
                <a:gd name="connsiteX3-221" fmla="*/ 9216571 w 12550463"/>
                <a:gd name="connsiteY3-222" fmla="*/ 521474 h 1167359"/>
                <a:gd name="connsiteX4-223" fmla="*/ 12192000 w 12550463"/>
                <a:gd name="connsiteY4-224" fmla="*/ 1167359 h 1167359"/>
                <a:gd name="connsiteX5-225" fmla="*/ 0 w 12550463"/>
                <a:gd name="connsiteY5-226" fmla="*/ 1167359 h 1167359"/>
                <a:gd name="connsiteX0-227" fmla="*/ 0 w 12192000"/>
                <a:gd name="connsiteY0-228" fmla="*/ 1167359 h 1167359"/>
                <a:gd name="connsiteX1-229" fmla="*/ 4542971 w 12192000"/>
                <a:gd name="connsiteY1-230" fmla="*/ 13473 h 1167359"/>
                <a:gd name="connsiteX2-231" fmla="*/ 7126515 w 12192000"/>
                <a:gd name="connsiteY2-232" fmla="*/ 535988 h 1167359"/>
                <a:gd name="connsiteX3-233" fmla="*/ 9216571 w 12192000"/>
                <a:gd name="connsiteY3-234" fmla="*/ 521474 h 1167359"/>
                <a:gd name="connsiteX4-235" fmla="*/ 12192000 w 12192000"/>
                <a:gd name="connsiteY4-236" fmla="*/ 1167359 h 1167359"/>
                <a:gd name="connsiteX5-237" fmla="*/ 0 w 12192000"/>
                <a:gd name="connsiteY5-238" fmla="*/ 1167359 h 1167359"/>
                <a:gd name="connsiteX0-239" fmla="*/ 0 w 12192000"/>
                <a:gd name="connsiteY0-240" fmla="*/ 1167359 h 1167359"/>
                <a:gd name="connsiteX1-241" fmla="*/ 4542971 w 12192000"/>
                <a:gd name="connsiteY1-242" fmla="*/ 13473 h 1167359"/>
                <a:gd name="connsiteX2-243" fmla="*/ 7126515 w 12192000"/>
                <a:gd name="connsiteY2-244" fmla="*/ 535988 h 1167359"/>
                <a:gd name="connsiteX3-245" fmla="*/ 9216571 w 12192000"/>
                <a:gd name="connsiteY3-246" fmla="*/ 521474 h 1167359"/>
                <a:gd name="connsiteX4-247" fmla="*/ 12192000 w 12192000"/>
                <a:gd name="connsiteY4-248" fmla="*/ 1167359 h 1167359"/>
                <a:gd name="connsiteX5-249" fmla="*/ 0 w 12192000"/>
                <a:gd name="connsiteY5-250" fmla="*/ 1167359 h 1167359"/>
                <a:gd name="connsiteX0-251" fmla="*/ 0 w 12192000"/>
                <a:gd name="connsiteY0-252" fmla="*/ 1167359 h 1167359"/>
                <a:gd name="connsiteX1-253" fmla="*/ 4542971 w 12192000"/>
                <a:gd name="connsiteY1-254" fmla="*/ 13473 h 1167359"/>
                <a:gd name="connsiteX2-255" fmla="*/ 7126515 w 12192000"/>
                <a:gd name="connsiteY2-256" fmla="*/ 535988 h 1167359"/>
                <a:gd name="connsiteX3-257" fmla="*/ 9216571 w 12192000"/>
                <a:gd name="connsiteY3-258" fmla="*/ 521474 h 1167359"/>
                <a:gd name="connsiteX4-259" fmla="*/ 12192000 w 12192000"/>
                <a:gd name="connsiteY4-260" fmla="*/ 1167359 h 1167359"/>
                <a:gd name="connsiteX5-261" fmla="*/ 0 w 12192000"/>
                <a:gd name="connsiteY5-262" fmla="*/ 1167359 h 1167359"/>
                <a:gd name="connsiteX0-263" fmla="*/ 0 w 12192000"/>
                <a:gd name="connsiteY0-264" fmla="*/ 1168115 h 1168115"/>
                <a:gd name="connsiteX1-265" fmla="*/ 4542971 w 12192000"/>
                <a:gd name="connsiteY1-266" fmla="*/ 14229 h 1168115"/>
                <a:gd name="connsiteX2-267" fmla="*/ 7342415 w 12192000"/>
                <a:gd name="connsiteY2-268" fmla="*/ 524044 h 1168115"/>
                <a:gd name="connsiteX3-269" fmla="*/ 9216571 w 12192000"/>
                <a:gd name="connsiteY3-270" fmla="*/ 522230 h 1168115"/>
                <a:gd name="connsiteX4-271" fmla="*/ 12192000 w 12192000"/>
                <a:gd name="connsiteY4-272" fmla="*/ 1168115 h 1168115"/>
                <a:gd name="connsiteX5-273" fmla="*/ 0 w 12192000"/>
                <a:gd name="connsiteY5-274" fmla="*/ 1168115 h 1168115"/>
                <a:gd name="connsiteX0-275" fmla="*/ 0 w 12192000"/>
                <a:gd name="connsiteY0-276" fmla="*/ 1163460 h 1163460"/>
                <a:gd name="connsiteX1-277" fmla="*/ 4542971 w 12192000"/>
                <a:gd name="connsiteY1-278" fmla="*/ 9574 h 1163460"/>
                <a:gd name="connsiteX2-279" fmla="*/ 7685315 w 12192000"/>
                <a:gd name="connsiteY2-280" fmla="*/ 608289 h 1163460"/>
                <a:gd name="connsiteX3-281" fmla="*/ 9216571 w 12192000"/>
                <a:gd name="connsiteY3-282" fmla="*/ 517575 h 1163460"/>
                <a:gd name="connsiteX4-283" fmla="*/ 12192000 w 12192000"/>
                <a:gd name="connsiteY4-284" fmla="*/ 1163460 h 1163460"/>
                <a:gd name="connsiteX5-285" fmla="*/ 0 w 12192000"/>
                <a:gd name="connsiteY5-286" fmla="*/ 1163460 h 1163460"/>
                <a:gd name="connsiteX0-287" fmla="*/ 0 w 12192000"/>
                <a:gd name="connsiteY0-288" fmla="*/ 1163287 h 1163287"/>
                <a:gd name="connsiteX1-289" fmla="*/ 4542971 w 12192000"/>
                <a:gd name="connsiteY1-290" fmla="*/ 9401 h 1163287"/>
                <a:gd name="connsiteX2-291" fmla="*/ 7685315 w 12192000"/>
                <a:gd name="connsiteY2-292" fmla="*/ 608116 h 1163287"/>
                <a:gd name="connsiteX3-293" fmla="*/ 9216571 w 12192000"/>
                <a:gd name="connsiteY3-294" fmla="*/ 517402 h 1163287"/>
                <a:gd name="connsiteX4-295" fmla="*/ 12192000 w 12192000"/>
                <a:gd name="connsiteY4-296" fmla="*/ 1163287 h 1163287"/>
                <a:gd name="connsiteX5-297" fmla="*/ 0 w 12192000"/>
                <a:gd name="connsiteY5-298" fmla="*/ 1163287 h 1163287"/>
                <a:gd name="connsiteX0-299" fmla="*/ 0 w 12192000"/>
                <a:gd name="connsiteY0-300" fmla="*/ 1163287 h 1163287"/>
                <a:gd name="connsiteX1-301" fmla="*/ 4542971 w 12192000"/>
                <a:gd name="connsiteY1-302" fmla="*/ 9401 h 1163287"/>
                <a:gd name="connsiteX2-303" fmla="*/ 7685315 w 12192000"/>
                <a:gd name="connsiteY2-304" fmla="*/ 608116 h 1163287"/>
                <a:gd name="connsiteX3-305" fmla="*/ 9216571 w 12192000"/>
                <a:gd name="connsiteY3-306" fmla="*/ 517402 h 1163287"/>
                <a:gd name="connsiteX4-307" fmla="*/ 12192000 w 12192000"/>
                <a:gd name="connsiteY4-308" fmla="*/ 1163287 h 1163287"/>
                <a:gd name="connsiteX5-309" fmla="*/ 0 w 12192000"/>
                <a:gd name="connsiteY5-310" fmla="*/ 1163287 h 1163287"/>
                <a:gd name="connsiteX0-311" fmla="*/ 0 w 12192000"/>
                <a:gd name="connsiteY0-312" fmla="*/ 1163287 h 1163287"/>
                <a:gd name="connsiteX1-313" fmla="*/ 4542971 w 12192000"/>
                <a:gd name="connsiteY1-314" fmla="*/ 9401 h 1163287"/>
                <a:gd name="connsiteX2-315" fmla="*/ 7685315 w 12192000"/>
                <a:gd name="connsiteY2-316" fmla="*/ 608116 h 1163287"/>
                <a:gd name="connsiteX3-317" fmla="*/ 9216571 w 12192000"/>
                <a:gd name="connsiteY3-318" fmla="*/ 517402 h 1163287"/>
                <a:gd name="connsiteX4-319" fmla="*/ 12192000 w 12192000"/>
                <a:gd name="connsiteY4-320" fmla="*/ 1163287 h 1163287"/>
                <a:gd name="connsiteX5-321" fmla="*/ 0 w 12192000"/>
                <a:gd name="connsiteY5-322" fmla="*/ 1163287 h 1163287"/>
                <a:gd name="connsiteX0-323" fmla="*/ 0 w 12192000"/>
                <a:gd name="connsiteY0-324" fmla="*/ 1163287 h 1163287"/>
                <a:gd name="connsiteX1-325" fmla="*/ 4542971 w 12192000"/>
                <a:gd name="connsiteY1-326" fmla="*/ 9401 h 1163287"/>
                <a:gd name="connsiteX2-327" fmla="*/ 7685315 w 12192000"/>
                <a:gd name="connsiteY2-328" fmla="*/ 608116 h 1163287"/>
                <a:gd name="connsiteX3-329" fmla="*/ 9216571 w 12192000"/>
                <a:gd name="connsiteY3-330" fmla="*/ 517402 h 1163287"/>
                <a:gd name="connsiteX4-331" fmla="*/ 12192000 w 12192000"/>
                <a:gd name="connsiteY4-332" fmla="*/ 1163287 h 1163287"/>
                <a:gd name="connsiteX5-333" fmla="*/ 0 w 12192000"/>
                <a:gd name="connsiteY5-334" fmla="*/ 1163287 h 1163287"/>
                <a:gd name="connsiteX0-335" fmla="*/ 0 w 12192000"/>
                <a:gd name="connsiteY0-336" fmla="*/ 1163287 h 1163287"/>
                <a:gd name="connsiteX1-337" fmla="*/ 4542971 w 12192000"/>
                <a:gd name="connsiteY1-338" fmla="*/ 9401 h 1163287"/>
                <a:gd name="connsiteX2-339" fmla="*/ 7685315 w 12192000"/>
                <a:gd name="connsiteY2-340" fmla="*/ 608116 h 1163287"/>
                <a:gd name="connsiteX3-341" fmla="*/ 9216571 w 12192000"/>
                <a:gd name="connsiteY3-342" fmla="*/ 517402 h 1163287"/>
                <a:gd name="connsiteX4-343" fmla="*/ 12192000 w 12192000"/>
                <a:gd name="connsiteY4-344" fmla="*/ 1163287 h 1163287"/>
                <a:gd name="connsiteX5-345" fmla="*/ 0 w 12192000"/>
                <a:gd name="connsiteY5-346" fmla="*/ 1163287 h 1163287"/>
                <a:gd name="connsiteX0-347" fmla="*/ 0 w 12192000"/>
                <a:gd name="connsiteY0-348" fmla="*/ 1163287 h 1163287"/>
                <a:gd name="connsiteX1-349" fmla="*/ 4542971 w 12192000"/>
                <a:gd name="connsiteY1-350" fmla="*/ 9401 h 1163287"/>
                <a:gd name="connsiteX2-351" fmla="*/ 7685315 w 12192000"/>
                <a:gd name="connsiteY2-352" fmla="*/ 608116 h 1163287"/>
                <a:gd name="connsiteX3-353" fmla="*/ 9216571 w 12192000"/>
                <a:gd name="connsiteY3-354" fmla="*/ 517402 h 1163287"/>
                <a:gd name="connsiteX4-355" fmla="*/ 12192000 w 12192000"/>
                <a:gd name="connsiteY4-356" fmla="*/ 1163287 h 1163287"/>
                <a:gd name="connsiteX5-357" fmla="*/ 0 w 12192000"/>
                <a:gd name="connsiteY5-358" fmla="*/ 1163287 h 1163287"/>
                <a:gd name="connsiteX0-359" fmla="*/ 0 w 12192000"/>
                <a:gd name="connsiteY0-360" fmla="*/ 1154335 h 1154335"/>
                <a:gd name="connsiteX1-361" fmla="*/ 5023262 w 12192000"/>
                <a:gd name="connsiteY1-362" fmla="*/ 9685 h 1154335"/>
                <a:gd name="connsiteX2-363" fmla="*/ 7685315 w 12192000"/>
                <a:gd name="connsiteY2-364" fmla="*/ 599164 h 1154335"/>
                <a:gd name="connsiteX3-365" fmla="*/ 9216571 w 12192000"/>
                <a:gd name="connsiteY3-366" fmla="*/ 508450 h 1154335"/>
                <a:gd name="connsiteX4-367" fmla="*/ 12192000 w 12192000"/>
                <a:gd name="connsiteY4-368" fmla="*/ 1154335 h 1154335"/>
                <a:gd name="connsiteX5-369" fmla="*/ 0 w 12192000"/>
                <a:gd name="connsiteY5-370" fmla="*/ 1154335 h 1154335"/>
                <a:gd name="connsiteX0-371" fmla="*/ 0 w 12192000"/>
                <a:gd name="connsiteY0-372" fmla="*/ 1154335 h 1154335"/>
                <a:gd name="connsiteX1-373" fmla="*/ 5023262 w 12192000"/>
                <a:gd name="connsiteY1-374" fmla="*/ 9685 h 1154335"/>
                <a:gd name="connsiteX2-375" fmla="*/ 7685315 w 12192000"/>
                <a:gd name="connsiteY2-376" fmla="*/ 599164 h 1154335"/>
                <a:gd name="connsiteX3-377" fmla="*/ 9216571 w 12192000"/>
                <a:gd name="connsiteY3-378" fmla="*/ 508450 h 1154335"/>
                <a:gd name="connsiteX4-379" fmla="*/ 12192000 w 12192000"/>
                <a:gd name="connsiteY4-380" fmla="*/ 1154335 h 1154335"/>
                <a:gd name="connsiteX5-381" fmla="*/ 0 w 12192000"/>
                <a:gd name="connsiteY5-382" fmla="*/ 1154335 h 1154335"/>
                <a:gd name="connsiteX0-383" fmla="*/ 0 w 12192000"/>
                <a:gd name="connsiteY0-384" fmla="*/ 1154313 h 1154313"/>
                <a:gd name="connsiteX1-385" fmla="*/ 5023262 w 12192000"/>
                <a:gd name="connsiteY1-386" fmla="*/ 9663 h 1154313"/>
                <a:gd name="connsiteX2-387" fmla="*/ 7685315 w 12192000"/>
                <a:gd name="connsiteY2-388" fmla="*/ 599142 h 1154313"/>
                <a:gd name="connsiteX3-389" fmla="*/ 8994899 w 12192000"/>
                <a:gd name="connsiteY3-390" fmla="*/ 499192 h 1154313"/>
                <a:gd name="connsiteX4-391" fmla="*/ 12192000 w 12192000"/>
                <a:gd name="connsiteY4-392" fmla="*/ 1154313 h 1154313"/>
                <a:gd name="connsiteX5-393" fmla="*/ 0 w 12192000"/>
                <a:gd name="connsiteY5-394" fmla="*/ 1154313 h 1154313"/>
                <a:gd name="connsiteX0-395" fmla="*/ 0 w 12192000"/>
                <a:gd name="connsiteY0-396" fmla="*/ 1154313 h 1154313"/>
                <a:gd name="connsiteX1-397" fmla="*/ 5023262 w 12192000"/>
                <a:gd name="connsiteY1-398" fmla="*/ 9663 h 1154313"/>
                <a:gd name="connsiteX2-399" fmla="*/ 7685315 w 12192000"/>
                <a:gd name="connsiteY2-400" fmla="*/ 599142 h 1154313"/>
                <a:gd name="connsiteX3-401" fmla="*/ 8994899 w 12192000"/>
                <a:gd name="connsiteY3-402" fmla="*/ 499192 h 1154313"/>
                <a:gd name="connsiteX4-403" fmla="*/ 12192000 w 12192000"/>
                <a:gd name="connsiteY4-404" fmla="*/ 1154313 h 1154313"/>
                <a:gd name="connsiteX5-405" fmla="*/ 0 w 12192000"/>
                <a:gd name="connsiteY5-406" fmla="*/ 1154313 h 1154313"/>
                <a:gd name="connsiteX0-407" fmla="*/ 0 w 12192000"/>
                <a:gd name="connsiteY0-408" fmla="*/ 1154313 h 1154313"/>
                <a:gd name="connsiteX1-409" fmla="*/ 5023262 w 12192000"/>
                <a:gd name="connsiteY1-410" fmla="*/ 9663 h 1154313"/>
                <a:gd name="connsiteX2-411" fmla="*/ 7685315 w 12192000"/>
                <a:gd name="connsiteY2-412" fmla="*/ 599142 h 1154313"/>
                <a:gd name="connsiteX3-413" fmla="*/ 8994899 w 12192000"/>
                <a:gd name="connsiteY3-414" fmla="*/ 499192 h 1154313"/>
                <a:gd name="connsiteX4-415" fmla="*/ 12192000 w 12192000"/>
                <a:gd name="connsiteY4-416" fmla="*/ 1154313 h 1154313"/>
                <a:gd name="connsiteX5-417" fmla="*/ 0 w 12192000"/>
                <a:gd name="connsiteY5-418" fmla="*/ 1154313 h 1154313"/>
                <a:gd name="connsiteX0-419" fmla="*/ 0 w 12192000"/>
                <a:gd name="connsiteY0-420" fmla="*/ 1154313 h 1154313"/>
                <a:gd name="connsiteX1-421" fmla="*/ 5023262 w 12192000"/>
                <a:gd name="connsiteY1-422" fmla="*/ 9663 h 1154313"/>
                <a:gd name="connsiteX2-423" fmla="*/ 7685315 w 12192000"/>
                <a:gd name="connsiteY2-424" fmla="*/ 599142 h 1154313"/>
                <a:gd name="connsiteX3-425" fmla="*/ 8994899 w 12192000"/>
                <a:gd name="connsiteY3-426" fmla="*/ 499192 h 1154313"/>
                <a:gd name="connsiteX4-427" fmla="*/ 12192000 w 12192000"/>
                <a:gd name="connsiteY4-428" fmla="*/ 1154313 h 1154313"/>
                <a:gd name="connsiteX5-429" fmla="*/ 0 w 12192000"/>
                <a:gd name="connsiteY5-430" fmla="*/ 1154313 h 1154313"/>
                <a:gd name="connsiteX0-431" fmla="*/ 0 w 12192000"/>
                <a:gd name="connsiteY0-432" fmla="*/ 1154313 h 1154313"/>
                <a:gd name="connsiteX1-433" fmla="*/ 5023262 w 12192000"/>
                <a:gd name="connsiteY1-434" fmla="*/ 9663 h 1154313"/>
                <a:gd name="connsiteX2-435" fmla="*/ 7685315 w 12192000"/>
                <a:gd name="connsiteY2-436" fmla="*/ 599142 h 1154313"/>
                <a:gd name="connsiteX3-437" fmla="*/ 8994899 w 12192000"/>
                <a:gd name="connsiteY3-438" fmla="*/ 499192 h 1154313"/>
                <a:gd name="connsiteX4-439" fmla="*/ 12192000 w 12192000"/>
                <a:gd name="connsiteY4-440" fmla="*/ 1154313 h 1154313"/>
                <a:gd name="connsiteX5-441" fmla="*/ 0 w 12192000"/>
                <a:gd name="connsiteY5-442" fmla="*/ 1154313 h 1154313"/>
                <a:gd name="connsiteX0-443" fmla="*/ 0 w 12192000"/>
                <a:gd name="connsiteY0-444" fmla="*/ 1155628 h 1155628"/>
                <a:gd name="connsiteX1-445" fmla="*/ 5023262 w 12192000"/>
                <a:gd name="connsiteY1-446" fmla="*/ 10978 h 1155628"/>
                <a:gd name="connsiteX2-447" fmla="*/ 7205024 w 12192000"/>
                <a:gd name="connsiteY2-448" fmla="*/ 572748 h 1155628"/>
                <a:gd name="connsiteX3-449" fmla="*/ 8994899 w 12192000"/>
                <a:gd name="connsiteY3-450" fmla="*/ 500507 h 1155628"/>
                <a:gd name="connsiteX4-451" fmla="*/ 12192000 w 12192000"/>
                <a:gd name="connsiteY4-452" fmla="*/ 1155628 h 1155628"/>
                <a:gd name="connsiteX5-453" fmla="*/ 0 w 12192000"/>
                <a:gd name="connsiteY5-454" fmla="*/ 1155628 h 1155628"/>
                <a:gd name="connsiteX0-455" fmla="*/ 0 w 12192000"/>
                <a:gd name="connsiteY0-456" fmla="*/ 1155941 h 1155941"/>
                <a:gd name="connsiteX1-457" fmla="*/ 5023262 w 12192000"/>
                <a:gd name="connsiteY1-458" fmla="*/ 11291 h 1155941"/>
                <a:gd name="connsiteX2-459" fmla="*/ 7205024 w 12192000"/>
                <a:gd name="connsiteY2-460" fmla="*/ 573061 h 1155941"/>
                <a:gd name="connsiteX3-461" fmla="*/ 8994899 w 12192000"/>
                <a:gd name="connsiteY3-462" fmla="*/ 500820 h 1155941"/>
                <a:gd name="connsiteX4-463" fmla="*/ 12192000 w 12192000"/>
                <a:gd name="connsiteY4-464" fmla="*/ 1155941 h 1155941"/>
                <a:gd name="connsiteX5-465" fmla="*/ 0 w 12192000"/>
                <a:gd name="connsiteY5-466" fmla="*/ 1155941 h 1155941"/>
                <a:gd name="connsiteX0-467" fmla="*/ 0 w 12192000"/>
                <a:gd name="connsiteY0-468" fmla="*/ 1156444 h 1156444"/>
                <a:gd name="connsiteX1-469" fmla="*/ 5023262 w 12192000"/>
                <a:gd name="connsiteY1-470" fmla="*/ 11794 h 1156444"/>
                <a:gd name="connsiteX2-471" fmla="*/ 7205024 w 12192000"/>
                <a:gd name="connsiteY2-472" fmla="*/ 573564 h 1156444"/>
                <a:gd name="connsiteX3-473" fmla="*/ 8994899 w 12192000"/>
                <a:gd name="connsiteY3-474" fmla="*/ 501323 h 1156444"/>
                <a:gd name="connsiteX4-475" fmla="*/ 12192000 w 12192000"/>
                <a:gd name="connsiteY4-476" fmla="*/ 1156444 h 1156444"/>
                <a:gd name="connsiteX5-477" fmla="*/ 0 w 12192000"/>
                <a:gd name="connsiteY5-478" fmla="*/ 1156444 h 1156444"/>
                <a:gd name="connsiteX0-479" fmla="*/ 0 w 12192000"/>
                <a:gd name="connsiteY0-480" fmla="*/ 1156444 h 1156444"/>
                <a:gd name="connsiteX1-481" fmla="*/ 5023262 w 12192000"/>
                <a:gd name="connsiteY1-482" fmla="*/ 11794 h 1156444"/>
                <a:gd name="connsiteX2-483" fmla="*/ 7205024 w 12192000"/>
                <a:gd name="connsiteY2-484" fmla="*/ 573564 h 1156444"/>
                <a:gd name="connsiteX3-485" fmla="*/ 8994899 w 12192000"/>
                <a:gd name="connsiteY3-486" fmla="*/ 501323 h 1156444"/>
                <a:gd name="connsiteX4-487" fmla="*/ 12192000 w 12192000"/>
                <a:gd name="connsiteY4-488" fmla="*/ 1156444 h 1156444"/>
                <a:gd name="connsiteX5-489" fmla="*/ 0 w 12192000"/>
                <a:gd name="connsiteY5-490" fmla="*/ 1156444 h 1156444"/>
                <a:gd name="connsiteX0-491" fmla="*/ 0 w 12192000"/>
                <a:gd name="connsiteY0-492" fmla="*/ 1155629 h 1155629"/>
                <a:gd name="connsiteX1-493" fmla="*/ 5023262 w 12192000"/>
                <a:gd name="connsiteY1-494" fmla="*/ 10979 h 1155629"/>
                <a:gd name="connsiteX2-495" fmla="*/ 7205024 w 12192000"/>
                <a:gd name="connsiteY2-496" fmla="*/ 572749 h 1155629"/>
                <a:gd name="connsiteX3-497" fmla="*/ 9133445 w 12192000"/>
                <a:gd name="connsiteY3-498" fmla="*/ 500508 h 1155629"/>
                <a:gd name="connsiteX4-499" fmla="*/ 12192000 w 12192000"/>
                <a:gd name="connsiteY4-500" fmla="*/ 1155629 h 1155629"/>
                <a:gd name="connsiteX5-501" fmla="*/ 0 w 12192000"/>
                <a:gd name="connsiteY5-502" fmla="*/ 1155629 h 1155629"/>
                <a:gd name="connsiteX0-503" fmla="*/ 0 w 12192000"/>
                <a:gd name="connsiteY0-504" fmla="*/ 1155629 h 1155629"/>
                <a:gd name="connsiteX1-505" fmla="*/ 5023262 w 12192000"/>
                <a:gd name="connsiteY1-506" fmla="*/ 10979 h 1155629"/>
                <a:gd name="connsiteX2-507" fmla="*/ 7205024 w 12192000"/>
                <a:gd name="connsiteY2-508" fmla="*/ 572749 h 1155629"/>
                <a:gd name="connsiteX3-509" fmla="*/ 9133445 w 12192000"/>
                <a:gd name="connsiteY3-510" fmla="*/ 500508 h 1155629"/>
                <a:gd name="connsiteX4-511" fmla="*/ 12192000 w 12192000"/>
                <a:gd name="connsiteY4-512" fmla="*/ 1155629 h 1155629"/>
                <a:gd name="connsiteX5-513" fmla="*/ 0 w 12192000"/>
                <a:gd name="connsiteY5-514" fmla="*/ 1155629 h 1155629"/>
                <a:gd name="connsiteX0-515" fmla="*/ 0 w 12192000"/>
                <a:gd name="connsiteY0-516" fmla="*/ 1155629 h 1155629"/>
                <a:gd name="connsiteX1-517" fmla="*/ 5023262 w 12192000"/>
                <a:gd name="connsiteY1-518" fmla="*/ 10979 h 1155629"/>
                <a:gd name="connsiteX2-519" fmla="*/ 7205024 w 12192000"/>
                <a:gd name="connsiteY2-520" fmla="*/ 572749 h 1155629"/>
                <a:gd name="connsiteX3-521" fmla="*/ 9133445 w 12192000"/>
                <a:gd name="connsiteY3-522" fmla="*/ 500508 h 1155629"/>
                <a:gd name="connsiteX4-523" fmla="*/ 12192000 w 12192000"/>
                <a:gd name="connsiteY4-524" fmla="*/ 1155629 h 1155629"/>
                <a:gd name="connsiteX5-525" fmla="*/ 0 w 12192000"/>
                <a:gd name="connsiteY5-526" fmla="*/ 1155629 h 1155629"/>
                <a:gd name="connsiteX0-527" fmla="*/ 0 w 12192000"/>
                <a:gd name="connsiteY0-528" fmla="*/ 1144665 h 1144665"/>
                <a:gd name="connsiteX1-529" fmla="*/ 5023262 w 12192000"/>
                <a:gd name="connsiteY1-530" fmla="*/ 15 h 1144665"/>
                <a:gd name="connsiteX2-531" fmla="*/ 7205024 w 12192000"/>
                <a:gd name="connsiteY2-532" fmla="*/ 561785 h 1144665"/>
                <a:gd name="connsiteX3-533" fmla="*/ 9133445 w 12192000"/>
                <a:gd name="connsiteY3-534" fmla="*/ 489544 h 1144665"/>
                <a:gd name="connsiteX4-535" fmla="*/ 12192000 w 12192000"/>
                <a:gd name="connsiteY4-536" fmla="*/ 1144665 h 1144665"/>
                <a:gd name="connsiteX5-537" fmla="*/ 0 w 12192000"/>
                <a:gd name="connsiteY5-538" fmla="*/ 1144665 h 1144665"/>
                <a:gd name="connsiteX0-539" fmla="*/ 0 w 12192000"/>
                <a:gd name="connsiteY0-540" fmla="*/ 1144665 h 1144665"/>
                <a:gd name="connsiteX1-541" fmla="*/ 5023262 w 12192000"/>
                <a:gd name="connsiteY1-542" fmla="*/ 15 h 1144665"/>
                <a:gd name="connsiteX2-543" fmla="*/ 7205024 w 12192000"/>
                <a:gd name="connsiteY2-544" fmla="*/ 561785 h 1144665"/>
                <a:gd name="connsiteX3-545" fmla="*/ 9133445 w 12192000"/>
                <a:gd name="connsiteY3-546" fmla="*/ 489544 h 1144665"/>
                <a:gd name="connsiteX4-547" fmla="*/ 12192000 w 12192000"/>
                <a:gd name="connsiteY4-548" fmla="*/ 1144665 h 1144665"/>
                <a:gd name="connsiteX5-549" fmla="*/ 0 w 12192000"/>
                <a:gd name="connsiteY5-550" fmla="*/ 1144665 h 1144665"/>
                <a:gd name="connsiteX0-551" fmla="*/ 0 w 12192000"/>
                <a:gd name="connsiteY0-552" fmla="*/ 1144665 h 1144665"/>
                <a:gd name="connsiteX1-553" fmla="*/ 5023262 w 12192000"/>
                <a:gd name="connsiteY1-554" fmla="*/ 15 h 1144665"/>
                <a:gd name="connsiteX2-555" fmla="*/ 7205024 w 12192000"/>
                <a:gd name="connsiteY2-556" fmla="*/ 561785 h 1144665"/>
                <a:gd name="connsiteX3-557" fmla="*/ 9142681 w 12192000"/>
                <a:gd name="connsiteY3-558" fmla="*/ 369471 h 1144665"/>
                <a:gd name="connsiteX4-559" fmla="*/ 12192000 w 12192000"/>
                <a:gd name="connsiteY4-560" fmla="*/ 1144665 h 1144665"/>
                <a:gd name="connsiteX5-561" fmla="*/ 0 w 12192000"/>
                <a:gd name="connsiteY5-562" fmla="*/ 1144665 h 1144665"/>
                <a:gd name="connsiteX0-563" fmla="*/ 0 w 12192000"/>
                <a:gd name="connsiteY0-564" fmla="*/ 1144665 h 1144665"/>
                <a:gd name="connsiteX1-565" fmla="*/ 5023262 w 12192000"/>
                <a:gd name="connsiteY1-566" fmla="*/ 15 h 1144665"/>
                <a:gd name="connsiteX2-567" fmla="*/ 7205024 w 12192000"/>
                <a:gd name="connsiteY2-568" fmla="*/ 561785 h 1144665"/>
                <a:gd name="connsiteX3-569" fmla="*/ 9142681 w 12192000"/>
                <a:gd name="connsiteY3-570" fmla="*/ 369471 h 1144665"/>
                <a:gd name="connsiteX4-571" fmla="*/ 12192000 w 12192000"/>
                <a:gd name="connsiteY4-572" fmla="*/ 1144665 h 1144665"/>
                <a:gd name="connsiteX5-573" fmla="*/ 0 w 12192000"/>
                <a:gd name="connsiteY5-574" fmla="*/ 1144665 h 1144665"/>
                <a:gd name="connsiteX0-575" fmla="*/ 0 w 12192000"/>
                <a:gd name="connsiteY0-576" fmla="*/ 1144665 h 1144665"/>
                <a:gd name="connsiteX1-577" fmla="*/ 5023262 w 12192000"/>
                <a:gd name="connsiteY1-578" fmla="*/ 15 h 1144665"/>
                <a:gd name="connsiteX2-579" fmla="*/ 7205024 w 12192000"/>
                <a:gd name="connsiteY2-580" fmla="*/ 561785 h 1144665"/>
                <a:gd name="connsiteX3-581" fmla="*/ 9244281 w 12192000"/>
                <a:gd name="connsiteY3-582" fmla="*/ 521871 h 1144665"/>
                <a:gd name="connsiteX4-583" fmla="*/ 12192000 w 12192000"/>
                <a:gd name="connsiteY4-584" fmla="*/ 1144665 h 1144665"/>
                <a:gd name="connsiteX5-585" fmla="*/ 0 w 12192000"/>
                <a:gd name="connsiteY5-586" fmla="*/ 1144665 h 1144665"/>
                <a:gd name="connsiteX0-587" fmla="*/ 0 w 12192000"/>
                <a:gd name="connsiteY0-588" fmla="*/ 1144665 h 1144665"/>
                <a:gd name="connsiteX1-589" fmla="*/ 5023262 w 12192000"/>
                <a:gd name="connsiteY1-590" fmla="*/ 15 h 1144665"/>
                <a:gd name="connsiteX2-591" fmla="*/ 7205024 w 12192000"/>
                <a:gd name="connsiteY2-592" fmla="*/ 561785 h 1144665"/>
                <a:gd name="connsiteX3-593" fmla="*/ 9244281 w 12192000"/>
                <a:gd name="connsiteY3-594" fmla="*/ 521871 h 1144665"/>
                <a:gd name="connsiteX4-595" fmla="*/ 12192000 w 12192000"/>
                <a:gd name="connsiteY4-596" fmla="*/ 1144665 h 1144665"/>
                <a:gd name="connsiteX5-597" fmla="*/ 0 w 12192000"/>
                <a:gd name="connsiteY5-598" fmla="*/ 1144665 h 1144665"/>
                <a:gd name="connsiteX0-599" fmla="*/ 0 w 12192000"/>
                <a:gd name="connsiteY0-600" fmla="*/ 1144665 h 1144665"/>
                <a:gd name="connsiteX1-601" fmla="*/ 5023262 w 12192000"/>
                <a:gd name="connsiteY1-602" fmla="*/ 15 h 1144665"/>
                <a:gd name="connsiteX2-603" fmla="*/ 7205024 w 12192000"/>
                <a:gd name="connsiteY2-604" fmla="*/ 561785 h 1144665"/>
                <a:gd name="connsiteX3-605" fmla="*/ 9244281 w 12192000"/>
                <a:gd name="connsiteY3-606" fmla="*/ 521871 h 1144665"/>
                <a:gd name="connsiteX4-607" fmla="*/ 12192000 w 12192000"/>
                <a:gd name="connsiteY4-608" fmla="*/ 1144665 h 1144665"/>
                <a:gd name="connsiteX5-609" fmla="*/ 0 w 12192000"/>
                <a:gd name="connsiteY5-610" fmla="*/ 1144665 h 1144665"/>
                <a:gd name="connsiteX0-611" fmla="*/ 0 w 12192000"/>
                <a:gd name="connsiteY0-612" fmla="*/ 1144665 h 1144665"/>
                <a:gd name="connsiteX1-613" fmla="*/ 5023262 w 12192000"/>
                <a:gd name="connsiteY1-614" fmla="*/ 15 h 1144665"/>
                <a:gd name="connsiteX2-615" fmla="*/ 7205024 w 12192000"/>
                <a:gd name="connsiteY2-616" fmla="*/ 561785 h 1144665"/>
                <a:gd name="connsiteX3-617" fmla="*/ 9244281 w 12192000"/>
                <a:gd name="connsiteY3-618" fmla="*/ 521871 h 1144665"/>
                <a:gd name="connsiteX4-619" fmla="*/ 12192000 w 12192000"/>
                <a:gd name="connsiteY4-620" fmla="*/ 1144665 h 1144665"/>
                <a:gd name="connsiteX5-621" fmla="*/ 0 w 12192000"/>
                <a:gd name="connsiteY5-622" fmla="*/ 1144665 h 1144665"/>
                <a:gd name="connsiteX0-623" fmla="*/ 0 w 12192000"/>
                <a:gd name="connsiteY0-624" fmla="*/ 1150742 h 1150742"/>
                <a:gd name="connsiteX1-625" fmla="*/ 5023262 w 12192000"/>
                <a:gd name="connsiteY1-626" fmla="*/ 6092 h 1150742"/>
                <a:gd name="connsiteX2-627" fmla="*/ 7319324 w 12192000"/>
                <a:gd name="connsiteY2-628" fmla="*/ 689782 h 1150742"/>
                <a:gd name="connsiteX3-629" fmla="*/ 9244281 w 12192000"/>
                <a:gd name="connsiteY3-630" fmla="*/ 527948 h 1150742"/>
                <a:gd name="connsiteX4-631" fmla="*/ 12192000 w 12192000"/>
                <a:gd name="connsiteY4-632" fmla="*/ 1150742 h 1150742"/>
                <a:gd name="connsiteX5-633" fmla="*/ 0 w 12192000"/>
                <a:gd name="connsiteY5-634" fmla="*/ 1150742 h 1150742"/>
                <a:gd name="connsiteX0-635" fmla="*/ 0 w 12192000"/>
                <a:gd name="connsiteY0-636" fmla="*/ 1150502 h 1150502"/>
                <a:gd name="connsiteX1-637" fmla="*/ 5023262 w 12192000"/>
                <a:gd name="connsiteY1-638" fmla="*/ 5852 h 1150502"/>
                <a:gd name="connsiteX2-639" fmla="*/ 7319324 w 12192000"/>
                <a:gd name="connsiteY2-640" fmla="*/ 689542 h 1150502"/>
                <a:gd name="connsiteX3-641" fmla="*/ 9244281 w 12192000"/>
                <a:gd name="connsiteY3-642" fmla="*/ 527708 h 1150502"/>
                <a:gd name="connsiteX4-643" fmla="*/ 12192000 w 12192000"/>
                <a:gd name="connsiteY4-644" fmla="*/ 1150502 h 1150502"/>
                <a:gd name="connsiteX5-645" fmla="*/ 0 w 12192000"/>
                <a:gd name="connsiteY5-646" fmla="*/ 1150502 h 1150502"/>
                <a:gd name="connsiteX0-647" fmla="*/ 0 w 12192000"/>
                <a:gd name="connsiteY0-648" fmla="*/ 1150334 h 1150334"/>
                <a:gd name="connsiteX1-649" fmla="*/ 5023262 w 12192000"/>
                <a:gd name="connsiteY1-650" fmla="*/ 5684 h 1150334"/>
                <a:gd name="connsiteX2-651" fmla="*/ 7319324 w 12192000"/>
                <a:gd name="connsiteY2-652" fmla="*/ 689374 h 1150334"/>
                <a:gd name="connsiteX3-653" fmla="*/ 9244281 w 12192000"/>
                <a:gd name="connsiteY3-654" fmla="*/ 527540 h 1150334"/>
                <a:gd name="connsiteX4-655" fmla="*/ 12192000 w 12192000"/>
                <a:gd name="connsiteY4-656" fmla="*/ 1150334 h 1150334"/>
                <a:gd name="connsiteX5-657" fmla="*/ 0 w 12192000"/>
                <a:gd name="connsiteY5-658" fmla="*/ 1150334 h 1150334"/>
                <a:gd name="connsiteX0-659" fmla="*/ 0 w 12192000"/>
                <a:gd name="connsiteY0-660" fmla="*/ 1150742 h 1150742"/>
                <a:gd name="connsiteX1-661" fmla="*/ 5023262 w 12192000"/>
                <a:gd name="connsiteY1-662" fmla="*/ 6092 h 1150742"/>
                <a:gd name="connsiteX2-663" fmla="*/ 7319324 w 12192000"/>
                <a:gd name="connsiteY2-664" fmla="*/ 689782 h 1150742"/>
                <a:gd name="connsiteX3-665" fmla="*/ 9244281 w 12192000"/>
                <a:gd name="connsiteY3-666" fmla="*/ 527948 h 1150742"/>
                <a:gd name="connsiteX4-667" fmla="*/ 12192000 w 12192000"/>
                <a:gd name="connsiteY4-668" fmla="*/ 1150742 h 1150742"/>
                <a:gd name="connsiteX5-669" fmla="*/ 0 w 12192000"/>
                <a:gd name="connsiteY5-670" fmla="*/ 1150742 h 1150742"/>
                <a:gd name="connsiteX0-671" fmla="*/ 0 w 12192000"/>
                <a:gd name="connsiteY0-672" fmla="*/ 1151172 h 1151172"/>
                <a:gd name="connsiteX1-673" fmla="*/ 5023262 w 12192000"/>
                <a:gd name="connsiteY1-674" fmla="*/ 6522 h 1151172"/>
                <a:gd name="connsiteX2-675" fmla="*/ 7319324 w 12192000"/>
                <a:gd name="connsiteY2-676" fmla="*/ 690212 h 1151172"/>
                <a:gd name="connsiteX3-677" fmla="*/ 7917180 w 12192000"/>
                <a:gd name="connsiteY3-678" fmla="*/ 822533 h 1151172"/>
                <a:gd name="connsiteX4-679" fmla="*/ 9244281 w 12192000"/>
                <a:gd name="connsiteY4-680" fmla="*/ 528378 h 1151172"/>
                <a:gd name="connsiteX5-681" fmla="*/ 12192000 w 12192000"/>
                <a:gd name="connsiteY5-682" fmla="*/ 1151172 h 1151172"/>
                <a:gd name="connsiteX6" fmla="*/ 0 w 12192000"/>
                <a:gd name="connsiteY6" fmla="*/ 1151172 h 1151172"/>
                <a:gd name="connsiteX0-683" fmla="*/ 0 w 12192000"/>
                <a:gd name="connsiteY0-684" fmla="*/ 1151137 h 1151137"/>
                <a:gd name="connsiteX1-685" fmla="*/ 5023262 w 12192000"/>
                <a:gd name="connsiteY1-686" fmla="*/ 6487 h 1151137"/>
                <a:gd name="connsiteX2-687" fmla="*/ 7319324 w 12192000"/>
                <a:gd name="connsiteY2-688" fmla="*/ 690177 h 1151137"/>
                <a:gd name="connsiteX3-689" fmla="*/ 7978140 w 12192000"/>
                <a:gd name="connsiteY3-690" fmla="*/ 799638 h 1151137"/>
                <a:gd name="connsiteX4-691" fmla="*/ 9244281 w 12192000"/>
                <a:gd name="connsiteY4-692" fmla="*/ 528343 h 1151137"/>
                <a:gd name="connsiteX5-693" fmla="*/ 12192000 w 12192000"/>
                <a:gd name="connsiteY5-694" fmla="*/ 1151137 h 1151137"/>
                <a:gd name="connsiteX6-695" fmla="*/ 0 w 12192000"/>
                <a:gd name="connsiteY6-696" fmla="*/ 1151137 h 1151137"/>
                <a:gd name="connsiteX0-697" fmla="*/ 0 w 12192000"/>
                <a:gd name="connsiteY0-698" fmla="*/ 1151306 h 1151306"/>
                <a:gd name="connsiteX1-699" fmla="*/ 5023262 w 12192000"/>
                <a:gd name="connsiteY1-700" fmla="*/ 6656 h 1151306"/>
                <a:gd name="connsiteX2-701" fmla="*/ 7319324 w 12192000"/>
                <a:gd name="connsiteY2-702" fmla="*/ 690346 h 1151306"/>
                <a:gd name="connsiteX3-703" fmla="*/ 8191500 w 12192000"/>
                <a:gd name="connsiteY3-704" fmla="*/ 906487 h 1151306"/>
                <a:gd name="connsiteX4-705" fmla="*/ 9244281 w 12192000"/>
                <a:gd name="connsiteY4-706" fmla="*/ 528512 h 1151306"/>
                <a:gd name="connsiteX5-707" fmla="*/ 12192000 w 12192000"/>
                <a:gd name="connsiteY5-708" fmla="*/ 1151306 h 1151306"/>
                <a:gd name="connsiteX6-709" fmla="*/ 0 w 12192000"/>
                <a:gd name="connsiteY6-710" fmla="*/ 1151306 h 1151306"/>
                <a:gd name="connsiteX0-711" fmla="*/ 0 w 12192000"/>
                <a:gd name="connsiteY0-712" fmla="*/ 1146067 h 1146067"/>
                <a:gd name="connsiteX1-713" fmla="*/ 5023262 w 12192000"/>
                <a:gd name="connsiteY1-714" fmla="*/ 1417 h 1146067"/>
                <a:gd name="connsiteX2-715" fmla="*/ 8191500 w 12192000"/>
                <a:gd name="connsiteY2-716" fmla="*/ 901248 h 1146067"/>
                <a:gd name="connsiteX3-717" fmla="*/ 9244281 w 12192000"/>
                <a:gd name="connsiteY3-718" fmla="*/ 523273 h 1146067"/>
                <a:gd name="connsiteX4-719" fmla="*/ 12192000 w 12192000"/>
                <a:gd name="connsiteY4-720" fmla="*/ 1146067 h 1146067"/>
                <a:gd name="connsiteX5-721" fmla="*/ 0 w 12192000"/>
                <a:gd name="connsiteY5-722" fmla="*/ 1146067 h 1146067"/>
                <a:gd name="connsiteX0-723" fmla="*/ 0 w 12192000"/>
                <a:gd name="connsiteY0-724" fmla="*/ 1146846 h 1146846"/>
                <a:gd name="connsiteX1-725" fmla="*/ 5023262 w 12192000"/>
                <a:gd name="connsiteY1-726" fmla="*/ 2196 h 1146846"/>
                <a:gd name="connsiteX2-727" fmla="*/ 7871460 w 12192000"/>
                <a:gd name="connsiteY2-728" fmla="*/ 848687 h 1146846"/>
                <a:gd name="connsiteX3-729" fmla="*/ 9244281 w 12192000"/>
                <a:gd name="connsiteY3-730" fmla="*/ 524052 h 1146846"/>
                <a:gd name="connsiteX4-731" fmla="*/ 12192000 w 12192000"/>
                <a:gd name="connsiteY4-732" fmla="*/ 1146846 h 1146846"/>
                <a:gd name="connsiteX5-733" fmla="*/ 0 w 12192000"/>
                <a:gd name="connsiteY5-734" fmla="*/ 1146846 h 1146846"/>
                <a:gd name="connsiteX0-735" fmla="*/ 0 w 12727322"/>
                <a:gd name="connsiteY0-736" fmla="*/ 1146846 h 1146846"/>
                <a:gd name="connsiteX1-737" fmla="*/ 5023262 w 12727322"/>
                <a:gd name="connsiteY1-738" fmla="*/ 2196 h 1146846"/>
                <a:gd name="connsiteX2-739" fmla="*/ 7871460 w 12727322"/>
                <a:gd name="connsiteY2-740" fmla="*/ 848687 h 1146846"/>
                <a:gd name="connsiteX3-741" fmla="*/ 9244281 w 12727322"/>
                <a:gd name="connsiteY3-742" fmla="*/ 524052 h 1146846"/>
                <a:gd name="connsiteX4-743" fmla="*/ 10416540 w 12727322"/>
                <a:gd name="connsiteY4-744" fmla="*/ 879167 h 1146846"/>
                <a:gd name="connsiteX5-745" fmla="*/ 12192000 w 12727322"/>
                <a:gd name="connsiteY5-746" fmla="*/ 1146846 h 1146846"/>
                <a:gd name="connsiteX6-747" fmla="*/ 0 w 12727322"/>
                <a:gd name="connsiteY6-748" fmla="*/ 1146846 h 1146846"/>
                <a:gd name="connsiteX0-749" fmla="*/ 0 w 12727322"/>
                <a:gd name="connsiteY0-750" fmla="*/ 1146846 h 1146846"/>
                <a:gd name="connsiteX1-751" fmla="*/ 5023262 w 12727322"/>
                <a:gd name="connsiteY1-752" fmla="*/ 2196 h 1146846"/>
                <a:gd name="connsiteX2-753" fmla="*/ 7871460 w 12727322"/>
                <a:gd name="connsiteY2-754" fmla="*/ 848687 h 1146846"/>
                <a:gd name="connsiteX3-755" fmla="*/ 9244281 w 12727322"/>
                <a:gd name="connsiteY3-756" fmla="*/ 524052 h 1146846"/>
                <a:gd name="connsiteX4-757" fmla="*/ 10416540 w 12727322"/>
                <a:gd name="connsiteY4-758" fmla="*/ 879167 h 1146846"/>
                <a:gd name="connsiteX5-759" fmla="*/ 12192000 w 12727322"/>
                <a:gd name="connsiteY5-760" fmla="*/ 1146846 h 1146846"/>
                <a:gd name="connsiteX6-761" fmla="*/ 0 w 12727322"/>
                <a:gd name="connsiteY6-762" fmla="*/ 1146846 h 1146846"/>
                <a:gd name="connsiteX0-763" fmla="*/ 0 w 12192000"/>
                <a:gd name="connsiteY0-764" fmla="*/ 1146846 h 1146846"/>
                <a:gd name="connsiteX1-765" fmla="*/ 5023262 w 12192000"/>
                <a:gd name="connsiteY1-766" fmla="*/ 2196 h 1146846"/>
                <a:gd name="connsiteX2-767" fmla="*/ 7871460 w 12192000"/>
                <a:gd name="connsiteY2-768" fmla="*/ 848687 h 1146846"/>
                <a:gd name="connsiteX3-769" fmla="*/ 9244281 w 12192000"/>
                <a:gd name="connsiteY3-770" fmla="*/ 524052 h 1146846"/>
                <a:gd name="connsiteX4-771" fmla="*/ 10416540 w 12192000"/>
                <a:gd name="connsiteY4-772" fmla="*/ 879167 h 1146846"/>
                <a:gd name="connsiteX5-773" fmla="*/ 12192000 w 12192000"/>
                <a:gd name="connsiteY5-774" fmla="*/ 1146846 h 1146846"/>
                <a:gd name="connsiteX6-775" fmla="*/ 0 w 12192000"/>
                <a:gd name="connsiteY6-776" fmla="*/ 1146846 h 1146846"/>
                <a:gd name="connsiteX0-777" fmla="*/ 0 w 12192000"/>
                <a:gd name="connsiteY0-778" fmla="*/ 1146846 h 1146846"/>
                <a:gd name="connsiteX1-779" fmla="*/ 5023262 w 12192000"/>
                <a:gd name="connsiteY1-780" fmla="*/ 2196 h 1146846"/>
                <a:gd name="connsiteX2-781" fmla="*/ 7871460 w 12192000"/>
                <a:gd name="connsiteY2-782" fmla="*/ 848687 h 1146846"/>
                <a:gd name="connsiteX3-783" fmla="*/ 9244281 w 12192000"/>
                <a:gd name="connsiteY3-784" fmla="*/ 524052 h 1146846"/>
                <a:gd name="connsiteX4-785" fmla="*/ 10416540 w 12192000"/>
                <a:gd name="connsiteY4-786" fmla="*/ 879167 h 1146846"/>
                <a:gd name="connsiteX5-787" fmla="*/ 12192000 w 12192000"/>
                <a:gd name="connsiteY5-788" fmla="*/ 1146846 h 1146846"/>
                <a:gd name="connsiteX6-789" fmla="*/ 0 w 12192000"/>
                <a:gd name="connsiteY6-790" fmla="*/ 1146846 h 1146846"/>
                <a:gd name="connsiteX0-791" fmla="*/ 0 w 12192000"/>
                <a:gd name="connsiteY0-792" fmla="*/ 1146846 h 1146846"/>
                <a:gd name="connsiteX1-793" fmla="*/ 6328187 w 12192000"/>
                <a:gd name="connsiteY1-794" fmla="*/ 2196 h 1146846"/>
                <a:gd name="connsiteX2-795" fmla="*/ 7871460 w 12192000"/>
                <a:gd name="connsiteY2-796" fmla="*/ 848687 h 1146846"/>
                <a:gd name="connsiteX3-797" fmla="*/ 9244281 w 12192000"/>
                <a:gd name="connsiteY3-798" fmla="*/ 524052 h 1146846"/>
                <a:gd name="connsiteX4-799" fmla="*/ 10416540 w 12192000"/>
                <a:gd name="connsiteY4-800" fmla="*/ 879167 h 1146846"/>
                <a:gd name="connsiteX5-801" fmla="*/ 12192000 w 12192000"/>
                <a:gd name="connsiteY5-802" fmla="*/ 1146846 h 1146846"/>
                <a:gd name="connsiteX6-803" fmla="*/ 0 w 12192000"/>
                <a:gd name="connsiteY6-804" fmla="*/ 1146846 h 1146846"/>
                <a:gd name="connsiteX0-805" fmla="*/ 0 w 12192000"/>
                <a:gd name="connsiteY0-806" fmla="*/ 1287500 h 1287500"/>
                <a:gd name="connsiteX1-807" fmla="*/ 6328187 w 12192000"/>
                <a:gd name="connsiteY1-808" fmla="*/ 142850 h 1287500"/>
                <a:gd name="connsiteX2-809" fmla="*/ 7871460 w 12192000"/>
                <a:gd name="connsiteY2-810" fmla="*/ 989341 h 1287500"/>
                <a:gd name="connsiteX3-811" fmla="*/ 9244281 w 12192000"/>
                <a:gd name="connsiteY3-812" fmla="*/ 664706 h 1287500"/>
                <a:gd name="connsiteX4-813" fmla="*/ 10416540 w 12192000"/>
                <a:gd name="connsiteY4-814" fmla="*/ 1019821 h 1287500"/>
                <a:gd name="connsiteX5-815" fmla="*/ 12192000 w 12192000"/>
                <a:gd name="connsiteY5-816" fmla="*/ 1287500 h 1287500"/>
                <a:gd name="connsiteX6-817" fmla="*/ 0 w 12192000"/>
                <a:gd name="connsiteY6-818" fmla="*/ 1287500 h 1287500"/>
                <a:gd name="connsiteX0-819" fmla="*/ 0 w 12192000"/>
                <a:gd name="connsiteY0-820" fmla="*/ 1159229 h 1159229"/>
                <a:gd name="connsiteX1-821" fmla="*/ 6328187 w 12192000"/>
                <a:gd name="connsiteY1-822" fmla="*/ 14579 h 1159229"/>
                <a:gd name="connsiteX2-823" fmla="*/ 9244281 w 12192000"/>
                <a:gd name="connsiteY2-824" fmla="*/ 536435 h 1159229"/>
                <a:gd name="connsiteX3-825" fmla="*/ 10416540 w 12192000"/>
                <a:gd name="connsiteY3-826" fmla="*/ 891550 h 1159229"/>
                <a:gd name="connsiteX4-827" fmla="*/ 12192000 w 12192000"/>
                <a:gd name="connsiteY4-828" fmla="*/ 1159229 h 1159229"/>
                <a:gd name="connsiteX5-829" fmla="*/ 0 w 12192000"/>
                <a:gd name="connsiteY5-830" fmla="*/ 1159229 h 1159229"/>
                <a:gd name="connsiteX0-831" fmla="*/ 0 w 12192000"/>
                <a:gd name="connsiteY0-832" fmla="*/ 1152732 h 1152732"/>
                <a:gd name="connsiteX1-833" fmla="*/ 6328187 w 12192000"/>
                <a:gd name="connsiteY1-834" fmla="*/ 8082 h 1152732"/>
                <a:gd name="connsiteX2-835" fmla="*/ 9110931 w 12192000"/>
                <a:gd name="connsiteY2-836" fmla="*/ 653763 h 1152732"/>
                <a:gd name="connsiteX3-837" fmla="*/ 10416540 w 12192000"/>
                <a:gd name="connsiteY3-838" fmla="*/ 885053 h 1152732"/>
                <a:gd name="connsiteX4-839" fmla="*/ 12192000 w 12192000"/>
                <a:gd name="connsiteY4-840" fmla="*/ 1152732 h 1152732"/>
                <a:gd name="connsiteX5-841" fmla="*/ 0 w 12192000"/>
                <a:gd name="connsiteY5-842" fmla="*/ 1152732 h 1152732"/>
                <a:gd name="connsiteX0-843" fmla="*/ 0 w 12192000"/>
                <a:gd name="connsiteY0-844" fmla="*/ 1152055 h 1152055"/>
                <a:gd name="connsiteX1-845" fmla="*/ 6328187 w 12192000"/>
                <a:gd name="connsiteY1-846" fmla="*/ 7405 h 1152055"/>
                <a:gd name="connsiteX2-847" fmla="*/ 9110931 w 12192000"/>
                <a:gd name="connsiteY2-848" fmla="*/ 653086 h 1152055"/>
                <a:gd name="connsiteX3-849" fmla="*/ 10740390 w 12192000"/>
                <a:gd name="connsiteY3-850" fmla="*/ 522426 h 1152055"/>
                <a:gd name="connsiteX4-851" fmla="*/ 12192000 w 12192000"/>
                <a:gd name="connsiteY4-852" fmla="*/ 1152055 h 1152055"/>
                <a:gd name="connsiteX5-853" fmla="*/ 0 w 12192000"/>
                <a:gd name="connsiteY5-854" fmla="*/ 1152055 h 1152055"/>
                <a:gd name="connsiteX0-855" fmla="*/ 0 w 12192000"/>
                <a:gd name="connsiteY0-856" fmla="*/ 1152055 h 1152055"/>
                <a:gd name="connsiteX1-857" fmla="*/ 6328187 w 12192000"/>
                <a:gd name="connsiteY1-858" fmla="*/ 7405 h 1152055"/>
                <a:gd name="connsiteX2-859" fmla="*/ 9110931 w 12192000"/>
                <a:gd name="connsiteY2-860" fmla="*/ 653086 h 1152055"/>
                <a:gd name="connsiteX3-861" fmla="*/ 10740390 w 12192000"/>
                <a:gd name="connsiteY3-862" fmla="*/ 522426 h 1152055"/>
                <a:gd name="connsiteX4-863" fmla="*/ 12192000 w 12192000"/>
                <a:gd name="connsiteY4-864" fmla="*/ 1152055 h 1152055"/>
                <a:gd name="connsiteX5-865" fmla="*/ 0 w 12192000"/>
                <a:gd name="connsiteY5-866" fmla="*/ 1152055 h 1152055"/>
                <a:gd name="connsiteX0-867" fmla="*/ 0 w 12192000"/>
                <a:gd name="connsiteY0-868" fmla="*/ 1149419 h 1149419"/>
                <a:gd name="connsiteX1-869" fmla="*/ 6328187 w 12192000"/>
                <a:gd name="connsiteY1-870" fmla="*/ 4769 h 1149419"/>
                <a:gd name="connsiteX2-871" fmla="*/ 9110931 w 12192000"/>
                <a:gd name="connsiteY2-872" fmla="*/ 650450 h 1149419"/>
                <a:gd name="connsiteX3-873" fmla="*/ 10740390 w 12192000"/>
                <a:gd name="connsiteY3-874" fmla="*/ 519790 h 1149419"/>
                <a:gd name="connsiteX4-875" fmla="*/ 12192000 w 12192000"/>
                <a:gd name="connsiteY4-876" fmla="*/ 1149419 h 1149419"/>
                <a:gd name="connsiteX5-877" fmla="*/ 0 w 12192000"/>
                <a:gd name="connsiteY5-878" fmla="*/ 1149419 h 1149419"/>
                <a:gd name="connsiteX0-879" fmla="*/ 0 w 12192000"/>
                <a:gd name="connsiteY0-880" fmla="*/ 1144750 h 1144750"/>
                <a:gd name="connsiteX1-881" fmla="*/ 6328187 w 12192000"/>
                <a:gd name="connsiteY1-882" fmla="*/ 100 h 1144750"/>
                <a:gd name="connsiteX2-883" fmla="*/ 9110931 w 12192000"/>
                <a:gd name="connsiteY2-884" fmla="*/ 645781 h 1144750"/>
                <a:gd name="connsiteX3-885" fmla="*/ 10740390 w 12192000"/>
                <a:gd name="connsiteY3-886" fmla="*/ 515121 h 1144750"/>
                <a:gd name="connsiteX4-887" fmla="*/ 12192000 w 12192000"/>
                <a:gd name="connsiteY4-888" fmla="*/ 1144750 h 1144750"/>
                <a:gd name="connsiteX5-889" fmla="*/ 0 w 12192000"/>
                <a:gd name="connsiteY5-890" fmla="*/ 1144750 h 1144750"/>
                <a:gd name="connsiteX0-891" fmla="*/ 0 w 12192000"/>
                <a:gd name="connsiteY0-892" fmla="*/ 1144750 h 1144750"/>
                <a:gd name="connsiteX1-893" fmla="*/ 6328187 w 12192000"/>
                <a:gd name="connsiteY1-894" fmla="*/ 100 h 1144750"/>
                <a:gd name="connsiteX2-895" fmla="*/ 9110931 w 12192000"/>
                <a:gd name="connsiteY2-896" fmla="*/ 645781 h 1144750"/>
                <a:gd name="connsiteX3-897" fmla="*/ 10740390 w 12192000"/>
                <a:gd name="connsiteY3-898" fmla="*/ 515121 h 1144750"/>
                <a:gd name="connsiteX4-899" fmla="*/ 12192000 w 12192000"/>
                <a:gd name="connsiteY4-900" fmla="*/ 1144750 h 1144750"/>
                <a:gd name="connsiteX5-901" fmla="*/ 0 w 12192000"/>
                <a:gd name="connsiteY5-902" fmla="*/ 1144750 h 1144750"/>
                <a:gd name="connsiteX0-903" fmla="*/ 0 w 12192000"/>
                <a:gd name="connsiteY0-904" fmla="*/ 1144651 h 1144651"/>
                <a:gd name="connsiteX1-905" fmla="*/ 6328187 w 12192000"/>
                <a:gd name="connsiteY1-906" fmla="*/ 1 h 1144651"/>
                <a:gd name="connsiteX2-907" fmla="*/ 9110931 w 12192000"/>
                <a:gd name="connsiteY2-908" fmla="*/ 645682 h 1144651"/>
                <a:gd name="connsiteX3-909" fmla="*/ 10740390 w 12192000"/>
                <a:gd name="connsiteY3-910" fmla="*/ 515022 h 1144651"/>
                <a:gd name="connsiteX4-911" fmla="*/ 12192000 w 12192000"/>
                <a:gd name="connsiteY4-912" fmla="*/ 1144651 h 1144651"/>
                <a:gd name="connsiteX5-913" fmla="*/ 0 w 12192000"/>
                <a:gd name="connsiteY5-914" fmla="*/ 1144651 h 1144651"/>
                <a:gd name="connsiteX0-915" fmla="*/ 0 w 12192000"/>
                <a:gd name="connsiteY0-916" fmla="*/ 1144651 h 1144651"/>
                <a:gd name="connsiteX1-917" fmla="*/ 6328187 w 12192000"/>
                <a:gd name="connsiteY1-918" fmla="*/ 1 h 1144651"/>
                <a:gd name="connsiteX2-919" fmla="*/ 9110931 w 12192000"/>
                <a:gd name="connsiteY2-920" fmla="*/ 645682 h 1144651"/>
                <a:gd name="connsiteX3-921" fmla="*/ 10740390 w 12192000"/>
                <a:gd name="connsiteY3-922" fmla="*/ 515022 h 1144651"/>
                <a:gd name="connsiteX4-923" fmla="*/ 12192000 w 12192000"/>
                <a:gd name="connsiteY4-924" fmla="*/ 1144651 h 1144651"/>
                <a:gd name="connsiteX5-925" fmla="*/ 0 w 12192000"/>
                <a:gd name="connsiteY5-926" fmla="*/ 1144651 h 1144651"/>
                <a:gd name="connsiteX0-927" fmla="*/ 0 w 12192000"/>
                <a:gd name="connsiteY0-928" fmla="*/ 1144651 h 1144651"/>
                <a:gd name="connsiteX1-929" fmla="*/ 6328187 w 12192000"/>
                <a:gd name="connsiteY1-930" fmla="*/ 1 h 1144651"/>
                <a:gd name="connsiteX2-931" fmla="*/ 9110931 w 12192000"/>
                <a:gd name="connsiteY2-932" fmla="*/ 645682 h 1144651"/>
                <a:gd name="connsiteX3-933" fmla="*/ 10740390 w 12192000"/>
                <a:gd name="connsiteY3-934" fmla="*/ 515022 h 1144651"/>
                <a:gd name="connsiteX4-935" fmla="*/ 12192000 w 12192000"/>
                <a:gd name="connsiteY4-936" fmla="*/ 1144651 h 1144651"/>
                <a:gd name="connsiteX5-937" fmla="*/ 0 w 12192000"/>
                <a:gd name="connsiteY5-938" fmla="*/ 1144651 h 1144651"/>
                <a:gd name="connsiteX0-939" fmla="*/ 0 w 12192000"/>
                <a:gd name="connsiteY0-940" fmla="*/ 1233550 h 1233550"/>
                <a:gd name="connsiteX1-941" fmla="*/ 6366287 w 12192000"/>
                <a:gd name="connsiteY1-942" fmla="*/ 0 h 1233550"/>
                <a:gd name="connsiteX2-943" fmla="*/ 9110931 w 12192000"/>
                <a:gd name="connsiteY2-944" fmla="*/ 734581 h 1233550"/>
                <a:gd name="connsiteX3-945" fmla="*/ 10740390 w 12192000"/>
                <a:gd name="connsiteY3-946" fmla="*/ 603921 h 1233550"/>
                <a:gd name="connsiteX4-947" fmla="*/ 12192000 w 12192000"/>
                <a:gd name="connsiteY4-948" fmla="*/ 1233550 h 1233550"/>
                <a:gd name="connsiteX5-949" fmla="*/ 0 w 12192000"/>
                <a:gd name="connsiteY5-950" fmla="*/ 1233550 h 1233550"/>
                <a:gd name="connsiteX0-951" fmla="*/ 0 w 12192000"/>
                <a:gd name="connsiteY0-952" fmla="*/ 1237702 h 1237702"/>
                <a:gd name="connsiteX1-953" fmla="*/ 6366287 w 12192000"/>
                <a:gd name="connsiteY1-954" fmla="*/ 4152 h 1237702"/>
                <a:gd name="connsiteX2-955" fmla="*/ 9110931 w 12192000"/>
                <a:gd name="connsiteY2-956" fmla="*/ 738733 h 1237702"/>
                <a:gd name="connsiteX3-957" fmla="*/ 10740390 w 12192000"/>
                <a:gd name="connsiteY3-958" fmla="*/ 608073 h 1237702"/>
                <a:gd name="connsiteX4-959" fmla="*/ 12192000 w 12192000"/>
                <a:gd name="connsiteY4-960" fmla="*/ 1237702 h 1237702"/>
                <a:gd name="connsiteX5-961" fmla="*/ 0 w 12192000"/>
                <a:gd name="connsiteY5-962" fmla="*/ 1237702 h 1237702"/>
              </a:gdLst>
              <a:ahLst/>
              <a:cxnLst>
                <a:cxn ang="0">
                  <a:pos x="connsiteX0-1" y="connsiteY0-2"/>
                </a:cxn>
                <a:cxn ang="0">
                  <a:pos x="connsiteX1-3" y="connsiteY1-4"/>
                </a:cxn>
                <a:cxn ang="0">
                  <a:pos x="connsiteX2-5" y="connsiteY2-6"/>
                </a:cxn>
                <a:cxn ang="0">
                  <a:pos x="connsiteX3-7" y="connsiteY3-8"/>
                </a:cxn>
                <a:cxn ang="0">
                  <a:pos x="connsiteX4-25" y="connsiteY4-26"/>
                </a:cxn>
                <a:cxn ang="0">
                  <a:pos x="connsiteX5-107" y="connsiteY5-108"/>
                </a:cxn>
              </a:cxnLst>
              <a:rect l="l" t="t" r="r" b="b"/>
              <a:pathLst>
                <a:path w="12192000" h="1237702">
                  <a:moveTo>
                    <a:pt x="0" y="1237702"/>
                  </a:moveTo>
                  <a:cubicBezTo>
                    <a:pt x="5393940" y="1170861"/>
                    <a:pt x="5041474" y="68263"/>
                    <a:pt x="6366287" y="4152"/>
                  </a:cubicBezTo>
                  <a:cubicBezTo>
                    <a:pt x="7691100" y="-59959"/>
                    <a:pt x="8381914" y="638080"/>
                    <a:pt x="9110931" y="738733"/>
                  </a:cubicBezTo>
                  <a:cubicBezTo>
                    <a:pt x="9839948" y="839386"/>
                    <a:pt x="10226879" y="524912"/>
                    <a:pt x="10740390" y="608073"/>
                  </a:cubicBezTo>
                  <a:cubicBezTo>
                    <a:pt x="11253901" y="691234"/>
                    <a:pt x="11410315" y="895274"/>
                    <a:pt x="12192000" y="1237702"/>
                  </a:cubicBezTo>
                  <a:lnTo>
                    <a:pt x="0" y="1237702"/>
                  </a:lnTo>
                  <a:close/>
                </a:path>
              </a:pathLst>
            </a:custGeom>
            <a:solidFill>
              <a:srgbClr val="222A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Arial" panose="020B0604020202020204"/>
                <a:ea typeface="微软雅黑" panose="020B0503020204020204" pitchFamily="34" charset="-122"/>
                <a:sym typeface="Arial" panose="020B0604020202020204"/>
              </a:endParaRPr>
            </a:p>
          </p:txBody>
        </p:sp>
      </p:grpSp>
      <p:grpSp>
        <p:nvGrpSpPr>
          <p:cNvPr id="3" name="组合 2"/>
          <p:cNvGrpSpPr/>
          <p:nvPr/>
        </p:nvGrpSpPr>
        <p:grpSpPr>
          <a:xfrm>
            <a:off x="646383" y="1850021"/>
            <a:ext cx="3157959" cy="3157959"/>
            <a:chOff x="646383" y="1850021"/>
            <a:chExt cx="3157959" cy="3157959"/>
          </a:xfrm>
        </p:grpSpPr>
        <p:grpSp>
          <p:nvGrpSpPr>
            <p:cNvPr id="2" name="组合 1"/>
            <p:cNvGrpSpPr/>
            <p:nvPr/>
          </p:nvGrpSpPr>
          <p:grpSpPr>
            <a:xfrm rot="5400000">
              <a:off x="646383" y="1850021"/>
              <a:ext cx="3157959" cy="3157959"/>
              <a:chOff x="1265499" y="-1702443"/>
              <a:chExt cx="9661002" cy="9661002"/>
            </a:xfrm>
          </p:grpSpPr>
          <p:sp>
            <p:nvSpPr>
              <p:cNvPr id="10" name="椭圆 9"/>
              <p:cNvSpPr/>
              <p:nvPr/>
            </p:nvSpPr>
            <p:spPr bwMode="auto">
              <a:xfrm>
                <a:off x="1439119" y="-1528823"/>
                <a:ext cx="9313762" cy="9313762"/>
              </a:xfrm>
              <a:prstGeom prst="ellipse">
                <a:avLst/>
              </a:prstGeom>
              <a:noFill/>
              <a:ln w="12700" cap="rnd" cmpd="sng" algn="ctr">
                <a:gradFill flip="none" rotWithShape="1">
                  <a:gsLst>
                    <a:gs pos="0">
                      <a:srgbClr val="222A35">
                        <a:alpha val="30000"/>
                      </a:srgbClr>
                    </a:gs>
                    <a:gs pos="100000">
                      <a:srgbClr val="222A35">
                        <a:alpha val="79000"/>
                      </a:srgbClr>
                    </a:gs>
                  </a:gsLst>
                  <a:lin ang="16200000" scaled="1"/>
                  <a:tileRect/>
                </a:gradFill>
                <a:prstDash val="sysDot"/>
                <a:round/>
                <a:headEnd type="none" w="med" len="med"/>
                <a:tailEnd type="none" w="med" len="med"/>
              </a:ln>
              <a:effectLst/>
            </p:spPr>
            <p:txBody>
              <a:bodyPr vert="horz" wrap="none" lIns="91440" tIns="45720" rIns="91440" bIns="45720" numCol="1" rtlCol="0"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1" i="0" u="none" strike="noStrike" kern="0" cap="none" spc="0" normalizeH="0" baseline="0" noProof="0">
                  <a:ln>
                    <a:noFill/>
                  </a:ln>
                  <a:solidFill>
                    <a:prstClr val="black"/>
                  </a:solidFill>
                  <a:effectLst/>
                  <a:uLnTx/>
                  <a:uFillTx/>
                  <a:latin typeface="Arial" panose="020B0604020202020204"/>
                  <a:ea typeface="微软雅黑" panose="020B0503020204020204" pitchFamily="34" charset="-122"/>
                  <a:sym typeface="Arial" panose="020B0604020202020204"/>
                </a:endParaRPr>
              </a:p>
            </p:txBody>
          </p:sp>
          <p:sp>
            <p:nvSpPr>
              <p:cNvPr id="11" name="椭圆 10"/>
              <p:cNvSpPr/>
              <p:nvPr/>
            </p:nvSpPr>
            <p:spPr bwMode="auto">
              <a:xfrm>
                <a:off x="1265499" y="-1702443"/>
                <a:ext cx="9661002" cy="9661002"/>
              </a:xfrm>
              <a:prstGeom prst="ellipse">
                <a:avLst/>
              </a:prstGeom>
              <a:noFill/>
              <a:ln w="12700" cap="rnd" cmpd="sng" algn="ctr">
                <a:gradFill flip="none" rotWithShape="1">
                  <a:gsLst>
                    <a:gs pos="0">
                      <a:srgbClr val="222A35">
                        <a:alpha val="3000"/>
                      </a:srgbClr>
                    </a:gs>
                    <a:gs pos="100000">
                      <a:srgbClr val="222A35">
                        <a:alpha val="61000"/>
                      </a:srgbClr>
                    </a:gs>
                  </a:gsLst>
                  <a:lin ang="16200000" scaled="1"/>
                  <a:tileRect/>
                </a:gradFill>
                <a:prstDash val="solid"/>
                <a:round/>
                <a:headEnd type="none" w="med" len="med"/>
                <a:tailEnd type="none" w="med" len="med"/>
              </a:ln>
              <a:effectLst/>
            </p:spPr>
            <p:txBody>
              <a:bodyPr vert="horz" wrap="none" lIns="91440" tIns="45720" rIns="91440" bIns="45720" numCol="1" rtlCol="0"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1" i="0" u="none" strike="noStrike" kern="0" cap="none" spc="0" normalizeH="0" baseline="0" noProof="0">
                  <a:ln>
                    <a:noFill/>
                  </a:ln>
                  <a:solidFill>
                    <a:prstClr val="black"/>
                  </a:solidFill>
                  <a:effectLst/>
                  <a:uLnTx/>
                  <a:uFillTx/>
                  <a:latin typeface="Arial" panose="020B0604020202020204"/>
                  <a:ea typeface="微软雅黑" panose="020B0503020204020204" pitchFamily="34" charset="-122"/>
                  <a:sym typeface="Arial" panose="020B0604020202020204"/>
                </a:endParaRPr>
              </a:p>
            </p:txBody>
          </p:sp>
        </p:grpSp>
        <p:sp>
          <p:nvSpPr>
            <p:cNvPr id="12" name="文本框 11"/>
            <p:cNvSpPr txBox="1"/>
            <p:nvPr/>
          </p:nvSpPr>
          <p:spPr>
            <a:xfrm>
              <a:off x="847276" y="3021012"/>
              <a:ext cx="2776384"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4000" b="1">
                  <a:solidFill>
                    <a:srgbClr val="222A35"/>
                  </a:solidFill>
                  <a:latin typeface="Arial" panose="020B0604020202020204"/>
                  <a:ea typeface="微软雅黑" panose="020B0503020204020204" pitchFamily="34" charset="-122"/>
                  <a:sym typeface="Arial" panose="020B0604020202020204"/>
                </a:rPr>
                <a:t>CONTENT</a:t>
              </a:r>
              <a:endParaRPr kumimoji="0" lang="zh-CN" altLang="en-US" sz="4000" b="1" i="0" u="none" strike="noStrike" kern="1200" cap="none" spc="0" normalizeH="0" baseline="0" noProof="0" dirty="0">
                <a:ln>
                  <a:noFill/>
                </a:ln>
                <a:solidFill>
                  <a:srgbClr val="222A35"/>
                </a:solidFill>
                <a:effectLst/>
                <a:uLnTx/>
                <a:uFillTx/>
                <a:latin typeface="Arial" panose="020B0604020202020204"/>
                <a:ea typeface="微软雅黑" panose="020B0503020204020204" pitchFamily="34" charset="-122"/>
                <a:sym typeface="Arial" panose="020B0604020202020204"/>
              </a:endParaRPr>
            </a:p>
          </p:txBody>
        </p:sp>
      </p:grpSp>
      <p:grpSp>
        <p:nvGrpSpPr>
          <p:cNvPr id="27" name="组合 26"/>
          <p:cNvGrpSpPr/>
          <p:nvPr/>
        </p:nvGrpSpPr>
        <p:grpSpPr>
          <a:xfrm rot="5400000">
            <a:off x="-753571" y="450066"/>
            <a:ext cx="5957865" cy="5957865"/>
            <a:chOff x="1265499" y="-1702443"/>
            <a:chExt cx="9661002" cy="9661002"/>
          </a:xfrm>
        </p:grpSpPr>
        <p:sp>
          <p:nvSpPr>
            <p:cNvPr id="25" name="椭圆 24"/>
            <p:cNvSpPr/>
            <p:nvPr/>
          </p:nvSpPr>
          <p:spPr bwMode="auto">
            <a:xfrm>
              <a:off x="1439119" y="-1528823"/>
              <a:ext cx="9313762" cy="9313762"/>
            </a:xfrm>
            <a:prstGeom prst="ellipse">
              <a:avLst/>
            </a:prstGeom>
            <a:noFill/>
            <a:ln w="12700" cap="rnd" cmpd="sng" algn="ctr">
              <a:gradFill flip="none" rotWithShape="1">
                <a:gsLst>
                  <a:gs pos="0">
                    <a:srgbClr val="222A35">
                      <a:alpha val="30000"/>
                    </a:srgbClr>
                  </a:gs>
                  <a:gs pos="100000">
                    <a:srgbClr val="222A35">
                      <a:alpha val="79000"/>
                    </a:srgbClr>
                  </a:gs>
                </a:gsLst>
                <a:lin ang="16200000" scaled="1"/>
                <a:tileRect/>
              </a:gradFill>
              <a:prstDash val="sysDot"/>
              <a:round/>
              <a:headEnd type="none" w="med" len="med"/>
              <a:tailEnd type="none" w="med" len="med"/>
            </a:ln>
            <a:effectLst/>
          </p:spPr>
          <p:txBody>
            <a:bodyPr vert="horz" wrap="none" lIns="91440" tIns="45720" rIns="91440" bIns="45720" numCol="1" rtlCol="0"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1" i="0" u="none" strike="noStrike" kern="0" cap="none" spc="0" normalizeH="0" baseline="0" noProof="0">
                <a:ln>
                  <a:noFill/>
                </a:ln>
                <a:solidFill>
                  <a:prstClr val="black"/>
                </a:solidFill>
                <a:effectLst/>
                <a:uLnTx/>
                <a:uFillTx/>
                <a:latin typeface="Arial" panose="020B0604020202020204"/>
                <a:ea typeface="微软雅黑" panose="020B0503020204020204" pitchFamily="34" charset="-122"/>
                <a:sym typeface="Arial" panose="020B0604020202020204"/>
              </a:endParaRPr>
            </a:p>
          </p:txBody>
        </p:sp>
        <p:sp>
          <p:nvSpPr>
            <p:cNvPr id="26" name="椭圆 25"/>
            <p:cNvSpPr/>
            <p:nvPr/>
          </p:nvSpPr>
          <p:spPr bwMode="auto">
            <a:xfrm>
              <a:off x="1265499" y="-1702443"/>
              <a:ext cx="9661002" cy="9661002"/>
            </a:xfrm>
            <a:prstGeom prst="ellipse">
              <a:avLst/>
            </a:prstGeom>
            <a:noFill/>
            <a:ln w="12700" cap="rnd" cmpd="sng" algn="ctr">
              <a:gradFill flip="none" rotWithShape="1">
                <a:gsLst>
                  <a:gs pos="0">
                    <a:srgbClr val="222A35">
                      <a:alpha val="3000"/>
                    </a:srgbClr>
                  </a:gs>
                  <a:gs pos="100000">
                    <a:srgbClr val="222A35">
                      <a:alpha val="61000"/>
                    </a:srgbClr>
                  </a:gs>
                </a:gsLst>
                <a:lin ang="16200000" scaled="1"/>
                <a:tileRect/>
              </a:gradFill>
              <a:prstDash val="solid"/>
              <a:round/>
              <a:headEnd type="none" w="med" len="med"/>
              <a:tailEnd type="none" w="med" len="med"/>
            </a:ln>
            <a:effectLst/>
          </p:spPr>
          <p:txBody>
            <a:bodyPr vert="horz" wrap="none" lIns="91440" tIns="45720" rIns="91440" bIns="45720" numCol="1" rtlCol="0"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1" i="0" u="none" strike="noStrike" kern="0" cap="none" spc="0" normalizeH="0" baseline="0" noProof="0">
                <a:ln>
                  <a:noFill/>
                </a:ln>
                <a:solidFill>
                  <a:prstClr val="black"/>
                </a:solidFill>
                <a:effectLst/>
                <a:uLnTx/>
                <a:uFillTx/>
                <a:latin typeface="Arial" panose="020B0604020202020204"/>
                <a:ea typeface="微软雅黑" panose="020B0503020204020204" pitchFamily="34" charset="-122"/>
                <a:sym typeface="Arial" panose="020B0604020202020204"/>
              </a:endParaRPr>
            </a:p>
          </p:txBody>
        </p:sp>
      </p:grpSp>
      <p:grpSp>
        <p:nvGrpSpPr>
          <p:cNvPr id="68" name="组合 67"/>
          <p:cNvGrpSpPr/>
          <p:nvPr/>
        </p:nvGrpSpPr>
        <p:grpSpPr>
          <a:xfrm>
            <a:off x="5264375" y="715208"/>
            <a:ext cx="3792420" cy="716309"/>
            <a:chOff x="5264375" y="715208"/>
            <a:chExt cx="3792420" cy="716309"/>
          </a:xfrm>
        </p:grpSpPr>
        <p:sp>
          <p:nvSpPr>
            <p:cNvPr id="14" name="椭圆 13"/>
            <p:cNvSpPr/>
            <p:nvPr/>
          </p:nvSpPr>
          <p:spPr bwMode="auto">
            <a:xfrm>
              <a:off x="5264375" y="752934"/>
              <a:ext cx="678583" cy="678583"/>
            </a:xfrm>
            <a:prstGeom prst="ellipse">
              <a:avLst/>
            </a:prstGeom>
            <a:noFill/>
            <a:ln w="12700" cap="flat" cmpd="sng" algn="ctr">
              <a:gradFill flip="none" rotWithShape="1">
                <a:gsLst>
                  <a:gs pos="0">
                    <a:srgbClr val="222A35"/>
                  </a:gs>
                  <a:gs pos="60000">
                    <a:srgbClr val="222A35">
                      <a:alpha val="0"/>
                    </a:srgbClr>
                  </a:gs>
                  <a:gs pos="40000">
                    <a:srgbClr val="222A35">
                      <a:alpha val="0"/>
                    </a:srgbClr>
                  </a:gs>
                  <a:gs pos="100000">
                    <a:srgbClr val="222A35"/>
                  </a:gs>
                </a:gsLst>
                <a:lin ang="16200000" scaled="1"/>
                <a:tileRect/>
              </a:gradFill>
              <a:prstDash val="solid"/>
              <a:round/>
              <a:headEnd type="none" w="med" len="med"/>
              <a:tailEnd type="none" w="med" len="med"/>
            </a:ln>
            <a:effectLst/>
          </p:spPr>
          <p:txBody>
            <a:bodyPr vert="horz" wrap="non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50" b="1" i="0" u="none" strike="noStrike" kern="0" cap="none" spc="0" normalizeH="0" baseline="0" noProof="0">
                <a:ln>
                  <a:noFill/>
                </a:ln>
                <a:solidFill>
                  <a:prstClr val="black"/>
                </a:solidFill>
                <a:effectLst/>
                <a:uLnTx/>
                <a:uFillTx/>
                <a:latin typeface="Arial" panose="020B0604020202020204"/>
                <a:ea typeface="微软雅黑" panose="020B0503020204020204" pitchFamily="34" charset="-122"/>
                <a:sym typeface="Arial" panose="020B0604020202020204"/>
              </a:endParaRPr>
            </a:p>
          </p:txBody>
        </p:sp>
        <p:sp>
          <p:nvSpPr>
            <p:cNvPr id="15" name="文本框 14"/>
            <p:cNvSpPr txBox="1"/>
            <p:nvPr/>
          </p:nvSpPr>
          <p:spPr>
            <a:xfrm>
              <a:off x="5418188" y="799257"/>
              <a:ext cx="370957"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200" b="1" i="0" u="none" strike="noStrike" kern="1200" cap="none" spc="0" normalizeH="0" baseline="0" noProof="0" dirty="0">
                  <a:ln>
                    <a:noFill/>
                  </a:ln>
                  <a:solidFill>
                    <a:srgbClr val="222A35"/>
                  </a:solidFill>
                  <a:effectLst/>
                  <a:uLnTx/>
                  <a:uFillTx/>
                  <a:latin typeface="Arial" panose="020B0604020202020204"/>
                  <a:ea typeface="微软雅黑" panose="020B0503020204020204" pitchFamily="34" charset="-122"/>
                  <a:sym typeface="Arial" panose="020B0604020202020204"/>
                </a:rPr>
                <a:t>1</a:t>
              </a:r>
              <a:endParaRPr kumimoji="0" lang="zh-CN" altLang="en-US" sz="3200" b="1" i="0" u="none" strike="noStrike" kern="1200" cap="none" spc="0" normalizeH="0" baseline="0" noProof="0" dirty="0">
                <a:ln>
                  <a:noFill/>
                </a:ln>
                <a:solidFill>
                  <a:srgbClr val="222A35"/>
                </a:solidFill>
                <a:effectLst/>
                <a:uLnTx/>
                <a:uFillTx/>
                <a:latin typeface="Arial" panose="020B0604020202020204"/>
                <a:ea typeface="微软雅黑" panose="020B0503020204020204" pitchFamily="34" charset="-122"/>
                <a:sym typeface="Arial" panose="020B0604020202020204"/>
              </a:endParaRPr>
            </a:p>
          </p:txBody>
        </p:sp>
        <p:sp>
          <p:nvSpPr>
            <p:cNvPr id="16" name="文本框 15"/>
            <p:cNvSpPr txBox="1"/>
            <p:nvPr/>
          </p:nvSpPr>
          <p:spPr>
            <a:xfrm>
              <a:off x="6166380" y="715208"/>
              <a:ext cx="2890415"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2400" b="1">
                  <a:solidFill>
                    <a:srgbClr val="222A35"/>
                  </a:solidFill>
                  <a:latin typeface="Arial" panose="020B0604020202020204"/>
                  <a:ea typeface="微软雅黑" panose="020B0503020204020204" pitchFamily="34" charset="-122"/>
                  <a:sym typeface="Arial" panose="020B0604020202020204"/>
                </a:rPr>
                <a:t>Background</a:t>
              </a:r>
              <a:endParaRPr kumimoji="0" lang="zh-CN" altLang="en-US" sz="2400" b="1" i="0" u="none" strike="noStrike" kern="1200" cap="none" normalizeH="0" baseline="0" noProof="0" dirty="0">
                <a:ln>
                  <a:noFill/>
                </a:ln>
                <a:solidFill>
                  <a:srgbClr val="222A35"/>
                </a:solidFill>
                <a:effectLst/>
                <a:uLnTx/>
                <a:uFillTx/>
                <a:latin typeface="Arial" panose="020B0604020202020204"/>
                <a:ea typeface="微软雅黑" panose="020B0503020204020204" pitchFamily="34" charset="-122"/>
                <a:sym typeface="Arial" panose="020B0604020202020204"/>
              </a:endParaRPr>
            </a:p>
          </p:txBody>
        </p:sp>
      </p:grpSp>
      <p:grpSp>
        <p:nvGrpSpPr>
          <p:cNvPr id="69" name="组合 68"/>
          <p:cNvGrpSpPr/>
          <p:nvPr/>
        </p:nvGrpSpPr>
        <p:grpSpPr>
          <a:xfrm>
            <a:off x="5935646" y="1921322"/>
            <a:ext cx="4708542" cy="678583"/>
            <a:chOff x="5935646" y="1921322"/>
            <a:chExt cx="4708542" cy="678583"/>
          </a:xfrm>
        </p:grpSpPr>
        <p:sp>
          <p:nvSpPr>
            <p:cNvPr id="30" name="椭圆 29"/>
            <p:cNvSpPr/>
            <p:nvPr/>
          </p:nvSpPr>
          <p:spPr bwMode="auto">
            <a:xfrm>
              <a:off x="5935646" y="1921322"/>
              <a:ext cx="678583" cy="678583"/>
            </a:xfrm>
            <a:prstGeom prst="ellipse">
              <a:avLst/>
            </a:prstGeom>
            <a:noFill/>
            <a:ln w="12700" cap="flat" cmpd="sng" algn="ctr">
              <a:gradFill flip="none" rotWithShape="1">
                <a:gsLst>
                  <a:gs pos="0">
                    <a:srgbClr val="222A35"/>
                  </a:gs>
                  <a:gs pos="60000">
                    <a:srgbClr val="222A35">
                      <a:alpha val="0"/>
                    </a:srgbClr>
                  </a:gs>
                  <a:gs pos="40000">
                    <a:srgbClr val="222A35">
                      <a:alpha val="0"/>
                    </a:srgbClr>
                  </a:gs>
                  <a:gs pos="100000">
                    <a:srgbClr val="222A35"/>
                  </a:gs>
                </a:gsLst>
                <a:lin ang="16200000" scaled="1"/>
                <a:tileRect/>
              </a:gradFill>
              <a:prstDash val="solid"/>
              <a:round/>
              <a:headEnd type="none" w="med" len="med"/>
              <a:tailEnd type="none" w="med" len="med"/>
            </a:ln>
            <a:effectLst/>
          </p:spPr>
          <p:txBody>
            <a:bodyPr vert="horz" wrap="non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50" b="1" i="0" u="none" strike="noStrike" kern="0" cap="none" spc="0" normalizeH="0" baseline="0" noProof="0">
                <a:ln>
                  <a:noFill/>
                </a:ln>
                <a:solidFill>
                  <a:prstClr val="black"/>
                </a:solidFill>
                <a:effectLst/>
                <a:uLnTx/>
                <a:uFillTx/>
                <a:latin typeface="Arial" panose="020B0604020202020204"/>
                <a:ea typeface="微软雅黑" panose="020B0503020204020204" pitchFamily="34" charset="-122"/>
                <a:sym typeface="Arial" panose="020B0604020202020204"/>
              </a:endParaRPr>
            </a:p>
          </p:txBody>
        </p:sp>
        <p:sp>
          <p:nvSpPr>
            <p:cNvPr id="31" name="文本框 30"/>
            <p:cNvSpPr txBox="1"/>
            <p:nvPr/>
          </p:nvSpPr>
          <p:spPr>
            <a:xfrm>
              <a:off x="6089459" y="1968226"/>
              <a:ext cx="370957"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200" b="1" i="0" u="none" strike="noStrike" kern="1200" cap="none" spc="0" normalizeH="0" baseline="0" noProof="0" dirty="0">
                  <a:ln>
                    <a:noFill/>
                  </a:ln>
                  <a:solidFill>
                    <a:srgbClr val="222A35"/>
                  </a:solidFill>
                  <a:effectLst/>
                  <a:uLnTx/>
                  <a:uFillTx/>
                  <a:latin typeface="Arial" panose="020B0604020202020204"/>
                  <a:ea typeface="微软雅黑" panose="020B0503020204020204" pitchFamily="34" charset="-122"/>
                  <a:sym typeface="Arial" panose="020B0604020202020204"/>
                </a:rPr>
                <a:t>2</a:t>
              </a:r>
              <a:endParaRPr kumimoji="0" lang="zh-CN" altLang="en-US" sz="3200" b="1" i="0" u="none" strike="noStrike" kern="1200" cap="none" spc="0" normalizeH="0" baseline="0" noProof="0" dirty="0">
                <a:ln>
                  <a:noFill/>
                </a:ln>
                <a:solidFill>
                  <a:srgbClr val="222A35"/>
                </a:solidFill>
                <a:effectLst/>
                <a:uLnTx/>
                <a:uFillTx/>
                <a:latin typeface="Arial" panose="020B0604020202020204"/>
                <a:ea typeface="微软雅黑" panose="020B0503020204020204" pitchFamily="34" charset="-122"/>
                <a:sym typeface="Arial" panose="020B0604020202020204"/>
              </a:endParaRPr>
            </a:p>
          </p:txBody>
        </p:sp>
        <p:sp>
          <p:nvSpPr>
            <p:cNvPr id="33" name="文本框 32"/>
            <p:cNvSpPr txBox="1"/>
            <p:nvPr/>
          </p:nvSpPr>
          <p:spPr>
            <a:xfrm>
              <a:off x="6831821" y="1980713"/>
              <a:ext cx="3812367"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2400" b="1">
                  <a:solidFill>
                    <a:srgbClr val="222A35"/>
                  </a:solidFill>
                  <a:latin typeface="Arial" panose="020B0604020202020204"/>
                  <a:ea typeface="微软雅黑" panose="020B0503020204020204" pitchFamily="34" charset="-122"/>
                  <a:sym typeface="Arial" panose="020B0604020202020204"/>
                </a:rPr>
                <a:t>MVC&amp;MTV</a:t>
              </a:r>
              <a:r>
                <a:rPr lang="en-GB" altLang="zh-CN" sz="2400" b="1" kern="100">
                  <a:effectLst/>
                  <a:latin typeface="Arial" panose="020B0604020202020204" pitchFamily="34" charset="0"/>
                  <a:ea typeface="Calibri" panose="020F0502020204030204" pitchFamily="34" charset="0"/>
                  <a:cs typeface="Arial" panose="020B0604020202020204" pitchFamily="34" charset="0"/>
                </a:rPr>
                <a:t> Architecture</a:t>
              </a:r>
              <a:r>
                <a:rPr lang="zh-CN" altLang="en-US" sz="2400" b="1">
                  <a:solidFill>
                    <a:srgbClr val="222A35"/>
                  </a:solidFill>
                  <a:latin typeface="Arial" panose="020B0604020202020204"/>
                  <a:ea typeface="微软雅黑" panose="020B0503020204020204" pitchFamily="34" charset="-122"/>
                  <a:sym typeface="Arial" panose="020B0604020202020204"/>
                </a:rPr>
                <a:t> </a:t>
              </a:r>
              <a:endParaRPr kumimoji="0" lang="zh-CN" altLang="en-US" sz="2400" b="1" i="0" u="none" strike="noStrike" kern="1200" cap="none" normalizeH="0" baseline="0" noProof="0" dirty="0">
                <a:ln>
                  <a:noFill/>
                </a:ln>
                <a:solidFill>
                  <a:srgbClr val="222A35"/>
                </a:solidFill>
                <a:effectLst/>
                <a:uLnTx/>
                <a:uFillTx/>
                <a:latin typeface="Arial" panose="020B0604020202020204"/>
                <a:ea typeface="微软雅黑" panose="020B0503020204020204" pitchFamily="34" charset="-122"/>
                <a:sym typeface="Arial" panose="020B0604020202020204"/>
              </a:endParaRPr>
            </a:p>
          </p:txBody>
        </p:sp>
      </p:grpSp>
      <p:grpSp>
        <p:nvGrpSpPr>
          <p:cNvPr id="70" name="组合 69"/>
          <p:cNvGrpSpPr/>
          <p:nvPr/>
        </p:nvGrpSpPr>
        <p:grpSpPr>
          <a:xfrm>
            <a:off x="6124522" y="3051984"/>
            <a:ext cx="2932274" cy="716309"/>
            <a:chOff x="6124522" y="3051984"/>
            <a:chExt cx="2932274" cy="716309"/>
          </a:xfrm>
        </p:grpSpPr>
        <p:sp>
          <p:nvSpPr>
            <p:cNvPr id="36" name="椭圆 35"/>
            <p:cNvSpPr/>
            <p:nvPr/>
          </p:nvSpPr>
          <p:spPr bwMode="auto">
            <a:xfrm>
              <a:off x="6124522" y="3089710"/>
              <a:ext cx="678583" cy="678583"/>
            </a:xfrm>
            <a:prstGeom prst="ellipse">
              <a:avLst/>
            </a:prstGeom>
            <a:noFill/>
            <a:ln w="12700" cap="flat" cmpd="sng" algn="ctr">
              <a:gradFill flip="none" rotWithShape="1">
                <a:gsLst>
                  <a:gs pos="0">
                    <a:srgbClr val="222A35"/>
                  </a:gs>
                  <a:gs pos="60000">
                    <a:srgbClr val="222A35">
                      <a:alpha val="0"/>
                    </a:srgbClr>
                  </a:gs>
                  <a:gs pos="40000">
                    <a:srgbClr val="222A35">
                      <a:alpha val="0"/>
                    </a:srgbClr>
                  </a:gs>
                  <a:gs pos="100000">
                    <a:srgbClr val="222A35"/>
                  </a:gs>
                </a:gsLst>
                <a:lin ang="16200000" scaled="1"/>
                <a:tileRect/>
              </a:gradFill>
              <a:prstDash val="solid"/>
              <a:round/>
              <a:headEnd type="none" w="med" len="med"/>
              <a:tailEnd type="none" w="med" len="med"/>
            </a:ln>
            <a:effectLst/>
          </p:spPr>
          <p:txBody>
            <a:bodyPr vert="horz" wrap="non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50" b="1" i="0" u="none" strike="noStrike" kern="0" cap="none" spc="0" normalizeH="0" baseline="0" noProof="0">
                <a:ln>
                  <a:noFill/>
                </a:ln>
                <a:solidFill>
                  <a:prstClr val="black"/>
                </a:solidFill>
                <a:effectLst/>
                <a:uLnTx/>
                <a:uFillTx/>
                <a:latin typeface="Arial" panose="020B0604020202020204"/>
                <a:ea typeface="微软雅黑" panose="020B0503020204020204" pitchFamily="34" charset="-122"/>
                <a:sym typeface="Arial" panose="020B0604020202020204"/>
              </a:endParaRPr>
            </a:p>
          </p:txBody>
        </p:sp>
        <p:sp>
          <p:nvSpPr>
            <p:cNvPr id="37" name="文本框 36"/>
            <p:cNvSpPr txBox="1"/>
            <p:nvPr/>
          </p:nvSpPr>
          <p:spPr>
            <a:xfrm>
              <a:off x="6278335" y="3136614"/>
              <a:ext cx="370957"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200" b="1" i="0" u="none" strike="noStrike" kern="1200" cap="none" spc="0" normalizeH="0" baseline="0" noProof="0" dirty="0">
                  <a:ln>
                    <a:noFill/>
                  </a:ln>
                  <a:solidFill>
                    <a:srgbClr val="222A35"/>
                  </a:solidFill>
                  <a:effectLst/>
                  <a:uLnTx/>
                  <a:uFillTx/>
                  <a:latin typeface="Arial" panose="020B0604020202020204"/>
                  <a:ea typeface="微软雅黑" panose="020B0503020204020204" pitchFamily="34" charset="-122"/>
                  <a:sym typeface="Arial" panose="020B0604020202020204"/>
                </a:rPr>
                <a:t>3</a:t>
              </a:r>
              <a:endParaRPr kumimoji="0" lang="zh-CN" altLang="en-US" sz="3200" b="1" i="0" u="none" strike="noStrike" kern="1200" cap="none" spc="0" normalizeH="0" baseline="0" noProof="0" dirty="0">
                <a:ln>
                  <a:noFill/>
                </a:ln>
                <a:solidFill>
                  <a:srgbClr val="222A35"/>
                </a:solidFill>
                <a:effectLst/>
                <a:uLnTx/>
                <a:uFillTx/>
                <a:latin typeface="Arial" panose="020B0604020202020204"/>
                <a:ea typeface="微软雅黑" panose="020B0503020204020204" pitchFamily="34" charset="-122"/>
                <a:sym typeface="Arial" panose="020B0604020202020204"/>
              </a:endParaRPr>
            </a:p>
          </p:txBody>
        </p:sp>
        <p:sp>
          <p:nvSpPr>
            <p:cNvPr id="39" name="文本框 38"/>
            <p:cNvSpPr txBox="1"/>
            <p:nvPr/>
          </p:nvSpPr>
          <p:spPr>
            <a:xfrm>
              <a:off x="7026528" y="3051984"/>
              <a:ext cx="2030268"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2400" b="1">
                  <a:solidFill>
                    <a:srgbClr val="222A35"/>
                  </a:solidFill>
                  <a:latin typeface="Arial" panose="020B0604020202020204"/>
                  <a:ea typeface="微软雅黑" panose="020B0503020204020204" pitchFamily="34" charset="-122"/>
                  <a:sym typeface="Arial" panose="020B0604020202020204"/>
                </a:rPr>
                <a:t>J</a:t>
              </a:r>
              <a:r>
                <a:rPr kumimoji="0" lang="en-US" altLang="zh-CN" sz="2400" b="1" i="0" u="none" strike="noStrike" kern="1200" cap="none" normalizeH="0" baseline="0" noProof="0">
                  <a:ln>
                    <a:noFill/>
                  </a:ln>
                  <a:solidFill>
                    <a:srgbClr val="222A35"/>
                  </a:solidFill>
                  <a:effectLst/>
                  <a:uLnTx/>
                  <a:uFillTx/>
                  <a:latin typeface="Arial" panose="020B0604020202020204"/>
                  <a:ea typeface="微软雅黑" panose="020B0503020204020204" pitchFamily="34" charset="-122"/>
                  <a:sym typeface="Arial" panose="020B0604020202020204"/>
                </a:rPr>
                <a:t>inja</a:t>
              </a:r>
              <a:endParaRPr kumimoji="0" lang="zh-CN" altLang="en-US" sz="2400" b="1" i="0" u="none" strike="noStrike" kern="1200" cap="none" normalizeH="0" baseline="0" noProof="0" dirty="0">
                <a:ln>
                  <a:noFill/>
                </a:ln>
                <a:solidFill>
                  <a:srgbClr val="222A35"/>
                </a:solidFill>
                <a:effectLst/>
                <a:uLnTx/>
                <a:uFillTx/>
                <a:latin typeface="Arial" panose="020B0604020202020204"/>
                <a:ea typeface="微软雅黑" panose="020B0503020204020204" pitchFamily="34" charset="-122"/>
                <a:sym typeface="Arial" panose="020B0604020202020204"/>
              </a:endParaRPr>
            </a:p>
          </p:txBody>
        </p:sp>
      </p:grpSp>
      <p:grpSp>
        <p:nvGrpSpPr>
          <p:cNvPr id="71" name="组合 70"/>
          <p:cNvGrpSpPr/>
          <p:nvPr/>
        </p:nvGrpSpPr>
        <p:grpSpPr>
          <a:xfrm>
            <a:off x="5935646" y="4258098"/>
            <a:ext cx="5174115" cy="678583"/>
            <a:chOff x="5935646" y="4258098"/>
            <a:chExt cx="5174115" cy="678583"/>
          </a:xfrm>
        </p:grpSpPr>
        <p:sp>
          <p:nvSpPr>
            <p:cNvPr id="42" name="椭圆 41"/>
            <p:cNvSpPr/>
            <p:nvPr/>
          </p:nvSpPr>
          <p:spPr bwMode="auto">
            <a:xfrm>
              <a:off x="5935646" y="4258098"/>
              <a:ext cx="678583" cy="678583"/>
            </a:xfrm>
            <a:prstGeom prst="ellipse">
              <a:avLst/>
            </a:prstGeom>
            <a:noFill/>
            <a:ln w="12700" cap="flat" cmpd="sng" algn="ctr">
              <a:gradFill flip="none" rotWithShape="1">
                <a:gsLst>
                  <a:gs pos="0">
                    <a:srgbClr val="222A35"/>
                  </a:gs>
                  <a:gs pos="60000">
                    <a:srgbClr val="222A35">
                      <a:alpha val="0"/>
                    </a:srgbClr>
                  </a:gs>
                  <a:gs pos="40000">
                    <a:srgbClr val="222A35">
                      <a:alpha val="0"/>
                    </a:srgbClr>
                  </a:gs>
                  <a:gs pos="100000">
                    <a:srgbClr val="222A35"/>
                  </a:gs>
                </a:gsLst>
                <a:lin ang="16200000" scaled="1"/>
                <a:tileRect/>
              </a:gradFill>
              <a:prstDash val="solid"/>
              <a:round/>
              <a:headEnd type="none" w="med" len="med"/>
              <a:tailEnd type="none" w="med" len="med"/>
            </a:ln>
            <a:effectLst/>
          </p:spPr>
          <p:txBody>
            <a:bodyPr vert="horz" wrap="non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50" b="1" i="0" u="none" strike="noStrike" kern="0" cap="none" spc="0" normalizeH="0" baseline="0" noProof="0">
                <a:ln>
                  <a:noFill/>
                </a:ln>
                <a:solidFill>
                  <a:prstClr val="black"/>
                </a:solidFill>
                <a:effectLst/>
                <a:uLnTx/>
                <a:uFillTx/>
                <a:latin typeface="Arial" panose="020B0604020202020204"/>
                <a:ea typeface="微软雅黑" panose="020B0503020204020204" pitchFamily="34" charset="-122"/>
                <a:sym typeface="Arial" panose="020B0604020202020204"/>
              </a:endParaRPr>
            </a:p>
          </p:txBody>
        </p:sp>
        <p:sp>
          <p:nvSpPr>
            <p:cNvPr id="43" name="文本框 42"/>
            <p:cNvSpPr txBox="1"/>
            <p:nvPr/>
          </p:nvSpPr>
          <p:spPr>
            <a:xfrm>
              <a:off x="6089459" y="4308385"/>
              <a:ext cx="370957"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200" b="1" i="0" u="none" strike="noStrike" kern="1200" cap="none" spc="0" normalizeH="0" baseline="0" noProof="0" dirty="0">
                  <a:ln>
                    <a:noFill/>
                  </a:ln>
                  <a:solidFill>
                    <a:srgbClr val="222A35"/>
                  </a:solidFill>
                  <a:effectLst/>
                  <a:uLnTx/>
                  <a:uFillTx/>
                  <a:latin typeface="Arial" panose="020B0604020202020204"/>
                  <a:ea typeface="微软雅黑" panose="020B0503020204020204" pitchFamily="34" charset="-122"/>
                  <a:sym typeface="Arial" panose="020B0604020202020204"/>
                </a:rPr>
                <a:t>4</a:t>
              </a:r>
              <a:endParaRPr kumimoji="0" lang="zh-CN" altLang="en-US" sz="3200" b="1" i="0" u="none" strike="noStrike" kern="1200" cap="none" spc="0" normalizeH="0" baseline="0" noProof="0" dirty="0">
                <a:ln>
                  <a:noFill/>
                </a:ln>
                <a:solidFill>
                  <a:srgbClr val="222A35"/>
                </a:solidFill>
                <a:effectLst/>
                <a:uLnTx/>
                <a:uFillTx/>
                <a:latin typeface="Arial" panose="020B0604020202020204"/>
                <a:ea typeface="微软雅黑" panose="020B0503020204020204" pitchFamily="34" charset="-122"/>
                <a:sym typeface="Arial" panose="020B0604020202020204"/>
              </a:endParaRPr>
            </a:p>
          </p:txBody>
        </p:sp>
        <p:sp>
          <p:nvSpPr>
            <p:cNvPr id="45" name="文本框 44"/>
            <p:cNvSpPr txBox="1"/>
            <p:nvPr/>
          </p:nvSpPr>
          <p:spPr>
            <a:xfrm>
              <a:off x="6768042" y="4329540"/>
              <a:ext cx="4341719"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normalizeH="0" baseline="0" noProof="0">
                  <a:ln>
                    <a:noFill/>
                  </a:ln>
                  <a:solidFill>
                    <a:srgbClr val="222A35"/>
                  </a:solidFill>
                  <a:effectLst/>
                  <a:uLnTx/>
                  <a:uFillTx/>
                  <a:latin typeface="Arial" panose="020B0604020202020204"/>
                  <a:ea typeface="微软雅黑" panose="020B0503020204020204" pitchFamily="34" charset="-122"/>
                  <a:sym typeface="Arial" panose="020B0604020202020204"/>
                </a:rPr>
                <a:t>Flask-SQLAlchemy</a:t>
              </a:r>
              <a:endParaRPr kumimoji="0" lang="zh-CN" altLang="en-US" sz="2400" b="1" i="0" u="none" strike="noStrike" kern="1200" cap="none" normalizeH="0" baseline="0" noProof="0" dirty="0">
                <a:ln>
                  <a:noFill/>
                </a:ln>
                <a:solidFill>
                  <a:srgbClr val="222A35"/>
                </a:solidFill>
                <a:effectLst/>
                <a:uLnTx/>
                <a:uFillTx/>
                <a:latin typeface="Arial" panose="020B0604020202020204"/>
                <a:ea typeface="微软雅黑" panose="020B0503020204020204" pitchFamily="34" charset="-122"/>
                <a:sym typeface="Arial" panose="020B0604020202020204"/>
              </a:endParaRPr>
            </a:p>
          </p:txBody>
        </p:sp>
      </p:grpSp>
      <p:grpSp>
        <p:nvGrpSpPr>
          <p:cNvPr id="54" name="组合 53"/>
          <p:cNvGrpSpPr/>
          <p:nvPr/>
        </p:nvGrpSpPr>
        <p:grpSpPr>
          <a:xfrm rot="18900000">
            <a:off x="9997868" y="5244920"/>
            <a:ext cx="1765893" cy="1765893"/>
            <a:chOff x="1265499" y="-1702443"/>
            <a:chExt cx="9661002" cy="9661002"/>
          </a:xfrm>
        </p:grpSpPr>
        <p:sp>
          <p:nvSpPr>
            <p:cNvPr id="55" name="椭圆 54"/>
            <p:cNvSpPr/>
            <p:nvPr/>
          </p:nvSpPr>
          <p:spPr bwMode="auto">
            <a:xfrm>
              <a:off x="1439119" y="-1528823"/>
              <a:ext cx="9313762" cy="9313762"/>
            </a:xfrm>
            <a:prstGeom prst="ellipse">
              <a:avLst/>
            </a:prstGeom>
            <a:solidFill>
              <a:srgbClr val="F2F2F4"/>
            </a:solidFill>
            <a:ln w="12700" cap="rnd" cmpd="sng" algn="ctr">
              <a:gradFill flip="none" rotWithShape="1">
                <a:gsLst>
                  <a:gs pos="0">
                    <a:srgbClr val="222A35">
                      <a:alpha val="0"/>
                    </a:srgbClr>
                  </a:gs>
                  <a:gs pos="100000">
                    <a:srgbClr val="222A35">
                      <a:alpha val="61000"/>
                    </a:srgbClr>
                  </a:gs>
                </a:gsLst>
                <a:lin ang="16200000" scaled="1"/>
                <a:tileRect/>
              </a:gradFill>
              <a:prstDash val="sysDot"/>
              <a:round/>
              <a:headEnd type="none" w="med" len="med"/>
              <a:tailEnd type="none" w="med" len="med"/>
            </a:ln>
            <a:effectLst/>
          </p:spPr>
          <p:txBody>
            <a:bodyPr vert="horz" wrap="none" lIns="91440" tIns="45720" rIns="91440" bIns="45720" numCol="1" rtlCol="0"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1" i="0" u="none" strike="noStrike" kern="0" cap="none" spc="0" normalizeH="0" baseline="0" noProof="0">
                <a:ln>
                  <a:noFill/>
                </a:ln>
                <a:solidFill>
                  <a:prstClr val="black"/>
                </a:solidFill>
                <a:effectLst/>
                <a:uLnTx/>
                <a:uFillTx/>
                <a:latin typeface="Arial" panose="020B0604020202020204"/>
                <a:ea typeface="微软雅黑" panose="020B0503020204020204" pitchFamily="34" charset="-122"/>
                <a:sym typeface="Arial" panose="020B0604020202020204"/>
              </a:endParaRPr>
            </a:p>
          </p:txBody>
        </p:sp>
        <p:sp>
          <p:nvSpPr>
            <p:cNvPr id="56" name="椭圆 55"/>
            <p:cNvSpPr/>
            <p:nvPr/>
          </p:nvSpPr>
          <p:spPr bwMode="auto">
            <a:xfrm>
              <a:off x="1265499" y="-1702443"/>
              <a:ext cx="9661002" cy="9661002"/>
            </a:xfrm>
            <a:prstGeom prst="ellipse">
              <a:avLst/>
            </a:prstGeom>
            <a:noFill/>
            <a:ln w="12700" cap="rnd" cmpd="sng" algn="ctr">
              <a:gradFill flip="none" rotWithShape="1">
                <a:gsLst>
                  <a:gs pos="0">
                    <a:srgbClr val="222A35">
                      <a:alpha val="0"/>
                    </a:srgbClr>
                  </a:gs>
                  <a:gs pos="100000">
                    <a:srgbClr val="222A35">
                      <a:alpha val="61000"/>
                    </a:srgbClr>
                  </a:gs>
                </a:gsLst>
                <a:lin ang="16200000" scaled="1"/>
                <a:tileRect/>
              </a:gradFill>
              <a:prstDash val="solid"/>
              <a:round/>
              <a:headEnd type="none" w="med" len="med"/>
              <a:tailEnd type="none" w="med" len="med"/>
            </a:ln>
            <a:effectLst/>
          </p:spPr>
          <p:txBody>
            <a:bodyPr vert="horz" wrap="none" lIns="91440" tIns="45720" rIns="91440" bIns="45720" numCol="1" rtlCol="0"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1" i="0" u="none" strike="noStrike" kern="0" cap="none" spc="0" normalizeH="0" baseline="0" noProof="0">
                <a:ln>
                  <a:noFill/>
                </a:ln>
                <a:solidFill>
                  <a:prstClr val="black"/>
                </a:solidFill>
                <a:effectLst/>
                <a:uLnTx/>
                <a:uFillTx/>
                <a:latin typeface="Arial" panose="020B0604020202020204"/>
                <a:ea typeface="微软雅黑" panose="020B0503020204020204" pitchFamily="34" charset="-122"/>
                <a:sym typeface="Arial" panose="020B0604020202020204"/>
              </a:endParaRPr>
            </a:p>
          </p:txBody>
        </p:sp>
      </p:grpSp>
      <p:grpSp>
        <p:nvGrpSpPr>
          <p:cNvPr id="60" name="组合 59"/>
          <p:cNvGrpSpPr/>
          <p:nvPr/>
        </p:nvGrpSpPr>
        <p:grpSpPr>
          <a:xfrm rot="15300000">
            <a:off x="11097217" y="4460957"/>
            <a:ext cx="1469441" cy="1469440"/>
            <a:chOff x="1265499" y="-1702443"/>
            <a:chExt cx="9661002" cy="9661002"/>
          </a:xfrm>
        </p:grpSpPr>
        <p:sp>
          <p:nvSpPr>
            <p:cNvPr id="61" name="椭圆 60"/>
            <p:cNvSpPr/>
            <p:nvPr/>
          </p:nvSpPr>
          <p:spPr bwMode="auto">
            <a:xfrm>
              <a:off x="1439119" y="-1528823"/>
              <a:ext cx="9313762" cy="9313762"/>
            </a:xfrm>
            <a:prstGeom prst="ellipse">
              <a:avLst/>
            </a:prstGeom>
            <a:solidFill>
              <a:srgbClr val="222A35"/>
            </a:solidFill>
            <a:ln w="12700" cap="rnd" cmpd="sng" algn="ctr">
              <a:gradFill flip="none" rotWithShape="1">
                <a:gsLst>
                  <a:gs pos="7000">
                    <a:srgbClr val="222A35">
                      <a:alpha val="0"/>
                    </a:srgbClr>
                  </a:gs>
                  <a:gs pos="100000">
                    <a:srgbClr val="222A35">
                      <a:alpha val="61000"/>
                    </a:srgbClr>
                  </a:gs>
                </a:gsLst>
                <a:lin ang="16200000" scaled="1"/>
                <a:tileRect/>
              </a:gradFill>
              <a:prstDash val="sysDot"/>
              <a:round/>
              <a:headEnd type="none" w="med" len="med"/>
              <a:tailEnd type="none" w="med" len="med"/>
            </a:ln>
            <a:effectLst/>
          </p:spPr>
          <p:txBody>
            <a:bodyPr vert="horz" wrap="none" lIns="91440" tIns="45720" rIns="91440" bIns="45720" numCol="1" rtlCol="0"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1" i="0" u="none" strike="noStrike" kern="0" cap="none" spc="0" normalizeH="0" baseline="0" noProof="0">
                <a:ln>
                  <a:noFill/>
                </a:ln>
                <a:solidFill>
                  <a:prstClr val="black"/>
                </a:solidFill>
                <a:effectLst/>
                <a:uLnTx/>
                <a:uFillTx/>
                <a:latin typeface="Arial" panose="020B0604020202020204"/>
                <a:ea typeface="微软雅黑" panose="020B0503020204020204" pitchFamily="34" charset="-122"/>
                <a:sym typeface="Arial" panose="020B0604020202020204"/>
              </a:endParaRPr>
            </a:p>
          </p:txBody>
        </p:sp>
        <p:sp>
          <p:nvSpPr>
            <p:cNvPr id="62" name="椭圆 61"/>
            <p:cNvSpPr/>
            <p:nvPr/>
          </p:nvSpPr>
          <p:spPr bwMode="auto">
            <a:xfrm>
              <a:off x="1265499" y="-1702443"/>
              <a:ext cx="9661002" cy="9661002"/>
            </a:xfrm>
            <a:prstGeom prst="ellipse">
              <a:avLst/>
            </a:prstGeom>
            <a:noFill/>
            <a:ln w="12700" cap="rnd" cmpd="sng" algn="ctr">
              <a:gradFill flip="none" rotWithShape="1">
                <a:gsLst>
                  <a:gs pos="7000">
                    <a:srgbClr val="222A35">
                      <a:alpha val="0"/>
                    </a:srgbClr>
                  </a:gs>
                  <a:gs pos="100000">
                    <a:srgbClr val="222A35">
                      <a:alpha val="61000"/>
                    </a:srgbClr>
                  </a:gs>
                </a:gsLst>
                <a:lin ang="16200000" scaled="1"/>
                <a:tileRect/>
              </a:gradFill>
              <a:prstDash val="solid"/>
              <a:round/>
              <a:headEnd type="none" w="med" len="med"/>
              <a:tailEnd type="none" w="med" len="med"/>
            </a:ln>
            <a:effectLst/>
          </p:spPr>
          <p:txBody>
            <a:bodyPr vert="horz" wrap="none" lIns="91440" tIns="45720" rIns="91440" bIns="45720" numCol="1" rtlCol="0"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1" i="0" u="none" strike="noStrike" kern="0" cap="none" spc="0" normalizeH="0" baseline="0" noProof="0">
                <a:ln>
                  <a:noFill/>
                </a:ln>
                <a:solidFill>
                  <a:prstClr val="black"/>
                </a:solidFill>
                <a:effectLst/>
                <a:uLnTx/>
                <a:uFillTx/>
                <a:latin typeface="Arial" panose="020B0604020202020204"/>
                <a:ea typeface="微软雅黑" panose="020B0503020204020204" pitchFamily="34" charset="-122"/>
                <a:sym typeface="Arial" panose="020B0604020202020204"/>
              </a:endParaRPr>
            </a:p>
          </p:txBody>
        </p:sp>
      </p:grpSp>
      <p:grpSp>
        <p:nvGrpSpPr>
          <p:cNvPr id="63" name="组合 62"/>
          <p:cNvGrpSpPr/>
          <p:nvPr/>
        </p:nvGrpSpPr>
        <p:grpSpPr>
          <a:xfrm rot="12600000">
            <a:off x="9228816" y="-1069205"/>
            <a:ext cx="3313308" cy="3313308"/>
            <a:chOff x="1265499" y="-1702443"/>
            <a:chExt cx="9661002" cy="9661002"/>
          </a:xfrm>
        </p:grpSpPr>
        <p:sp>
          <p:nvSpPr>
            <p:cNvPr id="64" name="椭圆 63"/>
            <p:cNvSpPr/>
            <p:nvPr/>
          </p:nvSpPr>
          <p:spPr bwMode="auto">
            <a:xfrm>
              <a:off x="1439119" y="-1528823"/>
              <a:ext cx="9313762" cy="9313762"/>
            </a:xfrm>
            <a:prstGeom prst="ellipse">
              <a:avLst/>
            </a:prstGeom>
            <a:noFill/>
            <a:ln w="12700" cap="rnd" cmpd="sng" algn="ctr">
              <a:gradFill flip="none" rotWithShape="1">
                <a:gsLst>
                  <a:gs pos="0">
                    <a:srgbClr val="222A35">
                      <a:alpha val="0"/>
                    </a:srgbClr>
                  </a:gs>
                  <a:gs pos="100000">
                    <a:srgbClr val="222A35">
                      <a:alpha val="61000"/>
                    </a:srgbClr>
                  </a:gs>
                </a:gsLst>
                <a:lin ang="16200000" scaled="1"/>
                <a:tileRect/>
              </a:gradFill>
              <a:prstDash val="sysDot"/>
              <a:round/>
              <a:headEnd type="none" w="med" len="med"/>
              <a:tailEnd type="none" w="med" len="med"/>
            </a:ln>
            <a:effectLst/>
          </p:spPr>
          <p:txBody>
            <a:bodyPr vert="horz" wrap="none" lIns="91440" tIns="45720" rIns="91440" bIns="45720" numCol="1" rtlCol="0"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1" i="0" u="none" strike="noStrike" kern="0" cap="none" spc="0" normalizeH="0" baseline="0" noProof="0">
                <a:ln>
                  <a:noFill/>
                </a:ln>
                <a:solidFill>
                  <a:prstClr val="black"/>
                </a:solidFill>
                <a:effectLst/>
                <a:uLnTx/>
                <a:uFillTx/>
                <a:latin typeface="Arial" panose="020B0604020202020204"/>
                <a:ea typeface="微软雅黑" panose="020B0503020204020204" pitchFamily="34" charset="-122"/>
                <a:sym typeface="Arial" panose="020B0604020202020204"/>
              </a:endParaRPr>
            </a:p>
          </p:txBody>
        </p:sp>
        <p:sp>
          <p:nvSpPr>
            <p:cNvPr id="65" name="椭圆 64"/>
            <p:cNvSpPr/>
            <p:nvPr/>
          </p:nvSpPr>
          <p:spPr bwMode="auto">
            <a:xfrm>
              <a:off x="1265499" y="-1702443"/>
              <a:ext cx="9661002" cy="9661002"/>
            </a:xfrm>
            <a:prstGeom prst="ellipse">
              <a:avLst/>
            </a:prstGeom>
            <a:noFill/>
            <a:ln w="12700" cap="rnd" cmpd="sng" algn="ctr">
              <a:gradFill flip="none" rotWithShape="1">
                <a:gsLst>
                  <a:gs pos="0">
                    <a:srgbClr val="222A35">
                      <a:alpha val="0"/>
                    </a:srgbClr>
                  </a:gs>
                  <a:gs pos="100000">
                    <a:srgbClr val="222A35">
                      <a:alpha val="61000"/>
                    </a:srgbClr>
                  </a:gs>
                </a:gsLst>
                <a:lin ang="16200000" scaled="1"/>
                <a:tileRect/>
              </a:gradFill>
              <a:prstDash val="solid"/>
              <a:round/>
              <a:headEnd type="none" w="med" len="med"/>
              <a:tailEnd type="none" w="med" len="med"/>
            </a:ln>
            <a:effectLst/>
          </p:spPr>
          <p:txBody>
            <a:bodyPr vert="horz" wrap="none" lIns="91440" tIns="45720" rIns="91440" bIns="45720" numCol="1" rtlCol="0"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1" i="0" u="none" strike="noStrike" kern="0" cap="none" spc="0" normalizeH="0" baseline="0" noProof="0">
                <a:ln>
                  <a:noFill/>
                </a:ln>
                <a:solidFill>
                  <a:prstClr val="black"/>
                </a:solidFill>
                <a:effectLst/>
                <a:uLnTx/>
                <a:uFillTx/>
                <a:latin typeface="Arial" panose="020B0604020202020204"/>
                <a:ea typeface="微软雅黑" panose="020B0503020204020204" pitchFamily="34" charset="-122"/>
                <a:sym typeface="Arial" panose="020B0604020202020204"/>
              </a:endParaRPr>
            </a:p>
          </p:txBody>
        </p:sp>
      </p:grpSp>
      <p:sp>
        <p:nvSpPr>
          <p:cNvPr id="53" name="TextBox 4"/>
          <p:cNvSpPr txBox="1"/>
          <p:nvPr/>
        </p:nvSpPr>
        <p:spPr>
          <a:xfrm>
            <a:off x="0" y="0"/>
            <a:ext cx="453650" cy="123111"/>
          </a:xfrm>
          <a:prstGeom prst="rect">
            <a:avLst/>
          </a:prstGeom>
          <a:noFill/>
        </p:spPr>
        <p:txBody>
          <a:bodyPr wrap="square" rtlCol="0">
            <a:spAutoFit/>
          </a:bodyPr>
          <a:lstStyle/>
          <a:p>
            <a:pPr>
              <a:lnSpc>
                <a:spcPct val="200000"/>
              </a:lnSpc>
            </a:pPr>
            <a:r>
              <a:rPr lang="zh-CN" altLang="en-US" sz="100" dirty="0">
                <a:solidFill>
                  <a:schemeClr val="tx1">
                    <a:alpha val="0"/>
                  </a:schemeClr>
                </a:solidFill>
                <a:latin typeface="微软雅黑" panose="020B0503020204020204" pitchFamily="34" charset="-122"/>
                <a:ea typeface="微软雅黑" panose="020B0503020204020204" pitchFamily="34" charset="-122"/>
              </a:rPr>
              <a:t>行业</a:t>
            </a:r>
            <a:r>
              <a:rPr lang="en-US" altLang="zh-CN" sz="100" dirty="0">
                <a:solidFill>
                  <a:schemeClr val="tx1">
                    <a:alpha val="0"/>
                  </a:schemeClr>
                </a:solidFill>
                <a:latin typeface="微软雅黑" panose="020B0503020204020204" pitchFamily="34" charset="-122"/>
                <a:ea typeface="微软雅黑" panose="020B0503020204020204" pitchFamily="34" charset="-122"/>
              </a:rPr>
              <a:t>PPT</a:t>
            </a:r>
            <a:r>
              <a:rPr lang="zh-CN" altLang="en-US" sz="100" dirty="0">
                <a:solidFill>
                  <a:schemeClr val="tx1">
                    <a:alpha val="0"/>
                  </a:schemeClr>
                </a:solidFill>
                <a:latin typeface="微软雅黑" panose="020B0503020204020204" pitchFamily="34" charset="-122"/>
                <a:ea typeface="微软雅黑" panose="020B0503020204020204" pitchFamily="34" charset="-122"/>
              </a:rPr>
              <a:t>模板</a:t>
            </a:r>
            <a:r>
              <a:rPr lang="en-US" altLang="zh-CN" sz="100" dirty="0">
                <a:solidFill>
                  <a:schemeClr val="tx1">
                    <a:alpha val="0"/>
                  </a:schemeClr>
                </a:solidFill>
                <a:latin typeface="微软雅黑" panose="020B0503020204020204" pitchFamily="34" charset="-122"/>
                <a:ea typeface="微软雅黑" panose="020B0503020204020204" pitchFamily="34" charset="-122"/>
              </a:rPr>
              <a:t>http://www.1ppt.com/hangye/</a:t>
            </a:r>
            <a:endParaRPr lang="en-US" altLang="zh-CN" sz="100" dirty="0">
              <a:solidFill>
                <a:schemeClr val="tx1">
                  <a:alpha val="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advClick="0" advTm="5000">
        <p:random/>
      </p:transition>
    </mc:Choice>
    <mc:Fallback>
      <p:transition spd="slow" advClick="0" advTm="5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1000"/>
                                        <p:tgtEl>
                                          <p:spTgt spid="4"/>
                                        </p:tgtEl>
                                      </p:cBhvr>
                                    </p:animEffect>
                                  </p:childTnLst>
                                </p:cTn>
                              </p:par>
                            </p:childTnLst>
                          </p:cTn>
                        </p:par>
                        <p:par>
                          <p:cTn id="8" fill="hold">
                            <p:stCondLst>
                              <p:cond delay="1000"/>
                            </p:stCondLst>
                            <p:childTnLst>
                              <p:par>
                                <p:cTn id="9" presetID="21" presetClass="entr" presetSubtype="1"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heel(1)">
                                      <p:cBhvr>
                                        <p:cTn id="11" dur="1000"/>
                                        <p:tgtEl>
                                          <p:spTgt spid="3"/>
                                        </p:tgtEl>
                                      </p:cBhvr>
                                    </p:animEffect>
                                  </p:childTnLst>
                                </p:cTn>
                              </p:par>
                            </p:childTnLst>
                          </p:cTn>
                        </p:par>
                        <p:par>
                          <p:cTn id="12" fill="hold">
                            <p:stCondLst>
                              <p:cond delay="2000"/>
                            </p:stCondLst>
                            <p:childTnLst>
                              <p:par>
                                <p:cTn id="13" presetID="22" presetClass="entr" presetSubtype="1" fill="hold" nodeType="afterEffect">
                                  <p:stCondLst>
                                    <p:cond delay="0"/>
                                  </p:stCondLst>
                                  <p:childTnLst>
                                    <p:set>
                                      <p:cBhvr>
                                        <p:cTn id="14" dur="1" fill="hold">
                                          <p:stCondLst>
                                            <p:cond delay="0"/>
                                          </p:stCondLst>
                                        </p:cTn>
                                        <p:tgtEl>
                                          <p:spTgt spid="27"/>
                                        </p:tgtEl>
                                        <p:attrNameLst>
                                          <p:attrName>style.visibility</p:attrName>
                                        </p:attrNameLst>
                                      </p:cBhvr>
                                      <p:to>
                                        <p:strVal val="visible"/>
                                      </p:to>
                                    </p:set>
                                    <p:animEffect transition="in" filter="wipe(up)">
                                      <p:cBhvr>
                                        <p:cTn id="15" dur="2500"/>
                                        <p:tgtEl>
                                          <p:spTgt spid="27"/>
                                        </p:tgtEl>
                                      </p:cBhvr>
                                    </p:animEffect>
                                  </p:childTnLst>
                                </p:cTn>
                              </p:par>
                              <p:par>
                                <p:cTn id="16" presetID="22" presetClass="entr" presetSubtype="8" fill="hold" nodeType="withEffect">
                                  <p:stCondLst>
                                    <p:cond delay="0"/>
                                  </p:stCondLst>
                                  <p:childTnLst>
                                    <p:set>
                                      <p:cBhvr>
                                        <p:cTn id="17" dur="1" fill="hold">
                                          <p:stCondLst>
                                            <p:cond delay="0"/>
                                          </p:stCondLst>
                                        </p:cTn>
                                        <p:tgtEl>
                                          <p:spTgt spid="68"/>
                                        </p:tgtEl>
                                        <p:attrNameLst>
                                          <p:attrName>style.visibility</p:attrName>
                                        </p:attrNameLst>
                                      </p:cBhvr>
                                      <p:to>
                                        <p:strVal val="visible"/>
                                      </p:to>
                                    </p:set>
                                    <p:animEffect transition="in" filter="wipe(left)">
                                      <p:cBhvr>
                                        <p:cTn id="18" dur="500"/>
                                        <p:tgtEl>
                                          <p:spTgt spid="68"/>
                                        </p:tgtEl>
                                      </p:cBhvr>
                                    </p:animEffect>
                                  </p:childTnLst>
                                </p:cTn>
                              </p:par>
                              <p:par>
                                <p:cTn id="19" presetID="22" presetClass="entr" presetSubtype="8" fill="hold" nodeType="withEffect">
                                  <p:stCondLst>
                                    <p:cond delay="500"/>
                                  </p:stCondLst>
                                  <p:childTnLst>
                                    <p:set>
                                      <p:cBhvr>
                                        <p:cTn id="20" dur="1" fill="hold">
                                          <p:stCondLst>
                                            <p:cond delay="0"/>
                                          </p:stCondLst>
                                        </p:cTn>
                                        <p:tgtEl>
                                          <p:spTgt spid="69"/>
                                        </p:tgtEl>
                                        <p:attrNameLst>
                                          <p:attrName>style.visibility</p:attrName>
                                        </p:attrNameLst>
                                      </p:cBhvr>
                                      <p:to>
                                        <p:strVal val="visible"/>
                                      </p:to>
                                    </p:set>
                                    <p:animEffect transition="in" filter="wipe(left)">
                                      <p:cBhvr>
                                        <p:cTn id="21" dur="500"/>
                                        <p:tgtEl>
                                          <p:spTgt spid="69"/>
                                        </p:tgtEl>
                                      </p:cBhvr>
                                    </p:animEffect>
                                  </p:childTnLst>
                                </p:cTn>
                              </p:par>
                              <p:par>
                                <p:cTn id="22" presetID="22" presetClass="entr" presetSubtype="8" fill="hold" nodeType="withEffect">
                                  <p:stCondLst>
                                    <p:cond delay="1000"/>
                                  </p:stCondLst>
                                  <p:childTnLst>
                                    <p:set>
                                      <p:cBhvr>
                                        <p:cTn id="23" dur="1" fill="hold">
                                          <p:stCondLst>
                                            <p:cond delay="0"/>
                                          </p:stCondLst>
                                        </p:cTn>
                                        <p:tgtEl>
                                          <p:spTgt spid="70"/>
                                        </p:tgtEl>
                                        <p:attrNameLst>
                                          <p:attrName>style.visibility</p:attrName>
                                        </p:attrNameLst>
                                      </p:cBhvr>
                                      <p:to>
                                        <p:strVal val="visible"/>
                                      </p:to>
                                    </p:set>
                                    <p:animEffect transition="in" filter="wipe(left)">
                                      <p:cBhvr>
                                        <p:cTn id="24" dur="500"/>
                                        <p:tgtEl>
                                          <p:spTgt spid="70"/>
                                        </p:tgtEl>
                                      </p:cBhvr>
                                    </p:animEffect>
                                  </p:childTnLst>
                                </p:cTn>
                              </p:par>
                              <p:par>
                                <p:cTn id="25" presetID="22" presetClass="entr" presetSubtype="8" fill="hold" nodeType="withEffect">
                                  <p:stCondLst>
                                    <p:cond delay="1500"/>
                                  </p:stCondLst>
                                  <p:childTnLst>
                                    <p:set>
                                      <p:cBhvr>
                                        <p:cTn id="26" dur="1" fill="hold">
                                          <p:stCondLst>
                                            <p:cond delay="0"/>
                                          </p:stCondLst>
                                        </p:cTn>
                                        <p:tgtEl>
                                          <p:spTgt spid="71"/>
                                        </p:tgtEl>
                                        <p:attrNameLst>
                                          <p:attrName>style.visibility</p:attrName>
                                        </p:attrNameLst>
                                      </p:cBhvr>
                                      <p:to>
                                        <p:strVal val="visible"/>
                                      </p:to>
                                    </p:set>
                                    <p:animEffect transition="in" filter="wipe(left)">
                                      <p:cBhvr>
                                        <p:cTn id="27" dur="500"/>
                                        <p:tgtEl>
                                          <p:spTgt spid="71"/>
                                        </p:tgtEl>
                                      </p:cBhvr>
                                    </p:animEffect>
                                  </p:childTnLst>
                                </p:cTn>
                              </p:par>
                            </p:childTnLst>
                          </p:cTn>
                        </p:par>
                        <p:par>
                          <p:cTn id="28" fill="hold">
                            <p:stCondLst>
                              <p:cond delay="4500"/>
                            </p:stCondLst>
                            <p:childTnLst>
                              <p:par>
                                <p:cTn id="29" presetID="2" presetClass="entr" presetSubtype="2" fill="hold" nodeType="afterEffect">
                                  <p:stCondLst>
                                    <p:cond delay="0"/>
                                  </p:stCondLst>
                                  <p:childTnLst>
                                    <p:set>
                                      <p:cBhvr>
                                        <p:cTn id="30" dur="1" fill="hold">
                                          <p:stCondLst>
                                            <p:cond delay="0"/>
                                          </p:stCondLst>
                                        </p:cTn>
                                        <p:tgtEl>
                                          <p:spTgt spid="63"/>
                                        </p:tgtEl>
                                        <p:attrNameLst>
                                          <p:attrName>style.visibility</p:attrName>
                                        </p:attrNameLst>
                                      </p:cBhvr>
                                      <p:to>
                                        <p:strVal val="visible"/>
                                      </p:to>
                                    </p:set>
                                    <p:anim calcmode="lin" valueType="num">
                                      <p:cBhvr additive="base">
                                        <p:cTn id="31" dur="500" fill="hold"/>
                                        <p:tgtEl>
                                          <p:spTgt spid="63"/>
                                        </p:tgtEl>
                                        <p:attrNameLst>
                                          <p:attrName>ppt_x</p:attrName>
                                        </p:attrNameLst>
                                      </p:cBhvr>
                                      <p:tavLst>
                                        <p:tav tm="0">
                                          <p:val>
                                            <p:strVal val="1+#ppt_w/2"/>
                                          </p:val>
                                        </p:tav>
                                        <p:tav tm="100000">
                                          <p:val>
                                            <p:strVal val="#ppt_x"/>
                                          </p:val>
                                        </p:tav>
                                      </p:tavLst>
                                    </p:anim>
                                    <p:anim calcmode="lin" valueType="num">
                                      <p:cBhvr additive="base">
                                        <p:cTn id="32" dur="500" fill="hold"/>
                                        <p:tgtEl>
                                          <p:spTgt spid="63"/>
                                        </p:tgtEl>
                                        <p:attrNameLst>
                                          <p:attrName>ppt_y</p:attrName>
                                        </p:attrNameLst>
                                      </p:cBhvr>
                                      <p:tavLst>
                                        <p:tav tm="0">
                                          <p:val>
                                            <p:strVal val="#ppt_y"/>
                                          </p:val>
                                        </p:tav>
                                        <p:tav tm="100000">
                                          <p:val>
                                            <p:strVal val="#ppt_y"/>
                                          </p:val>
                                        </p:tav>
                                      </p:tavLst>
                                    </p:anim>
                                  </p:childTnLst>
                                </p:cTn>
                              </p:par>
                              <p:par>
                                <p:cTn id="33" presetID="2" presetClass="entr" presetSubtype="2" fill="hold" nodeType="withEffect">
                                  <p:stCondLst>
                                    <p:cond delay="0"/>
                                  </p:stCondLst>
                                  <p:childTnLst>
                                    <p:set>
                                      <p:cBhvr>
                                        <p:cTn id="34" dur="1" fill="hold">
                                          <p:stCondLst>
                                            <p:cond delay="0"/>
                                          </p:stCondLst>
                                        </p:cTn>
                                        <p:tgtEl>
                                          <p:spTgt spid="60"/>
                                        </p:tgtEl>
                                        <p:attrNameLst>
                                          <p:attrName>style.visibility</p:attrName>
                                        </p:attrNameLst>
                                      </p:cBhvr>
                                      <p:to>
                                        <p:strVal val="visible"/>
                                      </p:to>
                                    </p:set>
                                    <p:anim calcmode="lin" valueType="num">
                                      <p:cBhvr additive="base">
                                        <p:cTn id="35" dur="500" fill="hold"/>
                                        <p:tgtEl>
                                          <p:spTgt spid="60"/>
                                        </p:tgtEl>
                                        <p:attrNameLst>
                                          <p:attrName>ppt_x</p:attrName>
                                        </p:attrNameLst>
                                      </p:cBhvr>
                                      <p:tavLst>
                                        <p:tav tm="0">
                                          <p:val>
                                            <p:strVal val="1+#ppt_w/2"/>
                                          </p:val>
                                        </p:tav>
                                        <p:tav tm="100000">
                                          <p:val>
                                            <p:strVal val="#ppt_x"/>
                                          </p:val>
                                        </p:tav>
                                      </p:tavLst>
                                    </p:anim>
                                    <p:anim calcmode="lin" valueType="num">
                                      <p:cBhvr additive="base">
                                        <p:cTn id="36" dur="500" fill="hold"/>
                                        <p:tgtEl>
                                          <p:spTgt spid="60"/>
                                        </p:tgtEl>
                                        <p:attrNameLst>
                                          <p:attrName>ppt_y</p:attrName>
                                        </p:attrNameLst>
                                      </p:cBhvr>
                                      <p:tavLst>
                                        <p:tav tm="0">
                                          <p:val>
                                            <p:strVal val="#ppt_y"/>
                                          </p:val>
                                        </p:tav>
                                        <p:tav tm="100000">
                                          <p:val>
                                            <p:strVal val="#ppt_y"/>
                                          </p:val>
                                        </p:tav>
                                      </p:tavLst>
                                    </p:anim>
                                  </p:childTnLst>
                                </p:cTn>
                              </p:par>
                              <p:par>
                                <p:cTn id="37" presetID="2" presetClass="entr" presetSubtype="2" fill="hold" nodeType="withEffect">
                                  <p:stCondLst>
                                    <p:cond delay="0"/>
                                  </p:stCondLst>
                                  <p:childTnLst>
                                    <p:set>
                                      <p:cBhvr>
                                        <p:cTn id="38" dur="1" fill="hold">
                                          <p:stCondLst>
                                            <p:cond delay="0"/>
                                          </p:stCondLst>
                                        </p:cTn>
                                        <p:tgtEl>
                                          <p:spTgt spid="54"/>
                                        </p:tgtEl>
                                        <p:attrNameLst>
                                          <p:attrName>style.visibility</p:attrName>
                                        </p:attrNameLst>
                                      </p:cBhvr>
                                      <p:to>
                                        <p:strVal val="visible"/>
                                      </p:to>
                                    </p:set>
                                    <p:anim calcmode="lin" valueType="num">
                                      <p:cBhvr additive="base">
                                        <p:cTn id="39" dur="500" fill="hold"/>
                                        <p:tgtEl>
                                          <p:spTgt spid="54"/>
                                        </p:tgtEl>
                                        <p:attrNameLst>
                                          <p:attrName>ppt_x</p:attrName>
                                        </p:attrNameLst>
                                      </p:cBhvr>
                                      <p:tavLst>
                                        <p:tav tm="0">
                                          <p:val>
                                            <p:strVal val="1+#ppt_w/2"/>
                                          </p:val>
                                        </p:tav>
                                        <p:tav tm="100000">
                                          <p:val>
                                            <p:strVal val="#ppt_x"/>
                                          </p:val>
                                        </p:tav>
                                      </p:tavLst>
                                    </p:anim>
                                    <p:anim calcmode="lin" valueType="num">
                                      <p:cBhvr additive="base">
                                        <p:cTn id="40" dur="500" fill="hold"/>
                                        <p:tgtEl>
                                          <p:spTgt spid="5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a:xfrm>
            <a:off x="174431" y="252230"/>
            <a:ext cx="4420898" cy="880464"/>
            <a:chOff x="5264375" y="715208"/>
            <a:chExt cx="4420898" cy="880464"/>
          </a:xfrm>
        </p:grpSpPr>
        <p:sp>
          <p:nvSpPr>
            <p:cNvPr id="16" name="椭圆 15"/>
            <p:cNvSpPr/>
            <p:nvPr/>
          </p:nvSpPr>
          <p:spPr bwMode="auto">
            <a:xfrm>
              <a:off x="5264375" y="752934"/>
              <a:ext cx="678583" cy="678583"/>
            </a:xfrm>
            <a:prstGeom prst="ellipse">
              <a:avLst/>
            </a:prstGeom>
            <a:noFill/>
            <a:ln w="12700" cap="flat" cmpd="sng" algn="ctr">
              <a:gradFill flip="none" rotWithShape="1">
                <a:gsLst>
                  <a:gs pos="0">
                    <a:srgbClr val="222A35"/>
                  </a:gs>
                  <a:gs pos="60000">
                    <a:srgbClr val="222A35">
                      <a:alpha val="0"/>
                    </a:srgbClr>
                  </a:gs>
                  <a:gs pos="40000">
                    <a:srgbClr val="222A35">
                      <a:alpha val="0"/>
                    </a:srgbClr>
                  </a:gs>
                  <a:gs pos="100000">
                    <a:srgbClr val="222A35"/>
                  </a:gs>
                </a:gsLst>
                <a:lin ang="16200000" scaled="1"/>
                <a:tileRect/>
              </a:gradFill>
              <a:prstDash val="solid"/>
              <a:round/>
              <a:headEnd type="none" w="med" len="med"/>
              <a:tailEnd type="none" w="med" len="med"/>
            </a:ln>
            <a:effectLst/>
          </p:spPr>
          <p:txBody>
            <a:bodyPr vert="horz" wrap="non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50" b="1" i="0" u="none" strike="noStrike" kern="0" cap="none" spc="0" normalizeH="0" baseline="0" noProof="0">
                <a:ln>
                  <a:noFill/>
                </a:ln>
                <a:solidFill>
                  <a:prstClr val="black"/>
                </a:solidFill>
                <a:effectLst/>
                <a:uLnTx/>
                <a:uFillTx/>
                <a:latin typeface="Arial" panose="020B0604020202020204"/>
                <a:ea typeface="微软雅黑" panose="020B0503020204020204" pitchFamily="34" charset="-122"/>
                <a:sym typeface="Arial" panose="020B0604020202020204"/>
              </a:endParaRPr>
            </a:p>
          </p:txBody>
        </p:sp>
        <p:sp>
          <p:nvSpPr>
            <p:cNvPr id="17" name="文本框 16"/>
            <p:cNvSpPr txBox="1"/>
            <p:nvPr/>
          </p:nvSpPr>
          <p:spPr>
            <a:xfrm>
              <a:off x="5418188" y="799257"/>
              <a:ext cx="370957"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3200" b="1" dirty="0">
                  <a:solidFill>
                    <a:srgbClr val="222A35"/>
                  </a:solidFill>
                  <a:latin typeface="Arial" panose="020B0604020202020204"/>
                  <a:ea typeface="微软雅黑" panose="020B0503020204020204" pitchFamily="34" charset="-122"/>
                  <a:sym typeface="Arial" panose="020B0604020202020204"/>
                </a:rPr>
                <a:t>4</a:t>
              </a:r>
              <a:endParaRPr kumimoji="0" lang="zh-CN" altLang="en-US" sz="3200" b="1" i="0" u="none" strike="noStrike" kern="1200" cap="none" spc="0" normalizeH="0" baseline="0" noProof="0" dirty="0">
                <a:ln>
                  <a:noFill/>
                </a:ln>
                <a:solidFill>
                  <a:srgbClr val="222A35"/>
                </a:solidFill>
                <a:effectLst/>
                <a:uLnTx/>
                <a:uFillTx/>
                <a:latin typeface="Arial" panose="020B0604020202020204"/>
                <a:ea typeface="微软雅黑" panose="020B0503020204020204" pitchFamily="34" charset="-122"/>
                <a:sym typeface="Arial" panose="020B0604020202020204"/>
              </a:endParaRPr>
            </a:p>
          </p:txBody>
        </p:sp>
        <p:grpSp>
          <p:nvGrpSpPr>
            <p:cNvPr id="21" name="组合 20"/>
            <p:cNvGrpSpPr/>
            <p:nvPr/>
          </p:nvGrpSpPr>
          <p:grpSpPr>
            <a:xfrm>
              <a:off x="6036840" y="715208"/>
              <a:ext cx="3648433" cy="880464"/>
              <a:chOff x="6593413" y="739274"/>
              <a:chExt cx="4018150" cy="969687"/>
            </a:xfrm>
          </p:grpSpPr>
          <p:sp>
            <p:nvSpPr>
              <p:cNvPr id="22" name="文本框 21"/>
              <p:cNvSpPr txBox="1"/>
              <p:nvPr/>
            </p:nvSpPr>
            <p:spPr>
              <a:xfrm>
                <a:off x="6593413" y="739274"/>
                <a:ext cx="4018150" cy="57624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2800" b="1">
                    <a:solidFill>
                      <a:srgbClr val="222A35"/>
                    </a:solidFill>
                    <a:latin typeface="Arial" panose="020B0604020202020204"/>
                    <a:ea typeface="微软雅黑" panose="020B0503020204020204" pitchFamily="34" charset="-122"/>
                    <a:sym typeface="Arial" panose="020B0604020202020204"/>
                  </a:rPr>
                  <a:t>Simple</a:t>
                </a:r>
                <a:r>
                  <a:rPr lang="zh-CN" altLang="en-US" sz="2800" b="1">
                    <a:solidFill>
                      <a:srgbClr val="222A35"/>
                    </a:solidFill>
                    <a:latin typeface="Arial" panose="020B0604020202020204"/>
                    <a:ea typeface="微软雅黑" panose="020B0503020204020204" pitchFamily="34" charset="-122"/>
                    <a:sym typeface="Arial" panose="020B0604020202020204"/>
                  </a:rPr>
                  <a:t> </a:t>
                </a:r>
                <a:r>
                  <a:rPr lang="en-US" altLang="zh-CN" sz="2800" b="1">
                    <a:solidFill>
                      <a:srgbClr val="222A35"/>
                    </a:solidFill>
                    <a:latin typeface="Arial" panose="020B0604020202020204"/>
                    <a:ea typeface="微软雅黑" panose="020B0503020204020204" pitchFamily="34" charset="-122"/>
                    <a:sym typeface="Arial" panose="020B0604020202020204"/>
                  </a:rPr>
                  <a:t>Application</a:t>
                </a:r>
                <a:endParaRPr kumimoji="0" lang="zh-CN" altLang="en-US" sz="2800" b="1" i="0" u="none" strike="noStrike" kern="1200" cap="none" normalizeH="0" baseline="0" noProof="0" dirty="0">
                  <a:ln>
                    <a:noFill/>
                  </a:ln>
                  <a:solidFill>
                    <a:srgbClr val="222A35"/>
                  </a:solidFill>
                  <a:effectLst/>
                  <a:uLnTx/>
                  <a:uFillTx/>
                  <a:latin typeface="Arial" panose="020B0604020202020204"/>
                  <a:ea typeface="微软雅黑" panose="020B0503020204020204" pitchFamily="34" charset="-122"/>
                  <a:sym typeface="Arial" panose="020B0604020202020204"/>
                </a:endParaRPr>
              </a:p>
            </p:txBody>
          </p:sp>
          <p:sp>
            <p:nvSpPr>
              <p:cNvPr id="23" name="矩形 22"/>
              <p:cNvSpPr/>
              <p:nvPr/>
            </p:nvSpPr>
            <p:spPr>
              <a:xfrm>
                <a:off x="6593413" y="1349202"/>
                <a:ext cx="2983068" cy="3597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600" b="0" i="0" u="none" strike="noStrike" kern="1200" cap="none" normalizeH="0" baseline="0" noProof="0">
                    <a:ln>
                      <a:noFill/>
                    </a:ln>
                    <a:solidFill>
                      <a:srgbClr val="1CA8BC"/>
                    </a:solidFill>
                    <a:effectLst/>
                    <a:uLnTx/>
                    <a:uFillTx/>
                    <a:latin typeface="Arial" panose="020B0604020202020204"/>
                    <a:ea typeface="微软雅黑" panose="020B0503020204020204" pitchFamily="34" charset="-122"/>
                    <a:sym typeface="Arial" panose="020B0604020202020204"/>
                  </a:rPr>
                  <a:t>Basic CURD</a:t>
                </a:r>
                <a:endParaRPr kumimoji="0" lang="zh-CN" altLang="en-US" sz="1600" b="0" i="0" u="none" strike="noStrike" kern="1200" cap="none" normalizeH="0" baseline="0" noProof="0" dirty="0">
                  <a:ln>
                    <a:noFill/>
                  </a:ln>
                  <a:solidFill>
                    <a:srgbClr val="1CA8BC"/>
                  </a:solidFill>
                  <a:effectLst/>
                  <a:uLnTx/>
                  <a:uFillTx/>
                  <a:latin typeface="Arial" panose="020B0604020202020204"/>
                  <a:ea typeface="微软雅黑" panose="020B0503020204020204" pitchFamily="34" charset="-122"/>
                  <a:sym typeface="Arial" panose="020B0604020202020204"/>
                </a:endParaRPr>
              </a:p>
            </p:txBody>
          </p:sp>
        </p:grpSp>
      </p:grpSp>
      <p:sp>
        <p:nvSpPr>
          <p:cNvPr id="24" name="文本框 23"/>
          <p:cNvSpPr txBox="1"/>
          <p:nvPr/>
        </p:nvSpPr>
        <p:spPr>
          <a:xfrm>
            <a:off x="259386" y="1235349"/>
            <a:ext cx="5947634" cy="369332"/>
          </a:xfrm>
          <a:prstGeom prst="rect">
            <a:avLst/>
          </a:prstGeom>
          <a:noFill/>
        </p:spPr>
        <p:txBody>
          <a:bodyPr wrap="square" rtlCol="0">
            <a:spAutoFit/>
          </a:bodyPr>
          <a:lstStyle/>
          <a:p>
            <a:r>
              <a:rPr lang="en-US" altLang="zh-CN" b="1"/>
              <a:t>Define the route and perform database operations:</a:t>
            </a:r>
            <a:endParaRPr lang="zh-CN" altLang="en-US" b="1"/>
          </a:p>
        </p:txBody>
      </p:sp>
      <p:sp>
        <p:nvSpPr>
          <p:cNvPr id="26" name="文本框 25"/>
          <p:cNvSpPr txBox="1"/>
          <p:nvPr/>
        </p:nvSpPr>
        <p:spPr>
          <a:xfrm>
            <a:off x="405726" y="1871491"/>
            <a:ext cx="2555477" cy="307777"/>
          </a:xfrm>
          <a:prstGeom prst="rect">
            <a:avLst/>
          </a:prstGeom>
          <a:noFill/>
        </p:spPr>
        <p:txBody>
          <a:bodyPr wrap="square" rtlCol="0">
            <a:spAutoFit/>
          </a:bodyPr>
          <a:lstStyle/>
          <a:p>
            <a:r>
              <a:rPr lang="en-US" altLang="zh-CN" sz="1400" b="1"/>
              <a:t>Login and see all the user:</a:t>
            </a:r>
            <a:endParaRPr lang="zh-CN" altLang="en-US" sz="1400" b="1"/>
          </a:p>
        </p:txBody>
      </p:sp>
      <p:pic>
        <p:nvPicPr>
          <p:cNvPr id="3" name="图片 2"/>
          <p:cNvPicPr>
            <a:picLocks noChangeAspect="1"/>
          </p:cNvPicPr>
          <p:nvPr/>
        </p:nvPicPr>
        <p:blipFill>
          <a:blip r:embed="rId1"/>
          <a:stretch>
            <a:fillRect/>
          </a:stretch>
        </p:blipFill>
        <p:spPr>
          <a:xfrm>
            <a:off x="6158575" y="4342117"/>
            <a:ext cx="4880837" cy="2284068"/>
          </a:xfrm>
          <a:prstGeom prst="rect">
            <a:avLst/>
          </a:prstGeom>
        </p:spPr>
      </p:pic>
      <p:pic>
        <p:nvPicPr>
          <p:cNvPr id="7" name="图片 6"/>
          <p:cNvPicPr>
            <a:picLocks noChangeAspect="1"/>
          </p:cNvPicPr>
          <p:nvPr/>
        </p:nvPicPr>
        <p:blipFill>
          <a:blip r:embed="rId2"/>
          <a:stretch>
            <a:fillRect/>
          </a:stretch>
        </p:blipFill>
        <p:spPr>
          <a:xfrm>
            <a:off x="513722" y="2378347"/>
            <a:ext cx="5213314" cy="3105804"/>
          </a:xfrm>
          <a:prstGeom prst="rect">
            <a:avLst/>
          </a:prstGeom>
        </p:spPr>
      </p:pic>
      <p:sp>
        <p:nvSpPr>
          <p:cNvPr id="9" name="文本框 8"/>
          <p:cNvSpPr txBox="1"/>
          <p:nvPr/>
        </p:nvSpPr>
        <p:spPr>
          <a:xfrm>
            <a:off x="4544246" y="5544730"/>
            <a:ext cx="1129879" cy="276999"/>
          </a:xfrm>
          <a:prstGeom prst="rect">
            <a:avLst/>
          </a:prstGeom>
          <a:noFill/>
        </p:spPr>
        <p:txBody>
          <a:bodyPr wrap="square">
            <a:spAutoFit/>
          </a:bodyPr>
          <a:lstStyle/>
          <a:p>
            <a:r>
              <a:rPr lang="en-US" altLang="zh-CN" sz="1200"/>
              <a:t>(main code)</a:t>
            </a:r>
            <a:endParaRPr lang="zh-CN" altLang="en-US" sz="1200"/>
          </a:p>
        </p:txBody>
      </p:sp>
      <p:pic>
        <p:nvPicPr>
          <p:cNvPr id="11" name="图片 10"/>
          <p:cNvPicPr>
            <a:picLocks noChangeAspect="1"/>
          </p:cNvPicPr>
          <p:nvPr/>
        </p:nvPicPr>
        <p:blipFill>
          <a:blip r:embed="rId3"/>
          <a:stretch>
            <a:fillRect/>
          </a:stretch>
        </p:blipFill>
        <p:spPr>
          <a:xfrm>
            <a:off x="6207020" y="2064580"/>
            <a:ext cx="5000722" cy="1434806"/>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advClick="0" advTm="5000">
        <p:random/>
      </p:transition>
    </mc:Choice>
    <mc:Fallback>
      <p:transition spd="slow" advClick="0" advTm="5000">
        <p:random/>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a:xfrm>
            <a:off x="174431" y="252230"/>
            <a:ext cx="4420898" cy="880464"/>
            <a:chOff x="5264375" y="715208"/>
            <a:chExt cx="4420898" cy="880464"/>
          </a:xfrm>
        </p:grpSpPr>
        <p:sp>
          <p:nvSpPr>
            <p:cNvPr id="16" name="椭圆 15"/>
            <p:cNvSpPr/>
            <p:nvPr/>
          </p:nvSpPr>
          <p:spPr bwMode="auto">
            <a:xfrm>
              <a:off x="5264375" y="752934"/>
              <a:ext cx="678583" cy="678583"/>
            </a:xfrm>
            <a:prstGeom prst="ellipse">
              <a:avLst/>
            </a:prstGeom>
            <a:noFill/>
            <a:ln w="12700" cap="flat" cmpd="sng" algn="ctr">
              <a:gradFill flip="none" rotWithShape="1">
                <a:gsLst>
                  <a:gs pos="0">
                    <a:srgbClr val="222A35"/>
                  </a:gs>
                  <a:gs pos="60000">
                    <a:srgbClr val="222A35">
                      <a:alpha val="0"/>
                    </a:srgbClr>
                  </a:gs>
                  <a:gs pos="40000">
                    <a:srgbClr val="222A35">
                      <a:alpha val="0"/>
                    </a:srgbClr>
                  </a:gs>
                  <a:gs pos="100000">
                    <a:srgbClr val="222A35"/>
                  </a:gs>
                </a:gsLst>
                <a:lin ang="16200000" scaled="1"/>
                <a:tileRect/>
              </a:gradFill>
              <a:prstDash val="solid"/>
              <a:round/>
              <a:headEnd type="none" w="med" len="med"/>
              <a:tailEnd type="none" w="med" len="med"/>
            </a:ln>
            <a:effectLst/>
          </p:spPr>
          <p:txBody>
            <a:bodyPr vert="horz" wrap="non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50" b="1" i="0" u="none" strike="noStrike" kern="0" cap="none" spc="0" normalizeH="0" baseline="0" noProof="0">
                <a:ln>
                  <a:noFill/>
                </a:ln>
                <a:solidFill>
                  <a:prstClr val="black"/>
                </a:solidFill>
                <a:effectLst/>
                <a:uLnTx/>
                <a:uFillTx/>
                <a:latin typeface="Arial" panose="020B0604020202020204"/>
                <a:ea typeface="微软雅黑" panose="020B0503020204020204" pitchFamily="34" charset="-122"/>
                <a:sym typeface="Arial" panose="020B0604020202020204"/>
              </a:endParaRPr>
            </a:p>
          </p:txBody>
        </p:sp>
        <p:sp>
          <p:nvSpPr>
            <p:cNvPr id="17" name="文本框 16"/>
            <p:cNvSpPr txBox="1"/>
            <p:nvPr/>
          </p:nvSpPr>
          <p:spPr>
            <a:xfrm>
              <a:off x="5418188" y="799257"/>
              <a:ext cx="370957"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3200" b="1" dirty="0">
                  <a:solidFill>
                    <a:srgbClr val="222A35"/>
                  </a:solidFill>
                  <a:latin typeface="Arial" panose="020B0604020202020204"/>
                  <a:ea typeface="微软雅黑" panose="020B0503020204020204" pitchFamily="34" charset="-122"/>
                  <a:sym typeface="Arial" panose="020B0604020202020204"/>
                </a:rPr>
                <a:t>4</a:t>
              </a:r>
              <a:endParaRPr kumimoji="0" lang="zh-CN" altLang="en-US" sz="3200" b="1" i="0" u="none" strike="noStrike" kern="1200" cap="none" spc="0" normalizeH="0" baseline="0" noProof="0" dirty="0">
                <a:ln>
                  <a:noFill/>
                </a:ln>
                <a:solidFill>
                  <a:srgbClr val="222A35"/>
                </a:solidFill>
                <a:effectLst/>
                <a:uLnTx/>
                <a:uFillTx/>
                <a:latin typeface="Arial" panose="020B0604020202020204"/>
                <a:ea typeface="微软雅黑" panose="020B0503020204020204" pitchFamily="34" charset="-122"/>
                <a:sym typeface="Arial" panose="020B0604020202020204"/>
              </a:endParaRPr>
            </a:p>
          </p:txBody>
        </p:sp>
        <p:grpSp>
          <p:nvGrpSpPr>
            <p:cNvPr id="21" name="组合 20"/>
            <p:cNvGrpSpPr/>
            <p:nvPr/>
          </p:nvGrpSpPr>
          <p:grpSpPr>
            <a:xfrm>
              <a:off x="6036840" y="715208"/>
              <a:ext cx="3648433" cy="880464"/>
              <a:chOff x="6593413" y="739274"/>
              <a:chExt cx="4018150" cy="969687"/>
            </a:xfrm>
          </p:grpSpPr>
          <p:sp>
            <p:nvSpPr>
              <p:cNvPr id="22" name="文本框 21"/>
              <p:cNvSpPr txBox="1"/>
              <p:nvPr/>
            </p:nvSpPr>
            <p:spPr>
              <a:xfrm>
                <a:off x="6593413" y="739274"/>
                <a:ext cx="4018150" cy="57624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2800" b="1">
                    <a:solidFill>
                      <a:srgbClr val="222A35"/>
                    </a:solidFill>
                    <a:latin typeface="Arial" panose="020B0604020202020204"/>
                    <a:ea typeface="微软雅黑" panose="020B0503020204020204" pitchFamily="34" charset="-122"/>
                    <a:sym typeface="Arial" panose="020B0604020202020204"/>
                  </a:rPr>
                  <a:t>Simple</a:t>
                </a:r>
                <a:r>
                  <a:rPr lang="zh-CN" altLang="en-US" sz="2800" b="1">
                    <a:solidFill>
                      <a:srgbClr val="222A35"/>
                    </a:solidFill>
                    <a:latin typeface="Arial" panose="020B0604020202020204"/>
                    <a:ea typeface="微软雅黑" panose="020B0503020204020204" pitchFamily="34" charset="-122"/>
                    <a:sym typeface="Arial" panose="020B0604020202020204"/>
                  </a:rPr>
                  <a:t> </a:t>
                </a:r>
                <a:r>
                  <a:rPr lang="en-US" altLang="zh-CN" sz="2800" b="1">
                    <a:solidFill>
                      <a:srgbClr val="222A35"/>
                    </a:solidFill>
                    <a:latin typeface="Arial" panose="020B0604020202020204"/>
                    <a:ea typeface="微软雅黑" panose="020B0503020204020204" pitchFamily="34" charset="-122"/>
                    <a:sym typeface="Arial" panose="020B0604020202020204"/>
                  </a:rPr>
                  <a:t>Application</a:t>
                </a:r>
                <a:endParaRPr kumimoji="0" lang="zh-CN" altLang="en-US" sz="2800" b="1" i="0" u="none" strike="noStrike" kern="1200" cap="none" normalizeH="0" baseline="0" noProof="0" dirty="0">
                  <a:ln>
                    <a:noFill/>
                  </a:ln>
                  <a:solidFill>
                    <a:srgbClr val="222A35"/>
                  </a:solidFill>
                  <a:effectLst/>
                  <a:uLnTx/>
                  <a:uFillTx/>
                  <a:latin typeface="Arial" panose="020B0604020202020204"/>
                  <a:ea typeface="微软雅黑" panose="020B0503020204020204" pitchFamily="34" charset="-122"/>
                  <a:sym typeface="Arial" panose="020B0604020202020204"/>
                </a:endParaRPr>
              </a:p>
            </p:txBody>
          </p:sp>
          <p:sp>
            <p:nvSpPr>
              <p:cNvPr id="23" name="矩形 22"/>
              <p:cNvSpPr/>
              <p:nvPr/>
            </p:nvSpPr>
            <p:spPr>
              <a:xfrm>
                <a:off x="6593413" y="1349202"/>
                <a:ext cx="2983068" cy="3597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600" b="0" i="0" u="none" strike="noStrike" kern="1200" cap="none" normalizeH="0" baseline="0" noProof="0">
                    <a:ln>
                      <a:noFill/>
                    </a:ln>
                    <a:solidFill>
                      <a:srgbClr val="1CA8BC"/>
                    </a:solidFill>
                    <a:effectLst/>
                    <a:uLnTx/>
                    <a:uFillTx/>
                    <a:latin typeface="Arial" panose="020B0604020202020204"/>
                    <a:ea typeface="微软雅黑" panose="020B0503020204020204" pitchFamily="34" charset="-122"/>
                    <a:sym typeface="Arial" panose="020B0604020202020204"/>
                  </a:rPr>
                  <a:t>Basic CURD</a:t>
                </a:r>
                <a:endParaRPr kumimoji="0" lang="zh-CN" altLang="en-US" sz="1600" b="0" i="0" u="none" strike="noStrike" kern="1200" cap="none" normalizeH="0" baseline="0" noProof="0" dirty="0">
                  <a:ln>
                    <a:noFill/>
                  </a:ln>
                  <a:solidFill>
                    <a:srgbClr val="1CA8BC"/>
                  </a:solidFill>
                  <a:effectLst/>
                  <a:uLnTx/>
                  <a:uFillTx/>
                  <a:latin typeface="Arial" panose="020B0604020202020204"/>
                  <a:ea typeface="微软雅黑" panose="020B0503020204020204" pitchFamily="34" charset="-122"/>
                  <a:sym typeface="Arial" panose="020B0604020202020204"/>
                </a:endParaRPr>
              </a:p>
            </p:txBody>
          </p:sp>
        </p:grpSp>
      </p:grpSp>
      <p:sp>
        <p:nvSpPr>
          <p:cNvPr id="24" name="文本框 23"/>
          <p:cNvSpPr txBox="1"/>
          <p:nvPr/>
        </p:nvSpPr>
        <p:spPr>
          <a:xfrm>
            <a:off x="259386" y="1235349"/>
            <a:ext cx="5947634" cy="369332"/>
          </a:xfrm>
          <a:prstGeom prst="rect">
            <a:avLst/>
          </a:prstGeom>
          <a:noFill/>
        </p:spPr>
        <p:txBody>
          <a:bodyPr wrap="square" rtlCol="0">
            <a:spAutoFit/>
          </a:bodyPr>
          <a:lstStyle/>
          <a:p>
            <a:r>
              <a:rPr lang="en-US" altLang="zh-CN" b="1"/>
              <a:t>Define the route and perform database operations:</a:t>
            </a:r>
            <a:endParaRPr lang="zh-CN" altLang="en-US" b="1"/>
          </a:p>
        </p:txBody>
      </p:sp>
      <p:sp>
        <p:nvSpPr>
          <p:cNvPr id="26" name="文本框 25"/>
          <p:cNvSpPr txBox="1"/>
          <p:nvPr/>
        </p:nvSpPr>
        <p:spPr>
          <a:xfrm>
            <a:off x="405726" y="1871491"/>
            <a:ext cx="1592631" cy="307777"/>
          </a:xfrm>
          <a:prstGeom prst="rect">
            <a:avLst/>
          </a:prstGeom>
          <a:noFill/>
        </p:spPr>
        <p:txBody>
          <a:bodyPr wrap="square" rtlCol="0">
            <a:spAutoFit/>
          </a:bodyPr>
          <a:lstStyle/>
          <a:p>
            <a:r>
              <a:rPr lang="en-US" altLang="zh-CN" sz="1400" b="1"/>
              <a:t>Delete a user:</a:t>
            </a:r>
            <a:endParaRPr lang="zh-CN" altLang="en-US" sz="1400" b="1"/>
          </a:p>
        </p:txBody>
      </p:sp>
      <p:pic>
        <p:nvPicPr>
          <p:cNvPr id="3" name="图片 2"/>
          <p:cNvPicPr>
            <a:picLocks noChangeAspect="1"/>
          </p:cNvPicPr>
          <p:nvPr/>
        </p:nvPicPr>
        <p:blipFill>
          <a:blip r:embed="rId1"/>
          <a:stretch>
            <a:fillRect/>
          </a:stretch>
        </p:blipFill>
        <p:spPr>
          <a:xfrm>
            <a:off x="513722" y="2179268"/>
            <a:ext cx="5160669" cy="2435121"/>
          </a:xfrm>
          <a:prstGeom prst="rect">
            <a:avLst/>
          </a:prstGeom>
        </p:spPr>
      </p:pic>
      <p:sp>
        <p:nvSpPr>
          <p:cNvPr id="5" name="文本框 4"/>
          <p:cNvSpPr txBox="1"/>
          <p:nvPr/>
        </p:nvSpPr>
        <p:spPr>
          <a:xfrm>
            <a:off x="3655487" y="4645167"/>
            <a:ext cx="1398609" cy="276999"/>
          </a:xfrm>
          <a:prstGeom prst="rect">
            <a:avLst/>
          </a:prstGeom>
          <a:noFill/>
        </p:spPr>
        <p:txBody>
          <a:bodyPr wrap="square">
            <a:spAutoFit/>
          </a:bodyPr>
          <a:lstStyle/>
          <a:p>
            <a:r>
              <a:rPr lang="en-US" altLang="zh-CN" sz="1200"/>
              <a:t>(main code)</a:t>
            </a:r>
            <a:endParaRPr lang="zh-CN" altLang="en-US" sz="1200"/>
          </a:p>
        </p:txBody>
      </p:sp>
      <p:pic>
        <p:nvPicPr>
          <p:cNvPr id="7" name="图片 6"/>
          <p:cNvPicPr>
            <a:picLocks noChangeAspect="1"/>
          </p:cNvPicPr>
          <p:nvPr/>
        </p:nvPicPr>
        <p:blipFill>
          <a:blip r:embed="rId2"/>
          <a:stretch>
            <a:fillRect/>
          </a:stretch>
        </p:blipFill>
        <p:spPr>
          <a:xfrm>
            <a:off x="6096000" y="4390331"/>
            <a:ext cx="4032512" cy="2119882"/>
          </a:xfrm>
          <a:prstGeom prst="rect">
            <a:avLst/>
          </a:prstGeom>
        </p:spPr>
      </p:pic>
      <p:sp>
        <p:nvSpPr>
          <p:cNvPr id="8" name="文本框 7"/>
          <p:cNvSpPr txBox="1"/>
          <p:nvPr/>
        </p:nvSpPr>
        <p:spPr>
          <a:xfrm>
            <a:off x="6219871" y="3610776"/>
            <a:ext cx="3784769" cy="646331"/>
          </a:xfrm>
          <a:prstGeom prst="rect">
            <a:avLst/>
          </a:prstGeom>
          <a:noFill/>
        </p:spPr>
        <p:txBody>
          <a:bodyPr wrap="square" rtlCol="0">
            <a:spAutoFit/>
          </a:bodyPr>
          <a:lstStyle/>
          <a:p>
            <a:r>
              <a:rPr lang="en-US" altLang="zh-CN"/>
              <a:t>Enter the username of the user you want to delete</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Click="0" advTm="5000">
        <p:random/>
      </p:transition>
    </mc:Choice>
    <mc:Fallback>
      <p:transition spd="slow" advClick="0" advTm="5000">
        <p:random/>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a:xfrm>
            <a:off x="174431" y="252230"/>
            <a:ext cx="4420898" cy="880464"/>
            <a:chOff x="5264375" y="715208"/>
            <a:chExt cx="4420898" cy="880464"/>
          </a:xfrm>
        </p:grpSpPr>
        <p:sp>
          <p:nvSpPr>
            <p:cNvPr id="16" name="椭圆 15"/>
            <p:cNvSpPr/>
            <p:nvPr/>
          </p:nvSpPr>
          <p:spPr bwMode="auto">
            <a:xfrm>
              <a:off x="5264375" y="752934"/>
              <a:ext cx="678583" cy="678583"/>
            </a:xfrm>
            <a:prstGeom prst="ellipse">
              <a:avLst/>
            </a:prstGeom>
            <a:noFill/>
            <a:ln w="12700" cap="flat" cmpd="sng" algn="ctr">
              <a:gradFill flip="none" rotWithShape="1">
                <a:gsLst>
                  <a:gs pos="0">
                    <a:srgbClr val="222A35"/>
                  </a:gs>
                  <a:gs pos="60000">
                    <a:srgbClr val="222A35">
                      <a:alpha val="0"/>
                    </a:srgbClr>
                  </a:gs>
                  <a:gs pos="40000">
                    <a:srgbClr val="222A35">
                      <a:alpha val="0"/>
                    </a:srgbClr>
                  </a:gs>
                  <a:gs pos="100000">
                    <a:srgbClr val="222A35"/>
                  </a:gs>
                </a:gsLst>
                <a:lin ang="16200000" scaled="1"/>
                <a:tileRect/>
              </a:gradFill>
              <a:prstDash val="solid"/>
              <a:round/>
              <a:headEnd type="none" w="med" len="med"/>
              <a:tailEnd type="none" w="med" len="med"/>
            </a:ln>
            <a:effectLst/>
          </p:spPr>
          <p:txBody>
            <a:bodyPr vert="horz" wrap="non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50" b="1" i="0" u="none" strike="noStrike" kern="0" cap="none" spc="0" normalizeH="0" baseline="0" noProof="0">
                <a:ln>
                  <a:noFill/>
                </a:ln>
                <a:solidFill>
                  <a:prstClr val="black"/>
                </a:solidFill>
                <a:effectLst/>
                <a:uLnTx/>
                <a:uFillTx/>
                <a:latin typeface="Arial" panose="020B0604020202020204"/>
                <a:ea typeface="微软雅黑" panose="020B0503020204020204" pitchFamily="34" charset="-122"/>
                <a:sym typeface="Arial" panose="020B0604020202020204"/>
              </a:endParaRPr>
            </a:p>
          </p:txBody>
        </p:sp>
        <p:sp>
          <p:nvSpPr>
            <p:cNvPr id="17" name="文本框 16"/>
            <p:cNvSpPr txBox="1"/>
            <p:nvPr/>
          </p:nvSpPr>
          <p:spPr>
            <a:xfrm>
              <a:off x="5418188" y="799257"/>
              <a:ext cx="370957"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3200" b="1" dirty="0">
                  <a:solidFill>
                    <a:srgbClr val="222A35"/>
                  </a:solidFill>
                  <a:latin typeface="Arial" panose="020B0604020202020204"/>
                  <a:ea typeface="微软雅黑" panose="020B0503020204020204" pitchFamily="34" charset="-122"/>
                  <a:sym typeface="Arial" panose="020B0604020202020204"/>
                </a:rPr>
                <a:t>4</a:t>
              </a:r>
              <a:endParaRPr kumimoji="0" lang="zh-CN" altLang="en-US" sz="3200" b="1" i="0" u="none" strike="noStrike" kern="1200" cap="none" spc="0" normalizeH="0" baseline="0" noProof="0" dirty="0">
                <a:ln>
                  <a:noFill/>
                </a:ln>
                <a:solidFill>
                  <a:srgbClr val="222A35"/>
                </a:solidFill>
                <a:effectLst/>
                <a:uLnTx/>
                <a:uFillTx/>
                <a:latin typeface="Arial" panose="020B0604020202020204"/>
                <a:ea typeface="微软雅黑" panose="020B0503020204020204" pitchFamily="34" charset="-122"/>
                <a:sym typeface="Arial" panose="020B0604020202020204"/>
              </a:endParaRPr>
            </a:p>
          </p:txBody>
        </p:sp>
        <p:grpSp>
          <p:nvGrpSpPr>
            <p:cNvPr id="21" name="组合 20"/>
            <p:cNvGrpSpPr/>
            <p:nvPr/>
          </p:nvGrpSpPr>
          <p:grpSpPr>
            <a:xfrm>
              <a:off x="6036840" y="715208"/>
              <a:ext cx="3648433" cy="880464"/>
              <a:chOff x="6593413" y="739274"/>
              <a:chExt cx="4018150" cy="969687"/>
            </a:xfrm>
          </p:grpSpPr>
          <p:sp>
            <p:nvSpPr>
              <p:cNvPr id="22" name="文本框 21"/>
              <p:cNvSpPr txBox="1"/>
              <p:nvPr/>
            </p:nvSpPr>
            <p:spPr>
              <a:xfrm>
                <a:off x="6593413" y="739274"/>
                <a:ext cx="4018150" cy="57624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2800" b="1">
                    <a:solidFill>
                      <a:srgbClr val="222A35"/>
                    </a:solidFill>
                    <a:latin typeface="Arial" panose="020B0604020202020204"/>
                    <a:ea typeface="微软雅黑" panose="020B0503020204020204" pitchFamily="34" charset="-122"/>
                    <a:sym typeface="Arial" panose="020B0604020202020204"/>
                  </a:rPr>
                  <a:t>Simple</a:t>
                </a:r>
                <a:r>
                  <a:rPr lang="zh-CN" altLang="en-US" sz="2800" b="1">
                    <a:solidFill>
                      <a:srgbClr val="222A35"/>
                    </a:solidFill>
                    <a:latin typeface="Arial" panose="020B0604020202020204"/>
                    <a:ea typeface="微软雅黑" panose="020B0503020204020204" pitchFamily="34" charset="-122"/>
                    <a:sym typeface="Arial" panose="020B0604020202020204"/>
                  </a:rPr>
                  <a:t> </a:t>
                </a:r>
                <a:r>
                  <a:rPr lang="en-US" altLang="zh-CN" sz="2800" b="1">
                    <a:solidFill>
                      <a:srgbClr val="222A35"/>
                    </a:solidFill>
                    <a:latin typeface="Arial" panose="020B0604020202020204"/>
                    <a:ea typeface="微软雅黑" panose="020B0503020204020204" pitchFamily="34" charset="-122"/>
                    <a:sym typeface="Arial" panose="020B0604020202020204"/>
                  </a:rPr>
                  <a:t>Application</a:t>
                </a:r>
                <a:endParaRPr kumimoji="0" lang="zh-CN" altLang="en-US" sz="2800" b="1" i="0" u="none" strike="noStrike" kern="1200" cap="none" normalizeH="0" baseline="0" noProof="0" dirty="0">
                  <a:ln>
                    <a:noFill/>
                  </a:ln>
                  <a:solidFill>
                    <a:srgbClr val="222A35"/>
                  </a:solidFill>
                  <a:effectLst/>
                  <a:uLnTx/>
                  <a:uFillTx/>
                  <a:latin typeface="Arial" panose="020B0604020202020204"/>
                  <a:ea typeface="微软雅黑" panose="020B0503020204020204" pitchFamily="34" charset="-122"/>
                  <a:sym typeface="Arial" panose="020B0604020202020204"/>
                </a:endParaRPr>
              </a:p>
            </p:txBody>
          </p:sp>
          <p:sp>
            <p:nvSpPr>
              <p:cNvPr id="23" name="矩形 22"/>
              <p:cNvSpPr/>
              <p:nvPr/>
            </p:nvSpPr>
            <p:spPr>
              <a:xfrm>
                <a:off x="6593413" y="1349202"/>
                <a:ext cx="2983068" cy="3597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600" b="0" i="0" u="none" strike="noStrike" kern="1200" cap="none" normalizeH="0" baseline="0" noProof="0">
                    <a:ln>
                      <a:noFill/>
                    </a:ln>
                    <a:solidFill>
                      <a:srgbClr val="1CA8BC"/>
                    </a:solidFill>
                    <a:effectLst/>
                    <a:uLnTx/>
                    <a:uFillTx/>
                    <a:latin typeface="Arial" panose="020B0604020202020204"/>
                    <a:ea typeface="微软雅黑" panose="020B0503020204020204" pitchFamily="34" charset="-122"/>
                    <a:sym typeface="Arial" panose="020B0604020202020204"/>
                  </a:rPr>
                  <a:t>Basic CURD</a:t>
                </a:r>
                <a:endParaRPr kumimoji="0" lang="zh-CN" altLang="en-US" sz="1600" b="0" i="0" u="none" strike="noStrike" kern="1200" cap="none" normalizeH="0" baseline="0" noProof="0" dirty="0">
                  <a:ln>
                    <a:noFill/>
                  </a:ln>
                  <a:solidFill>
                    <a:srgbClr val="1CA8BC"/>
                  </a:solidFill>
                  <a:effectLst/>
                  <a:uLnTx/>
                  <a:uFillTx/>
                  <a:latin typeface="Arial" panose="020B0604020202020204"/>
                  <a:ea typeface="微软雅黑" panose="020B0503020204020204" pitchFamily="34" charset="-122"/>
                  <a:sym typeface="Arial" panose="020B0604020202020204"/>
                </a:endParaRPr>
              </a:p>
            </p:txBody>
          </p:sp>
        </p:grpSp>
      </p:grpSp>
      <p:sp>
        <p:nvSpPr>
          <p:cNvPr id="24" name="文本框 23"/>
          <p:cNvSpPr txBox="1"/>
          <p:nvPr/>
        </p:nvSpPr>
        <p:spPr>
          <a:xfrm>
            <a:off x="259386" y="1235349"/>
            <a:ext cx="5947634" cy="369332"/>
          </a:xfrm>
          <a:prstGeom prst="rect">
            <a:avLst/>
          </a:prstGeom>
          <a:noFill/>
        </p:spPr>
        <p:txBody>
          <a:bodyPr wrap="square" rtlCol="0">
            <a:spAutoFit/>
          </a:bodyPr>
          <a:lstStyle/>
          <a:p>
            <a:r>
              <a:rPr lang="en-US" altLang="zh-CN" b="1"/>
              <a:t>Define the route and perform database operations:</a:t>
            </a:r>
            <a:endParaRPr lang="zh-CN" altLang="en-US" b="1"/>
          </a:p>
        </p:txBody>
      </p:sp>
      <p:sp>
        <p:nvSpPr>
          <p:cNvPr id="26" name="文本框 25"/>
          <p:cNvSpPr txBox="1"/>
          <p:nvPr/>
        </p:nvSpPr>
        <p:spPr>
          <a:xfrm>
            <a:off x="405726" y="1871491"/>
            <a:ext cx="2555477" cy="307777"/>
          </a:xfrm>
          <a:prstGeom prst="rect">
            <a:avLst/>
          </a:prstGeom>
          <a:noFill/>
        </p:spPr>
        <p:txBody>
          <a:bodyPr wrap="square" rtlCol="0">
            <a:spAutoFit/>
          </a:bodyPr>
          <a:lstStyle/>
          <a:p>
            <a:r>
              <a:rPr lang="en-US" altLang="zh-CN" sz="1400" b="1"/>
              <a:t>Update the user password:</a:t>
            </a:r>
            <a:endParaRPr lang="zh-CN" altLang="en-US" sz="1400" b="1"/>
          </a:p>
        </p:txBody>
      </p:sp>
      <p:pic>
        <p:nvPicPr>
          <p:cNvPr id="3" name="图片 2"/>
          <p:cNvPicPr>
            <a:picLocks noChangeAspect="1"/>
          </p:cNvPicPr>
          <p:nvPr/>
        </p:nvPicPr>
        <p:blipFill>
          <a:blip r:embed="rId1"/>
          <a:stretch>
            <a:fillRect/>
          </a:stretch>
        </p:blipFill>
        <p:spPr>
          <a:xfrm>
            <a:off x="6540301" y="3737269"/>
            <a:ext cx="4159996" cy="2825030"/>
          </a:xfrm>
          <a:prstGeom prst="rect">
            <a:avLst/>
          </a:prstGeom>
        </p:spPr>
      </p:pic>
      <p:pic>
        <p:nvPicPr>
          <p:cNvPr id="5" name="图片 4"/>
          <p:cNvPicPr>
            <a:picLocks noChangeAspect="1"/>
          </p:cNvPicPr>
          <p:nvPr/>
        </p:nvPicPr>
        <p:blipFill>
          <a:blip r:embed="rId2"/>
          <a:stretch>
            <a:fillRect/>
          </a:stretch>
        </p:blipFill>
        <p:spPr>
          <a:xfrm>
            <a:off x="466427" y="2246638"/>
            <a:ext cx="5268254" cy="4022352"/>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advClick="0" advTm="5000">
        <p:random/>
      </p:transition>
    </mc:Choice>
    <mc:Fallback>
      <p:transition spd="slow" advClick="0" advTm="5000">
        <p:random/>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0" y="5727987"/>
            <a:ext cx="12192000" cy="1130013"/>
            <a:chOff x="0" y="5620298"/>
            <a:chExt cx="12192000" cy="1237702"/>
          </a:xfrm>
        </p:grpSpPr>
        <p:sp>
          <p:nvSpPr>
            <p:cNvPr id="5" name="矩形 4"/>
            <p:cNvSpPr/>
            <p:nvPr/>
          </p:nvSpPr>
          <p:spPr>
            <a:xfrm>
              <a:off x="0" y="5711154"/>
              <a:ext cx="12192000" cy="1146846"/>
            </a:xfrm>
            <a:custGeom>
              <a:avLst/>
              <a:gdLst>
                <a:gd name="connsiteX0" fmla="*/ 0 w 12192000"/>
                <a:gd name="connsiteY0" fmla="*/ 0 h 1284514"/>
                <a:gd name="connsiteX1" fmla="*/ 12192000 w 12192000"/>
                <a:gd name="connsiteY1" fmla="*/ 0 h 1284514"/>
                <a:gd name="connsiteX2" fmla="*/ 12192000 w 12192000"/>
                <a:gd name="connsiteY2" fmla="*/ 1284514 h 1284514"/>
                <a:gd name="connsiteX3" fmla="*/ 0 w 12192000"/>
                <a:gd name="connsiteY3" fmla="*/ 1284514 h 1284514"/>
                <a:gd name="connsiteX4" fmla="*/ 0 w 12192000"/>
                <a:gd name="connsiteY4" fmla="*/ 0 h 1284514"/>
                <a:gd name="connsiteX0-1" fmla="*/ 0 w 12192000"/>
                <a:gd name="connsiteY0-2" fmla="*/ 1284514 h 1284514"/>
                <a:gd name="connsiteX1-3" fmla="*/ 12192000 w 12192000"/>
                <a:gd name="connsiteY1-4" fmla="*/ 0 h 1284514"/>
                <a:gd name="connsiteX2-5" fmla="*/ 12192000 w 12192000"/>
                <a:gd name="connsiteY2-6" fmla="*/ 1284514 h 1284514"/>
                <a:gd name="connsiteX3-7" fmla="*/ 0 w 12192000"/>
                <a:gd name="connsiteY3-8" fmla="*/ 1284514 h 1284514"/>
                <a:gd name="connsiteX0-9" fmla="*/ 0 w 12192000"/>
                <a:gd name="connsiteY0-10" fmla="*/ 1284514 h 1284514"/>
                <a:gd name="connsiteX1-11" fmla="*/ 12192000 w 12192000"/>
                <a:gd name="connsiteY1-12" fmla="*/ 0 h 1284514"/>
                <a:gd name="connsiteX2-13" fmla="*/ 12192000 w 12192000"/>
                <a:gd name="connsiteY2-14" fmla="*/ 1284514 h 1284514"/>
                <a:gd name="connsiteX3-15" fmla="*/ 0 w 12192000"/>
                <a:gd name="connsiteY3-16" fmla="*/ 1284514 h 1284514"/>
                <a:gd name="connsiteX0-17" fmla="*/ 249129 w 12441129"/>
                <a:gd name="connsiteY0-18" fmla="*/ 1340574 h 1340574"/>
                <a:gd name="connsiteX1-19" fmla="*/ 4792100 w 12441129"/>
                <a:gd name="connsiteY1-20" fmla="*/ 186688 h 1340574"/>
                <a:gd name="connsiteX2-21" fmla="*/ 12441129 w 12441129"/>
                <a:gd name="connsiteY2-22" fmla="*/ 56060 h 1340574"/>
                <a:gd name="connsiteX3-23" fmla="*/ 12441129 w 12441129"/>
                <a:gd name="connsiteY3-24" fmla="*/ 1340574 h 1340574"/>
                <a:gd name="connsiteX4-25" fmla="*/ 249129 w 12441129"/>
                <a:gd name="connsiteY4-26" fmla="*/ 1340574 h 1340574"/>
                <a:gd name="connsiteX0-27" fmla="*/ 0 w 12192000"/>
                <a:gd name="connsiteY0-28" fmla="*/ 1340574 h 1340574"/>
                <a:gd name="connsiteX1-29" fmla="*/ 4542971 w 12192000"/>
                <a:gd name="connsiteY1-30" fmla="*/ 186688 h 1340574"/>
                <a:gd name="connsiteX2-31" fmla="*/ 12192000 w 12192000"/>
                <a:gd name="connsiteY2-32" fmla="*/ 56060 h 1340574"/>
                <a:gd name="connsiteX3-33" fmla="*/ 12192000 w 12192000"/>
                <a:gd name="connsiteY3-34" fmla="*/ 1340574 h 1340574"/>
                <a:gd name="connsiteX4-35" fmla="*/ 0 w 12192000"/>
                <a:gd name="connsiteY4-36" fmla="*/ 1340574 h 1340574"/>
                <a:gd name="connsiteX0-37" fmla="*/ 0 w 12192000"/>
                <a:gd name="connsiteY0-38" fmla="*/ 1340574 h 1340574"/>
                <a:gd name="connsiteX1-39" fmla="*/ 4542971 w 12192000"/>
                <a:gd name="connsiteY1-40" fmla="*/ 186688 h 1340574"/>
                <a:gd name="connsiteX2-41" fmla="*/ 12192000 w 12192000"/>
                <a:gd name="connsiteY2-42" fmla="*/ 56060 h 1340574"/>
                <a:gd name="connsiteX3-43" fmla="*/ 12192000 w 12192000"/>
                <a:gd name="connsiteY3-44" fmla="*/ 1340574 h 1340574"/>
                <a:gd name="connsiteX4-45" fmla="*/ 0 w 12192000"/>
                <a:gd name="connsiteY4-46" fmla="*/ 1340574 h 1340574"/>
                <a:gd name="connsiteX0-47" fmla="*/ 0 w 12192000"/>
                <a:gd name="connsiteY0-48" fmla="*/ 1348860 h 1348860"/>
                <a:gd name="connsiteX1-49" fmla="*/ 4542971 w 12192000"/>
                <a:gd name="connsiteY1-50" fmla="*/ 194974 h 1348860"/>
                <a:gd name="connsiteX2-51" fmla="*/ 12192000 w 12192000"/>
                <a:gd name="connsiteY2-52" fmla="*/ 64346 h 1348860"/>
                <a:gd name="connsiteX3-53" fmla="*/ 12192000 w 12192000"/>
                <a:gd name="connsiteY3-54" fmla="*/ 1348860 h 1348860"/>
                <a:gd name="connsiteX4-55" fmla="*/ 0 w 12192000"/>
                <a:gd name="connsiteY4-56" fmla="*/ 1348860 h 1348860"/>
                <a:gd name="connsiteX0-57" fmla="*/ 233347 w 12425347"/>
                <a:gd name="connsiteY0-58" fmla="*/ 1348860 h 1348860"/>
                <a:gd name="connsiteX1-59" fmla="*/ 4776318 w 12425347"/>
                <a:gd name="connsiteY1-60" fmla="*/ 194974 h 1348860"/>
                <a:gd name="connsiteX2-61" fmla="*/ 12425347 w 12425347"/>
                <a:gd name="connsiteY2-62" fmla="*/ 64346 h 1348860"/>
                <a:gd name="connsiteX3-63" fmla="*/ 12425347 w 12425347"/>
                <a:gd name="connsiteY3-64" fmla="*/ 1348860 h 1348860"/>
                <a:gd name="connsiteX4-65" fmla="*/ 233347 w 12425347"/>
                <a:gd name="connsiteY4-66" fmla="*/ 1348860 h 1348860"/>
                <a:gd name="connsiteX0-67" fmla="*/ 0 w 12192000"/>
                <a:gd name="connsiteY0-68" fmla="*/ 1348860 h 1348860"/>
                <a:gd name="connsiteX1-69" fmla="*/ 4542971 w 12192000"/>
                <a:gd name="connsiteY1-70" fmla="*/ 194974 h 1348860"/>
                <a:gd name="connsiteX2-71" fmla="*/ 12192000 w 12192000"/>
                <a:gd name="connsiteY2-72" fmla="*/ 64346 h 1348860"/>
                <a:gd name="connsiteX3-73" fmla="*/ 12192000 w 12192000"/>
                <a:gd name="connsiteY3-74" fmla="*/ 1348860 h 1348860"/>
                <a:gd name="connsiteX4-75" fmla="*/ 0 w 12192000"/>
                <a:gd name="connsiteY4-76" fmla="*/ 1348860 h 1348860"/>
                <a:gd name="connsiteX0-77" fmla="*/ 0 w 12192000"/>
                <a:gd name="connsiteY0-78" fmla="*/ 1405597 h 1405597"/>
                <a:gd name="connsiteX1-79" fmla="*/ 4542971 w 12192000"/>
                <a:gd name="connsiteY1-80" fmla="*/ 251711 h 1405597"/>
                <a:gd name="connsiteX2-81" fmla="*/ 12192000 w 12192000"/>
                <a:gd name="connsiteY2-82" fmla="*/ 121083 h 1405597"/>
                <a:gd name="connsiteX3-83" fmla="*/ 12192000 w 12192000"/>
                <a:gd name="connsiteY3-84" fmla="*/ 1405597 h 1405597"/>
                <a:gd name="connsiteX4-85" fmla="*/ 0 w 12192000"/>
                <a:gd name="connsiteY4-86" fmla="*/ 1405597 h 1405597"/>
                <a:gd name="connsiteX0-87" fmla="*/ 0 w 12192000"/>
                <a:gd name="connsiteY0-88" fmla="*/ 1320403 h 1320403"/>
                <a:gd name="connsiteX1-89" fmla="*/ 4542971 w 12192000"/>
                <a:gd name="connsiteY1-90" fmla="*/ 166517 h 1320403"/>
                <a:gd name="connsiteX2-91" fmla="*/ 7997371 w 12192000"/>
                <a:gd name="connsiteY2-92" fmla="*/ 805147 h 1320403"/>
                <a:gd name="connsiteX3-93" fmla="*/ 12192000 w 12192000"/>
                <a:gd name="connsiteY3-94" fmla="*/ 35889 h 1320403"/>
                <a:gd name="connsiteX4-95" fmla="*/ 12192000 w 12192000"/>
                <a:gd name="connsiteY4-96" fmla="*/ 1320403 h 1320403"/>
                <a:gd name="connsiteX5" fmla="*/ 0 w 12192000"/>
                <a:gd name="connsiteY5" fmla="*/ 1320403 h 1320403"/>
                <a:gd name="connsiteX0-97" fmla="*/ 0 w 12192000"/>
                <a:gd name="connsiteY0-98" fmla="*/ 1321338 h 1321338"/>
                <a:gd name="connsiteX1-99" fmla="*/ 4542971 w 12192000"/>
                <a:gd name="connsiteY1-100" fmla="*/ 167452 h 1321338"/>
                <a:gd name="connsiteX2-101" fmla="*/ 8040914 w 12192000"/>
                <a:gd name="connsiteY2-102" fmla="*/ 777053 h 1321338"/>
                <a:gd name="connsiteX3-103" fmla="*/ 12192000 w 12192000"/>
                <a:gd name="connsiteY3-104" fmla="*/ 36824 h 1321338"/>
                <a:gd name="connsiteX4-105" fmla="*/ 12192000 w 12192000"/>
                <a:gd name="connsiteY4-106" fmla="*/ 1321338 h 1321338"/>
                <a:gd name="connsiteX5-107" fmla="*/ 0 w 12192000"/>
                <a:gd name="connsiteY5-108" fmla="*/ 1321338 h 1321338"/>
                <a:gd name="connsiteX0-109" fmla="*/ 0 w 12192000"/>
                <a:gd name="connsiteY0-110" fmla="*/ 1321338 h 1321338"/>
                <a:gd name="connsiteX1-111" fmla="*/ 4542971 w 12192000"/>
                <a:gd name="connsiteY1-112" fmla="*/ 167452 h 1321338"/>
                <a:gd name="connsiteX2-113" fmla="*/ 8040914 w 12192000"/>
                <a:gd name="connsiteY2-114" fmla="*/ 777053 h 1321338"/>
                <a:gd name="connsiteX3-115" fmla="*/ 12192000 w 12192000"/>
                <a:gd name="connsiteY3-116" fmla="*/ 36824 h 1321338"/>
                <a:gd name="connsiteX4-117" fmla="*/ 12192000 w 12192000"/>
                <a:gd name="connsiteY4-118" fmla="*/ 1321338 h 1321338"/>
                <a:gd name="connsiteX5-119" fmla="*/ 0 w 12192000"/>
                <a:gd name="connsiteY5-120" fmla="*/ 1321338 h 1321338"/>
                <a:gd name="connsiteX0-121" fmla="*/ 0 w 12451870"/>
                <a:gd name="connsiteY0-122" fmla="*/ 1164632 h 1164632"/>
                <a:gd name="connsiteX1-123" fmla="*/ 4542971 w 12451870"/>
                <a:gd name="connsiteY1-124" fmla="*/ 10746 h 1164632"/>
                <a:gd name="connsiteX2-125" fmla="*/ 8040914 w 12451870"/>
                <a:gd name="connsiteY2-126" fmla="*/ 620347 h 1164632"/>
                <a:gd name="connsiteX3-127" fmla="*/ 12192000 w 12451870"/>
                <a:gd name="connsiteY3-128" fmla="*/ 1164632 h 1164632"/>
                <a:gd name="connsiteX4-129" fmla="*/ 0 w 12451870"/>
                <a:gd name="connsiteY4-130" fmla="*/ 1164632 h 1164632"/>
                <a:gd name="connsiteX0-131" fmla="*/ 0 w 12192000"/>
                <a:gd name="connsiteY0-132" fmla="*/ 1164632 h 1164632"/>
                <a:gd name="connsiteX1-133" fmla="*/ 4542971 w 12192000"/>
                <a:gd name="connsiteY1-134" fmla="*/ 10746 h 1164632"/>
                <a:gd name="connsiteX2-135" fmla="*/ 8040914 w 12192000"/>
                <a:gd name="connsiteY2-136" fmla="*/ 620347 h 1164632"/>
                <a:gd name="connsiteX3-137" fmla="*/ 12192000 w 12192000"/>
                <a:gd name="connsiteY3-138" fmla="*/ 1164632 h 1164632"/>
                <a:gd name="connsiteX4-139" fmla="*/ 0 w 12192000"/>
                <a:gd name="connsiteY4-140" fmla="*/ 1164632 h 1164632"/>
                <a:gd name="connsiteX0-141" fmla="*/ 0 w 12192000"/>
                <a:gd name="connsiteY0-142" fmla="*/ 1166245 h 1166245"/>
                <a:gd name="connsiteX1-143" fmla="*/ 4542971 w 12192000"/>
                <a:gd name="connsiteY1-144" fmla="*/ 12359 h 1166245"/>
                <a:gd name="connsiteX2-145" fmla="*/ 7881257 w 12192000"/>
                <a:gd name="connsiteY2-146" fmla="*/ 592931 h 1166245"/>
                <a:gd name="connsiteX3-147" fmla="*/ 12192000 w 12192000"/>
                <a:gd name="connsiteY3-148" fmla="*/ 1166245 h 1166245"/>
                <a:gd name="connsiteX4-149" fmla="*/ 0 w 12192000"/>
                <a:gd name="connsiteY4-150" fmla="*/ 1166245 h 1166245"/>
                <a:gd name="connsiteX0-151" fmla="*/ 0 w 12192000"/>
                <a:gd name="connsiteY0-152" fmla="*/ 1166245 h 1166245"/>
                <a:gd name="connsiteX1-153" fmla="*/ 4542971 w 12192000"/>
                <a:gd name="connsiteY1-154" fmla="*/ 12359 h 1166245"/>
                <a:gd name="connsiteX2-155" fmla="*/ 7881257 w 12192000"/>
                <a:gd name="connsiteY2-156" fmla="*/ 592931 h 1166245"/>
                <a:gd name="connsiteX3-157" fmla="*/ 12192000 w 12192000"/>
                <a:gd name="connsiteY3-158" fmla="*/ 1166245 h 1166245"/>
                <a:gd name="connsiteX4-159" fmla="*/ 0 w 12192000"/>
                <a:gd name="connsiteY4-160" fmla="*/ 1166245 h 1166245"/>
                <a:gd name="connsiteX0-161" fmla="*/ 0 w 12192000"/>
                <a:gd name="connsiteY0-162" fmla="*/ 1160586 h 1160586"/>
                <a:gd name="connsiteX1-163" fmla="*/ 4542971 w 12192000"/>
                <a:gd name="connsiteY1-164" fmla="*/ 6700 h 1160586"/>
                <a:gd name="connsiteX2-165" fmla="*/ 7881257 w 12192000"/>
                <a:gd name="connsiteY2-166" fmla="*/ 587272 h 1160586"/>
                <a:gd name="connsiteX3-167" fmla="*/ 12192000 w 12192000"/>
                <a:gd name="connsiteY3-168" fmla="*/ 1160586 h 1160586"/>
                <a:gd name="connsiteX4-169" fmla="*/ 0 w 12192000"/>
                <a:gd name="connsiteY4-170" fmla="*/ 1160586 h 1160586"/>
                <a:gd name="connsiteX0-171" fmla="*/ 0 w 12192000"/>
                <a:gd name="connsiteY0-172" fmla="*/ 1160586 h 1160586"/>
                <a:gd name="connsiteX1-173" fmla="*/ 4542971 w 12192000"/>
                <a:gd name="connsiteY1-174" fmla="*/ 6700 h 1160586"/>
                <a:gd name="connsiteX2-175" fmla="*/ 7808686 w 12192000"/>
                <a:gd name="connsiteY2-176" fmla="*/ 587272 h 1160586"/>
                <a:gd name="connsiteX3-177" fmla="*/ 12192000 w 12192000"/>
                <a:gd name="connsiteY3-178" fmla="*/ 1160586 h 1160586"/>
                <a:gd name="connsiteX4-179" fmla="*/ 0 w 12192000"/>
                <a:gd name="connsiteY4-180" fmla="*/ 1160586 h 1160586"/>
                <a:gd name="connsiteX0-181" fmla="*/ 0 w 12192000"/>
                <a:gd name="connsiteY0-182" fmla="*/ 1162364 h 1162364"/>
                <a:gd name="connsiteX1-183" fmla="*/ 4542971 w 12192000"/>
                <a:gd name="connsiteY1-184" fmla="*/ 8478 h 1162364"/>
                <a:gd name="connsiteX2-185" fmla="*/ 7126515 w 12192000"/>
                <a:gd name="connsiteY2-186" fmla="*/ 530993 h 1162364"/>
                <a:gd name="connsiteX3-187" fmla="*/ 12192000 w 12192000"/>
                <a:gd name="connsiteY3-188" fmla="*/ 1162364 h 1162364"/>
                <a:gd name="connsiteX4-189" fmla="*/ 0 w 12192000"/>
                <a:gd name="connsiteY4-190" fmla="*/ 1162364 h 1162364"/>
                <a:gd name="connsiteX0-191" fmla="*/ 0 w 12563710"/>
                <a:gd name="connsiteY0-192" fmla="*/ 1167359 h 1167359"/>
                <a:gd name="connsiteX1-193" fmla="*/ 4542971 w 12563710"/>
                <a:gd name="connsiteY1-194" fmla="*/ 13473 h 1167359"/>
                <a:gd name="connsiteX2-195" fmla="*/ 7126515 w 12563710"/>
                <a:gd name="connsiteY2-196" fmla="*/ 535988 h 1167359"/>
                <a:gd name="connsiteX3-197" fmla="*/ 9216571 w 12563710"/>
                <a:gd name="connsiteY3-198" fmla="*/ 521474 h 1167359"/>
                <a:gd name="connsiteX4-199" fmla="*/ 12192000 w 12563710"/>
                <a:gd name="connsiteY4-200" fmla="*/ 1167359 h 1167359"/>
                <a:gd name="connsiteX5-201" fmla="*/ 0 w 12563710"/>
                <a:gd name="connsiteY5-202" fmla="*/ 1167359 h 1167359"/>
                <a:gd name="connsiteX0-203" fmla="*/ 0 w 12563710"/>
                <a:gd name="connsiteY0-204" fmla="*/ 1167359 h 1167359"/>
                <a:gd name="connsiteX1-205" fmla="*/ 4542971 w 12563710"/>
                <a:gd name="connsiteY1-206" fmla="*/ 13473 h 1167359"/>
                <a:gd name="connsiteX2-207" fmla="*/ 7126515 w 12563710"/>
                <a:gd name="connsiteY2-208" fmla="*/ 535988 h 1167359"/>
                <a:gd name="connsiteX3-209" fmla="*/ 9216571 w 12563710"/>
                <a:gd name="connsiteY3-210" fmla="*/ 521474 h 1167359"/>
                <a:gd name="connsiteX4-211" fmla="*/ 12192000 w 12563710"/>
                <a:gd name="connsiteY4-212" fmla="*/ 1167359 h 1167359"/>
                <a:gd name="connsiteX5-213" fmla="*/ 0 w 12563710"/>
                <a:gd name="connsiteY5-214" fmla="*/ 1167359 h 1167359"/>
                <a:gd name="connsiteX0-215" fmla="*/ 0 w 12550463"/>
                <a:gd name="connsiteY0-216" fmla="*/ 1167359 h 1167359"/>
                <a:gd name="connsiteX1-217" fmla="*/ 4542971 w 12550463"/>
                <a:gd name="connsiteY1-218" fmla="*/ 13473 h 1167359"/>
                <a:gd name="connsiteX2-219" fmla="*/ 7126515 w 12550463"/>
                <a:gd name="connsiteY2-220" fmla="*/ 535988 h 1167359"/>
                <a:gd name="connsiteX3-221" fmla="*/ 9216571 w 12550463"/>
                <a:gd name="connsiteY3-222" fmla="*/ 521474 h 1167359"/>
                <a:gd name="connsiteX4-223" fmla="*/ 12192000 w 12550463"/>
                <a:gd name="connsiteY4-224" fmla="*/ 1167359 h 1167359"/>
                <a:gd name="connsiteX5-225" fmla="*/ 0 w 12550463"/>
                <a:gd name="connsiteY5-226" fmla="*/ 1167359 h 1167359"/>
                <a:gd name="connsiteX0-227" fmla="*/ 0 w 12192000"/>
                <a:gd name="connsiteY0-228" fmla="*/ 1167359 h 1167359"/>
                <a:gd name="connsiteX1-229" fmla="*/ 4542971 w 12192000"/>
                <a:gd name="connsiteY1-230" fmla="*/ 13473 h 1167359"/>
                <a:gd name="connsiteX2-231" fmla="*/ 7126515 w 12192000"/>
                <a:gd name="connsiteY2-232" fmla="*/ 535988 h 1167359"/>
                <a:gd name="connsiteX3-233" fmla="*/ 9216571 w 12192000"/>
                <a:gd name="connsiteY3-234" fmla="*/ 521474 h 1167359"/>
                <a:gd name="connsiteX4-235" fmla="*/ 12192000 w 12192000"/>
                <a:gd name="connsiteY4-236" fmla="*/ 1167359 h 1167359"/>
                <a:gd name="connsiteX5-237" fmla="*/ 0 w 12192000"/>
                <a:gd name="connsiteY5-238" fmla="*/ 1167359 h 1167359"/>
                <a:gd name="connsiteX0-239" fmla="*/ 0 w 12192000"/>
                <a:gd name="connsiteY0-240" fmla="*/ 1167359 h 1167359"/>
                <a:gd name="connsiteX1-241" fmla="*/ 4542971 w 12192000"/>
                <a:gd name="connsiteY1-242" fmla="*/ 13473 h 1167359"/>
                <a:gd name="connsiteX2-243" fmla="*/ 7126515 w 12192000"/>
                <a:gd name="connsiteY2-244" fmla="*/ 535988 h 1167359"/>
                <a:gd name="connsiteX3-245" fmla="*/ 9216571 w 12192000"/>
                <a:gd name="connsiteY3-246" fmla="*/ 521474 h 1167359"/>
                <a:gd name="connsiteX4-247" fmla="*/ 12192000 w 12192000"/>
                <a:gd name="connsiteY4-248" fmla="*/ 1167359 h 1167359"/>
                <a:gd name="connsiteX5-249" fmla="*/ 0 w 12192000"/>
                <a:gd name="connsiteY5-250" fmla="*/ 1167359 h 1167359"/>
                <a:gd name="connsiteX0-251" fmla="*/ 0 w 12192000"/>
                <a:gd name="connsiteY0-252" fmla="*/ 1167359 h 1167359"/>
                <a:gd name="connsiteX1-253" fmla="*/ 4542971 w 12192000"/>
                <a:gd name="connsiteY1-254" fmla="*/ 13473 h 1167359"/>
                <a:gd name="connsiteX2-255" fmla="*/ 7126515 w 12192000"/>
                <a:gd name="connsiteY2-256" fmla="*/ 535988 h 1167359"/>
                <a:gd name="connsiteX3-257" fmla="*/ 9216571 w 12192000"/>
                <a:gd name="connsiteY3-258" fmla="*/ 521474 h 1167359"/>
                <a:gd name="connsiteX4-259" fmla="*/ 12192000 w 12192000"/>
                <a:gd name="connsiteY4-260" fmla="*/ 1167359 h 1167359"/>
                <a:gd name="connsiteX5-261" fmla="*/ 0 w 12192000"/>
                <a:gd name="connsiteY5-262" fmla="*/ 1167359 h 1167359"/>
                <a:gd name="connsiteX0-263" fmla="*/ 0 w 12192000"/>
                <a:gd name="connsiteY0-264" fmla="*/ 1168115 h 1168115"/>
                <a:gd name="connsiteX1-265" fmla="*/ 4542971 w 12192000"/>
                <a:gd name="connsiteY1-266" fmla="*/ 14229 h 1168115"/>
                <a:gd name="connsiteX2-267" fmla="*/ 7342415 w 12192000"/>
                <a:gd name="connsiteY2-268" fmla="*/ 524044 h 1168115"/>
                <a:gd name="connsiteX3-269" fmla="*/ 9216571 w 12192000"/>
                <a:gd name="connsiteY3-270" fmla="*/ 522230 h 1168115"/>
                <a:gd name="connsiteX4-271" fmla="*/ 12192000 w 12192000"/>
                <a:gd name="connsiteY4-272" fmla="*/ 1168115 h 1168115"/>
                <a:gd name="connsiteX5-273" fmla="*/ 0 w 12192000"/>
                <a:gd name="connsiteY5-274" fmla="*/ 1168115 h 1168115"/>
                <a:gd name="connsiteX0-275" fmla="*/ 0 w 12192000"/>
                <a:gd name="connsiteY0-276" fmla="*/ 1163460 h 1163460"/>
                <a:gd name="connsiteX1-277" fmla="*/ 4542971 w 12192000"/>
                <a:gd name="connsiteY1-278" fmla="*/ 9574 h 1163460"/>
                <a:gd name="connsiteX2-279" fmla="*/ 7685315 w 12192000"/>
                <a:gd name="connsiteY2-280" fmla="*/ 608289 h 1163460"/>
                <a:gd name="connsiteX3-281" fmla="*/ 9216571 w 12192000"/>
                <a:gd name="connsiteY3-282" fmla="*/ 517575 h 1163460"/>
                <a:gd name="connsiteX4-283" fmla="*/ 12192000 w 12192000"/>
                <a:gd name="connsiteY4-284" fmla="*/ 1163460 h 1163460"/>
                <a:gd name="connsiteX5-285" fmla="*/ 0 w 12192000"/>
                <a:gd name="connsiteY5-286" fmla="*/ 1163460 h 1163460"/>
                <a:gd name="connsiteX0-287" fmla="*/ 0 w 12192000"/>
                <a:gd name="connsiteY0-288" fmla="*/ 1163287 h 1163287"/>
                <a:gd name="connsiteX1-289" fmla="*/ 4542971 w 12192000"/>
                <a:gd name="connsiteY1-290" fmla="*/ 9401 h 1163287"/>
                <a:gd name="connsiteX2-291" fmla="*/ 7685315 w 12192000"/>
                <a:gd name="connsiteY2-292" fmla="*/ 608116 h 1163287"/>
                <a:gd name="connsiteX3-293" fmla="*/ 9216571 w 12192000"/>
                <a:gd name="connsiteY3-294" fmla="*/ 517402 h 1163287"/>
                <a:gd name="connsiteX4-295" fmla="*/ 12192000 w 12192000"/>
                <a:gd name="connsiteY4-296" fmla="*/ 1163287 h 1163287"/>
                <a:gd name="connsiteX5-297" fmla="*/ 0 w 12192000"/>
                <a:gd name="connsiteY5-298" fmla="*/ 1163287 h 1163287"/>
                <a:gd name="connsiteX0-299" fmla="*/ 0 w 12192000"/>
                <a:gd name="connsiteY0-300" fmla="*/ 1163287 h 1163287"/>
                <a:gd name="connsiteX1-301" fmla="*/ 4542971 w 12192000"/>
                <a:gd name="connsiteY1-302" fmla="*/ 9401 h 1163287"/>
                <a:gd name="connsiteX2-303" fmla="*/ 7685315 w 12192000"/>
                <a:gd name="connsiteY2-304" fmla="*/ 608116 h 1163287"/>
                <a:gd name="connsiteX3-305" fmla="*/ 9216571 w 12192000"/>
                <a:gd name="connsiteY3-306" fmla="*/ 517402 h 1163287"/>
                <a:gd name="connsiteX4-307" fmla="*/ 12192000 w 12192000"/>
                <a:gd name="connsiteY4-308" fmla="*/ 1163287 h 1163287"/>
                <a:gd name="connsiteX5-309" fmla="*/ 0 w 12192000"/>
                <a:gd name="connsiteY5-310" fmla="*/ 1163287 h 1163287"/>
                <a:gd name="connsiteX0-311" fmla="*/ 0 w 12192000"/>
                <a:gd name="connsiteY0-312" fmla="*/ 1163287 h 1163287"/>
                <a:gd name="connsiteX1-313" fmla="*/ 4542971 w 12192000"/>
                <a:gd name="connsiteY1-314" fmla="*/ 9401 h 1163287"/>
                <a:gd name="connsiteX2-315" fmla="*/ 7685315 w 12192000"/>
                <a:gd name="connsiteY2-316" fmla="*/ 608116 h 1163287"/>
                <a:gd name="connsiteX3-317" fmla="*/ 9216571 w 12192000"/>
                <a:gd name="connsiteY3-318" fmla="*/ 517402 h 1163287"/>
                <a:gd name="connsiteX4-319" fmla="*/ 12192000 w 12192000"/>
                <a:gd name="connsiteY4-320" fmla="*/ 1163287 h 1163287"/>
                <a:gd name="connsiteX5-321" fmla="*/ 0 w 12192000"/>
                <a:gd name="connsiteY5-322" fmla="*/ 1163287 h 1163287"/>
                <a:gd name="connsiteX0-323" fmla="*/ 0 w 12192000"/>
                <a:gd name="connsiteY0-324" fmla="*/ 1163287 h 1163287"/>
                <a:gd name="connsiteX1-325" fmla="*/ 4542971 w 12192000"/>
                <a:gd name="connsiteY1-326" fmla="*/ 9401 h 1163287"/>
                <a:gd name="connsiteX2-327" fmla="*/ 7685315 w 12192000"/>
                <a:gd name="connsiteY2-328" fmla="*/ 608116 h 1163287"/>
                <a:gd name="connsiteX3-329" fmla="*/ 9216571 w 12192000"/>
                <a:gd name="connsiteY3-330" fmla="*/ 517402 h 1163287"/>
                <a:gd name="connsiteX4-331" fmla="*/ 12192000 w 12192000"/>
                <a:gd name="connsiteY4-332" fmla="*/ 1163287 h 1163287"/>
                <a:gd name="connsiteX5-333" fmla="*/ 0 w 12192000"/>
                <a:gd name="connsiteY5-334" fmla="*/ 1163287 h 1163287"/>
                <a:gd name="connsiteX0-335" fmla="*/ 0 w 12192000"/>
                <a:gd name="connsiteY0-336" fmla="*/ 1163287 h 1163287"/>
                <a:gd name="connsiteX1-337" fmla="*/ 4542971 w 12192000"/>
                <a:gd name="connsiteY1-338" fmla="*/ 9401 h 1163287"/>
                <a:gd name="connsiteX2-339" fmla="*/ 7685315 w 12192000"/>
                <a:gd name="connsiteY2-340" fmla="*/ 608116 h 1163287"/>
                <a:gd name="connsiteX3-341" fmla="*/ 9216571 w 12192000"/>
                <a:gd name="connsiteY3-342" fmla="*/ 517402 h 1163287"/>
                <a:gd name="connsiteX4-343" fmla="*/ 12192000 w 12192000"/>
                <a:gd name="connsiteY4-344" fmla="*/ 1163287 h 1163287"/>
                <a:gd name="connsiteX5-345" fmla="*/ 0 w 12192000"/>
                <a:gd name="connsiteY5-346" fmla="*/ 1163287 h 1163287"/>
                <a:gd name="connsiteX0-347" fmla="*/ 0 w 12192000"/>
                <a:gd name="connsiteY0-348" fmla="*/ 1163287 h 1163287"/>
                <a:gd name="connsiteX1-349" fmla="*/ 4542971 w 12192000"/>
                <a:gd name="connsiteY1-350" fmla="*/ 9401 h 1163287"/>
                <a:gd name="connsiteX2-351" fmla="*/ 7685315 w 12192000"/>
                <a:gd name="connsiteY2-352" fmla="*/ 608116 h 1163287"/>
                <a:gd name="connsiteX3-353" fmla="*/ 9216571 w 12192000"/>
                <a:gd name="connsiteY3-354" fmla="*/ 517402 h 1163287"/>
                <a:gd name="connsiteX4-355" fmla="*/ 12192000 w 12192000"/>
                <a:gd name="connsiteY4-356" fmla="*/ 1163287 h 1163287"/>
                <a:gd name="connsiteX5-357" fmla="*/ 0 w 12192000"/>
                <a:gd name="connsiteY5-358" fmla="*/ 1163287 h 1163287"/>
                <a:gd name="connsiteX0-359" fmla="*/ 0 w 12192000"/>
                <a:gd name="connsiteY0-360" fmla="*/ 1154335 h 1154335"/>
                <a:gd name="connsiteX1-361" fmla="*/ 5023262 w 12192000"/>
                <a:gd name="connsiteY1-362" fmla="*/ 9685 h 1154335"/>
                <a:gd name="connsiteX2-363" fmla="*/ 7685315 w 12192000"/>
                <a:gd name="connsiteY2-364" fmla="*/ 599164 h 1154335"/>
                <a:gd name="connsiteX3-365" fmla="*/ 9216571 w 12192000"/>
                <a:gd name="connsiteY3-366" fmla="*/ 508450 h 1154335"/>
                <a:gd name="connsiteX4-367" fmla="*/ 12192000 w 12192000"/>
                <a:gd name="connsiteY4-368" fmla="*/ 1154335 h 1154335"/>
                <a:gd name="connsiteX5-369" fmla="*/ 0 w 12192000"/>
                <a:gd name="connsiteY5-370" fmla="*/ 1154335 h 1154335"/>
                <a:gd name="connsiteX0-371" fmla="*/ 0 w 12192000"/>
                <a:gd name="connsiteY0-372" fmla="*/ 1154335 h 1154335"/>
                <a:gd name="connsiteX1-373" fmla="*/ 5023262 w 12192000"/>
                <a:gd name="connsiteY1-374" fmla="*/ 9685 h 1154335"/>
                <a:gd name="connsiteX2-375" fmla="*/ 7685315 w 12192000"/>
                <a:gd name="connsiteY2-376" fmla="*/ 599164 h 1154335"/>
                <a:gd name="connsiteX3-377" fmla="*/ 9216571 w 12192000"/>
                <a:gd name="connsiteY3-378" fmla="*/ 508450 h 1154335"/>
                <a:gd name="connsiteX4-379" fmla="*/ 12192000 w 12192000"/>
                <a:gd name="connsiteY4-380" fmla="*/ 1154335 h 1154335"/>
                <a:gd name="connsiteX5-381" fmla="*/ 0 w 12192000"/>
                <a:gd name="connsiteY5-382" fmla="*/ 1154335 h 1154335"/>
                <a:gd name="connsiteX0-383" fmla="*/ 0 w 12192000"/>
                <a:gd name="connsiteY0-384" fmla="*/ 1154313 h 1154313"/>
                <a:gd name="connsiteX1-385" fmla="*/ 5023262 w 12192000"/>
                <a:gd name="connsiteY1-386" fmla="*/ 9663 h 1154313"/>
                <a:gd name="connsiteX2-387" fmla="*/ 7685315 w 12192000"/>
                <a:gd name="connsiteY2-388" fmla="*/ 599142 h 1154313"/>
                <a:gd name="connsiteX3-389" fmla="*/ 8994899 w 12192000"/>
                <a:gd name="connsiteY3-390" fmla="*/ 499192 h 1154313"/>
                <a:gd name="connsiteX4-391" fmla="*/ 12192000 w 12192000"/>
                <a:gd name="connsiteY4-392" fmla="*/ 1154313 h 1154313"/>
                <a:gd name="connsiteX5-393" fmla="*/ 0 w 12192000"/>
                <a:gd name="connsiteY5-394" fmla="*/ 1154313 h 1154313"/>
                <a:gd name="connsiteX0-395" fmla="*/ 0 w 12192000"/>
                <a:gd name="connsiteY0-396" fmla="*/ 1154313 h 1154313"/>
                <a:gd name="connsiteX1-397" fmla="*/ 5023262 w 12192000"/>
                <a:gd name="connsiteY1-398" fmla="*/ 9663 h 1154313"/>
                <a:gd name="connsiteX2-399" fmla="*/ 7685315 w 12192000"/>
                <a:gd name="connsiteY2-400" fmla="*/ 599142 h 1154313"/>
                <a:gd name="connsiteX3-401" fmla="*/ 8994899 w 12192000"/>
                <a:gd name="connsiteY3-402" fmla="*/ 499192 h 1154313"/>
                <a:gd name="connsiteX4-403" fmla="*/ 12192000 w 12192000"/>
                <a:gd name="connsiteY4-404" fmla="*/ 1154313 h 1154313"/>
                <a:gd name="connsiteX5-405" fmla="*/ 0 w 12192000"/>
                <a:gd name="connsiteY5-406" fmla="*/ 1154313 h 1154313"/>
                <a:gd name="connsiteX0-407" fmla="*/ 0 w 12192000"/>
                <a:gd name="connsiteY0-408" fmla="*/ 1154313 h 1154313"/>
                <a:gd name="connsiteX1-409" fmla="*/ 5023262 w 12192000"/>
                <a:gd name="connsiteY1-410" fmla="*/ 9663 h 1154313"/>
                <a:gd name="connsiteX2-411" fmla="*/ 7685315 w 12192000"/>
                <a:gd name="connsiteY2-412" fmla="*/ 599142 h 1154313"/>
                <a:gd name="connsiteX3-413" fmla="*/ 8994899 w 12192000"/>
                <a:gd name="connsiteY3-414" fmla="*/ 499192 h 1154313"/>
                <a:gd name="connsiteX4-415" fmla="*/ 12192000 w 12192000"/>
                <a:gd name="connsiteY4-416" fmla="*/ 1154313 h 1154313"/>
                <a:gd name="connsiteX5-417" fmla="*/ 0 w 12192000"/>
                <a:gd name="connsiteY5-418" fmla="*/ 1154313 h 1154313"/>
                <a:gd name="connsiteX0-419" fmla="*/ 0 w 12192000"/>
                <a:gd name="connsiteY0-420" fmla="*/ 1154313 h 1154313"/>
                <a:gd name="connsiteX1-421" fmla="*/ 5023262 w 12192000"/>
                <a:gd name="connsiteY1-422" fmla="*/ 9663 h 1154313"/>
                <a:gd name="connsiteX2-423" fmla="*/ 7685315 w 12192000"/>
                <a:gd name="connsiteY2-424" fmla="*/ 599142 h 1154313"/>
                <a:gd name="connsiteX3-425" fmla="*/ 8994899 w 12192000"/>
                <a:gd name="connsiteY3-426" fmla="*/ 499192 h 1154313"/>
                <a:gd name="connsiteX4-427" fmla="*/ 12192000 w 12192000"/>
                <a:gd name="connsiteY4-428" fmla="*/ 1154313 h 1154313"/>
                <a:gd name="connsiteX5-429" fmla="*/ 0 w 12192000"/>
                <a:gd name="connsiteY5-430" fmla="*/ 1154313 h 1154313"/>
                <a:gd name="connsiteX0-431" fmla="*/ 0 w 12192000"/>
                <a:gd name="connsiteY0-432" fmla="*/ 1154313 h 1154313"/>
                <a:gd name="connsiteX1-433" fmla="*/ 5023262 w 12192000"/>
                <a:gd name="connsiteY1-434" fmla="*/ 9663 h 1154313"/>
                <a:gd name="connsiteX2-435" fmla="*/ 7685315 w 12192000"/>
                <a:gd name="connsiteY2-436" fmla="*/ 599142 h 1154313"/>
                <a:gd name="connsiteX3-437" fmla="*/ 8994899 w 12192000"/>
                <a:gd name="connsiteY3-438" fmla="*/ 499192 h 1154313"/>
                <a:gd name="connsiteX4-439" fmla="*/ 12192000 w 12192000"/>
                <a:gd name="connsiteY4-440" fmla="*/ 1154313 h 1154313"/>
                <a:gd name="connsiteX5-441" fmla="*/ 0 w 12192000"/>
                <a:gd name="connsiteY5-442" fmla="*/ 1154313 h 1154313"/>
                <a:gd name="connsiteX0-443" fmla="*/ 0 w 12192000"/>
                <a:gd name="connsiteY0-444" fmla="*/ 1155628 h 1155628"/>
                <a:gd name="connsiteX1-445" fmla="*/ 5023262 w 12192000"/>
                <a:gd name="connsiteY1-446" fmla="*/ 10978 h 1155628"/>
                <a:gd name="connsiteX2-447" fmla="*/ 7205024 w 12192000"/>
                <a:gd name="connsiteY2-448" fmla="*/ 572748 h 1155628"/>
                <a:gd name="connsiteX3-449" fmla="*/ 8994899 w 12192000"/>
                <a:gd name="connsiteY3-450" fmla="*/ 500507 h 1155628"/>
                <a:gd name="connsiteX4-451" fmla="*/ 12192000 w 12192000"/>
                <a:gd name="connsiteY4-452" fmla="*/ 1155628 h 1155628"/>
                <a:gd name="connsiteX5-453" fmla="*/ 0 w 12192000"/>
                <a:gd name="connsiteY5-454" fmla="*/ 1155628 h 1155628"/>
                <a:gd name="connsiteX0-455" fmla="*/ 0 w 12192000"/>
                <a:gd name="connsiteY0-456" fmla="*/ 1155941 h 1155941"/>
                <a:gd name="connsiteX1-457" fmla="*/ 5023262 w 12192000"/>
                <a:gd name="connsiteY1-458" fmla="*/ 11291 h 1155941"/>
                <a:gd name="connsiteX2-459" fmla="*/ 7205024 w 12192000"/>
                <a:gd name="connsiteY2-460" fmla="*/ 573061 h 1155941"/>
                <a:gd name="connsiteX3-461" fmla="*/ 8994899 w 12192000"/>
                <a:gd name="connsiteY3-462" fmla="*/ 500820 h 1155941"/>
                <a:gd name="connsiteX4-463" fmla="*/ 12192000 w 12192000"/>
                <a:gd name="connsiteY4-464" fmla="*/ 1155941 h 1155941"/>
                <a:gd name="connsiteX5-465" fmla="*/ 0 w 12192000"/>
                <a:gd name="connsiteY5-466" fmla="*/ 1155941 h 1155941"/>
                <a:gd name="connsiteX0-467" fmla="*/ 0 w 12192000"/>
                <a:gd name="connsiteY0-468" fmla="*/ 1156444 h 1156444"/>
                <a:gd name="connsiteX1-469" fmla="*/ 5023262 w 12192000"/>
                <a:gd name="connsiteY1-470" fmla="*/ 11794 h 1156444"/>
                <a:gd name="connsiteX2-471" fmla="*/ 7205024 w 12192000"/>
                <a:gd name="connsiteY2-472" fmla="*/ 573564 h 1156444"/>
                <a:gd name="connsiteX3-473" fmla="*/ 8994899 w 12192000"/>
                <a:gd name="connsiteY3-474" fmla="*/ 501323 h 1156444"/>
                <a:gd name="connsiteX4-475" fmla="*/ 12192000 w 12192000"/>
                <a:gd name="connsiteY4-476" fmla="*/ 1156444 h 1156444"/>
                <a:gd name="connsiteX5-477" fmla="*/ 0 w 12192000"/>
                <a:gd name="connsiteY5-478" fmla="*/ 1156444 h 1156444"/>
                <a:gd name="connsiteX0-479" fmla="*/ 0 w 12192000"/>
                <a:gd name="connsiteY0-480" fmla="*/ 1156444 h 1156444"/>
                <a:gd name="connsiteX1-481" fmla="*/ 5023262 w 12192000"/>
                <a:gd name="connsiteY1-482" fmla="*/ 11794 h 1156444"/>
                <a:gd name="connsiteX2-483" fmla="*/ 7205024 w 12192000"/>
                <a:gd name="connsiteY2-484" fmla="*/ 573564 h 1156444"/>
                <a:gd name="connsiteX3-485" fmla="*/ 8994899 w 12192000"/>
                <a:gd name="connsiteY3-486" fmla="*/ 501323 h 1156444"/>
                <a:gd name="connsiteX4-487" fmla="*/ 12192000 w 12192000"/>
                <a:gd name="connsiteY4-488" fmla="*/ 1156444 h 1156444"/>
                <a:gd name="connsiteX5-489" fmla="*/ 0 w 12192000"/>
                <a:gd name="connsiteY5-490" fmla="*/ 1156444 h 1156444"/>
                <a:gd name="connsiteX0-491" fmla="*/ 0 w 12192000"/>
                <a:gd name="connsiteY0-492" fmla="*/ 1155629 h 1155629"/>
                <a:gd name="connsiteX1-493" fmla="*/ 5023262 w 12192000"/>
                <a:gd name="connsiteY1-494" fmla="*/ 10979 h 1155629"/>
                <a:gd name="connsiteX2-495" fmla="*/ 7205024 w 12192000"/>
                <a:gd name="connsiteY2-496" fmla="*/ 572749 h 1155629"/>
                <a:gd name="connsiteX3-497" fmla="*/ 9133445 w 12192000"/>
                <a:gd name="connsiteY3-498" fmla="*/ 500508 h 1155629"/>
                <a:gd name="connsiteX4-499" fmla="*/ 12192000 w 12192000"/>
                <a:gd name="connsiteY4-500" fmla="*/ 1155629 h 1155629"/>
                <a:gd name="connsiteX5-501" fmla="*/ 0 w 12192000"/>
                <a:gd name="connsiteY5-502" fmla="*/ 1155629 h 1155629"/>
                <a:gd name="connsiteX0-503" fmla="*/ 0 w 12192000"/>
                <a:gd name="connsiteY0-504" fmla="*/ 1155629 h 1155629"/>
                <a:gd name="connsiteX1-505" fmla="*/ 5023262 w 12192000"/>
                <a:gd name="connsiteY1-506" fmla="*/ 10979 h 1155629"/>
                <a:gd name="connsiteX2-507" fmla="*/ 7205024 w 12192000"/>
                <a:gd name="connsiteY2-508" fmla="*/ 572749 h 1155629"/>
                <a:gd name="connsiteX3-509" fmla="*/ 9133445 w 12192000"/>
                <a:gd name="connsiteY3-510" fmla="*/ 500508 h 1155629"/>
                <a:gd name="connsiteX4-511" fmla="*/ 12192000 w 12192000"/>
                <a:gd name="connsiteY4-512" fmla="*/ 1155629 h 1155629"/>
                <a:gd name="connsiteX5-513" fmla="*/ 0 w 12192000"/>
                <a:gd name="connsiteY5-514" fmla="*/ 1155629 h 1155629"/>
                <a:gd name="connsiteX0-515" fmla="*/ 0 w 12192000"/>
                <a:gd name="connsiteY0-516" fmla="*/ 1155629 h 1155629"/>
                <a:gd name="connsiteX1-517" fmla="*/ 5023262 w 12192000"/>
                <a:gd name="connsiteY1-518" fmla="*/ 10979 h 1155629"/>
                <a:gd name="connsiteX2-519" fmla="*/ 7205024 w 12192000"/>
                <a:gd name="connsiteY2-520" fmla="*/ 572749 h 1155629"/>
                <a:gd name="connsiteX3-521" fmla="*/ 9133445 w 12192000"/>
                <a:gd name="connsiteY3-522" fmla="*/ 500508 h 1155629"/>
                <a:gd name="connsiteX4-523" fmla="*/ 12192000 w 12192000"/>
                <a:gd name="connsiteY4-524" fmla="*/ 1155629 h 1155629"/>
                <a:gd name="connsiteX5-525" fmla="*/ 0 w 12192000"/>
                <a:gd name="connsiteY5-526" fmla="*/ 1155629 h 1155629"/>
                <a:gd name="connsiteX0-527" fmla="*/ 0 w 12192000"/>
                <a:gd name="connsiteY0-528" fmla="*/ 1144665 h 1144665"/>
                <a:gd name="connsiteX1-529" fmla="*/ 5023262 w 12192000"/>
                <a:gd name="connsiteY1-530" fmla="*/ 15 h 1144665"/>
                <a:gd name="connsiteX2-531" fmla="*/ 7205024 w 12192000"/>
                <a:gd name="connsiteY2-532" fmla="*/ 561785 h 1144665"/>
                <a:gd name="connsiteX3-533" fmla="*/ 9133445 w 12192000"/>
                <a:gd name="connsiteY3-534" fmla="*/ 489544 h 1144665"/>
                <a:gd name="connsiteX4-535" fmla="*/ 12192000 w 12192000"/>
                <a:gd name="connsiteY4-536" fmla="*/ 1144665 h 1144665"/>
                <a:gd name="connsiteX5-537" fmla="*/ 0 w 12192000"/>
                <a:gd name="connsiteY5-538" fmla="*/ 1144665 h 1144665"/>
                <a:gd name="connsiteX0-539" fmla="*/ 0 w 12192000"/>
                <a:gd name="connsiteY0-540" fmla="*/ 1144665 h 1144665"/>
                <a:gd name="connsiteX1-541" fmla="*/ 5023262 w 12192000"/>
                <a:gd name="connsiteY1-542" fmla="*/ 15 h 1144665"/>
                <a:gd name="connsiteX2-543" fmla="*/ 7205024 w 12192000"/>
                <a:gd name="connsiteY2-544" fmla="*/ 561785 h 1144665"/>
                <a:gd name="connsiteX3-545" fmla="*/ 9133445 w 12192000"/>
                <a:gd name="connsiteY3-546" fmla="*/ 489544 h 1144665"/>
                <a:gd name="connsiteX4-547" fmla="*/ 12192000 w 12192000"/>
                <a:gd name="connsiteY4-548" fmla="*/ 1144665 h 1144665"/>
                <a:gd name="connsiteX5-549" fmla="*/ 0 w 12192000"/>
                <a:gd name="connsiteY5-550" fmla="*/ 1144665 h 1144665"/>
                <a:gd name="connsiteX0-551" fmla="*/ 0 w 12192000"/>
                <a:gd name="connsiteY0-552" fmla="*/ 1144665 h 1144665"/>
                <a:gd name="connsiteX1-553" fmla="*/ 5023262 w 12192000"/>
                <a:gd name="connsiteY1-554" fmla="*/ 15 h 1144665"/>
                <a:gd name="connsiteX2-555" fmla="*/ 7205024 w 12192000"/>
                <a:gd name="connsiteY2-556" fmla="*/ 561785 h 1144665"/>
                <a:gd name="connsiteX3-557" fmla="*/ 9142681 w 12192000"/>
                <a:gd name="connsiteY3-558" fmla="*/ 369471 h 1144665"/>
                <a:gd name="connsiteX4-559" fmla="*/ 12192000 w 12192000"/>
                <a:gd name="connsiteY4-560" fmla="*/ 1144665 h 1144665"/>
                <a:gd name="connsiteX5-561" fmla="*/ 0 w 12192000"/>
                <a:gd name="connsiteY5-562" fmla="*/ 1144665 h 1144665"/>
                <a:gd name="connsiteX0-563" fmla="*/ 0 w 12192000"/>
                <a:gd name="connsiteY0-564" fmla="*/ 1144665 h 1144665"/>
                <a:gd name="connsiteX1-565" fmla="*/ 5023262 w 12192000"/>
                <a:gd name="connsiteY1-566" fmla="*/ 15 h 1144665"/>
                <a:gd name="connsiteX2-567" fmla="*/ 7205024 w 12192000"/>
                <a:gd name="connsiteY2-568" fmla="*/ 561785 h 1144665"/>
                <a:gd name="connsiteX3-569" fmla="*/ 9142681 w 12192000"/>
                <a:gd name="connsiteY3-570" fmla="*/ 369471 h 1144665"/>
                <a:gd name="connsiteX4-571" fmla="*/ 12192000 w 12192000"/>
                <a:gd name="connsiteY4-572" fmla="*/ 1144665 h 1144665"/>
                <a:gd name="connsiteX5-573" fmla="*/ 0 w 12192000"/>
                <a:gd name="connsiteY5-574" fmla="*/ 1144665 h 1144665"/>
                <a:gd name="connsiteX0-575" fmla="*/ 0 w 12192000"/>
                <a:gd name="connsiteY0-576" fmla="*/ 1144665 h 1144665"/>
                <a:gd name="connsiteX1-577" fmla="*/ 5023262 w 12192000"/>
                <a:gd name="connsiteY1-578" fmla="*/ 15 h 1144665"/>
                <a:gd name="connsiteX2-579" fmla="*/ 7205024 w 12192000"/>
                <a:gd name="connsiteY2-580" fmla="*/ 561785 h 1144665"/>
                <a:gd name="connsiteX3-581" fmla="*/ 9244281 w 12192000"/>
                <a:gd name="connsiteY3-582" fmla="*/ 521871 h 1144665"/>
                <a:gd name="connsiteX4-583" fmla="*/ 12192000 w 12192000"/>
                <a:gd name="connsiteY4-584" fmla="*/ 1144665 h 1144665"/>
                <a:gd name="connsiteX5-585" fmla="*/ 0 w 12192000"/>
                <a:gd name="connsiteY5-586" fmla="*/ 1144665 h 1144665"/>
                <a:gd name="connsiteX0-587" fmla="*/ 0 w 12192000"/>
                <a:gd name="connsiteY0-588" fmla="*/ 1144665 h 1144665"/>
                <a:gd name="connsiteX1-589" fmla="*/ 5023262 w 12192000"/>
                <a:gd name="connsiteY1-590" fmla="*/ 15 h 1144665"/>
                <a:gd name="connsiteX2-591" fmla="*/ 7205024 w 12192000"/>
                <a:gd name="connsiteY2-592" fmla="*/ 561785 h 1144665"/>
                <a:gd name="connsiteX3-593" fmla="*/ 9244281 w 12192000"/>
                <a:gd name="connsiteY3-594" fmla="*/ 521871 h 1144665"/>
                <a:gd name="connsiteX4-595" fmla="*/ 12192000 w 12192000"/>
                <a:gd name="connsiteY4-596" fmla="*/ 1144665 h 1144665"/>
                <a:gd name="connsiteX5-597" fmla="*/ 0 w 12192000"/>
                <a:gd name="connsiteY5-598" fmla="*/ 1144665 h 1144665"/>
                <a:gd name="connsiteX0-599" fmla="*/ 0 w 12192000"/>
                <a:gd name="connsiteY0-600" fmla="*/ 1144665 h 1144665"/>
                <a:gd name="connsiteX1-601" fmla="*/ 5023262 w 12192000"/>
                <a:gd name="connsiteY1-602" fmla="*/ 15 h 1144665"/>
                <a:gd name="connsiteX2-603" fmla="*/ 7205024 w 12192000"/>
                <a:gd name="connsiteY2-604" fmla="*/ 561785 h 1144665"/>
                <a:gd name="connsiteX3-605" fmla="*/ 9244281 w 12192000"/>
                <a:gd name="connsiteY3-606" fmla="*/ 521871 h 1144665"/>
                <a:gd name="connsiteX4-607" fmla="*/ 12192000 w 12192000"/>
                <a:gd name="connsiteY4-608" fmla="*/ 1144665 h 1144665"/>
                <a:gd name="connsiteX5-609" fmla="*/ 0 w 12192000"/>
                <a:gd name="connsiteY5-610" fmla="*/ 1144665 h 1144665"/>
                <a:gd name="connsiteX0-611" fmla="*/ 0 w 12192000"/>
                <a:gd name="connsiteY0-612" fmla="*/ 1144665 h 1144665"/>
                <a:gd name="connsiteX1-613" fmla="*/ 5023262 w 12192000"/>
                <a:gd name="connsiteY1-614" fmla="*/ 15 h 1144665"/>
                <a:gd name="connsiteX2-615" fmla="*/ 7205024 w 12192000"/>
                <a:gd name="connsiteY2-616" fmla="*/ 561785 h 1144665"/>
                <a:gd name="connsiteX3-617" fmla="*/ 9244281 w 12192000"/>
                <a:gd name="connsiteY3-618" fmla="*/ 521871 h 1144665"/>
                <a:gd name="connsiteX4-619" fmla="*/ 12192000 w 12192000"/>
                <a:gd name="connsiteY4-620" fmla="*/ 1144665 h 1144665"/>
                <a:gd name="connsiteX5-621" fmla="*/ 0 w 12192000"/>
                <a:gd name="connsiteY5-622" fmla="*/ 1144665 h 1144665"/>
                <a:gd name="connsiteX0-623" fmla="*/ 0 w 12192000"/>
                <a:gd name="connsiteY0-624" fmla="*/ 1150742 h 1150742"/>
                <a:gd name="connsiteX1-625" fmla="*/ 5023262 w 12192000"/>
                <a:gd name="connsiteY1-626" fmla="*/ 6092 h 1150742"/>
                <a:gd name="connsiteX2-627" fmla="*/ 7319324 w 12192000"/>
                <a:gd name="connsiteY2-628" fmla="*/ 689782 h 1150742"/>
                <a:gd name="connsiteX3-629" fmla="*/ 9244281 w 12192000"/>
                <a:gd name="connsiteY3-630" fmla="*/ 527948 h 1150742"/>
                <a:gd name="connsiteX4-631" fmla="*/ 12192000 w 12192000"/>
                <a:gd name="connsiteY4-632" fmla="*/ 1150742 h 1150742"/>
                <a:gd name="connsiteX5-633" fmla="*/ 0 w 12192000"/>
                <a:gd name="connsiteY5-634" fmla="*/ 1150742 h 1150742"/>
                <a:gd name="connsiteX0-635" fmla="*/ 0 w 12192000"/>
                <a:gd name="connsiteY0-636" fmla="*/ 1150502 h 1150502"/>
                <a:gd name="connsiteX1-637" fmla="*/ 5023262 w 12192000"/>
                <a:gd name="connsiteY1-638" fmla="*/ 5852 h 1150502"/>
                <a:gd name="connsiteX2-639" fmla="*/ 7319324 w 12192000"/>
                <a:gd name="connsiteY2-640" fmla="*/ 689542 h 1150502"/>
                <a:gd name="connsiteX3-641" fmla="*/ 9244281 w 12192000"/>
                <a:gd name="connsiteY3-642" fmla="*/ 527708 h 1150502"/>
                <a:gd name="connsiteX4-643" fmla="*/ 12192000 w 12192000"/>
                <a:gd name="connsiteY4-644" fmla="*/ 1150502 h 1150502"/>
                <a:gd name="connsiteX5-645" fmla="*/ 0 w 12192000"/>
                <a:gd name="connsiteY5-646" fmla="*/ 1150502 h 1150502"/>
                <a:gd name="connsiteX0-647" fmla="*/ 0 w 12192000"/>
                <a:gd name="connsiteY0-648" fmla="*/ 1150334 h 1150334"/>
                <a:gd name="connsiteX1-649" fmla="*/ 5023262 w 12192000"/>
                <a:gd name="connsiteY1-650" fmla="*/ 5684 h 1150334"/>
                <a:gd name="connsiteX2-651" fmla="*/ 7319324 w 12192000"/>
                <a:gd name="connsiteY2-652" fmla="*/ 689374 h 1150334"/>
                <a:gd name="connsiteX3-653" fmla="*/ 9244281 w 12192000"/>
                <a:gd name="connsiteY3-654" fmla="*/ 527540 h 1150334"/>
                <a:gd name="connsiteX4-655" fmla="*/ 12192000 w 12192000"/>
                <a:gd name="connsiteY4-656" fmla="*/ 1150334 h 1150334"/>
                <a:gd name="connsiteX5-657" fmla="*/ 0 w 12192000"/>
                <a:gd name="connsiteY5-658" fmla="*/ 1150334 h 1150334"/>
                <a:gd name="connsiteX0-659" fmla="*/ 0 w 12192000"/>
                <a:gd name="connsiteY0-660" fmla="*/ 1150742 h 1150742"/>
                <a:gd name="connsiteX1-661" fmla="*/ 5023262 w 12192000"/>
                <a:gd name="connsiteY1-662" fmla="*/ 6092 h 1150742"/>
                <a:gd name="connsiteX2-663" fmla="*/ 7319324 w 12192000"/>
                <a:gd name="connsiteY2-664" fmla="*/ 689782 h 1150742"/>
                <a:gd name="connsiteX3-665" fmla="*/ 9244281 w 12192000"/>
                <a:gd name="connsiteY3-666" fmla="*/ 527948 h 1150742"/>
                <a:gd name="connsiteX4-667" fmla="*/ 12192000 w 12192000"/>
                <a:gd name="connsiteY4-668" fmla="*/ 1150742 h 1150742"/>
                <a:gd name="connsiteX5-669" fmla="*/ 0 w 12192000"/>
                <a:gd name="connsiteY5-670" fmla="*/ 1150742 h 1150742"/>
                <a:gd name="connsiteX0-671" fmla="*/ 0 w 12192000"/>
                <a:gd name="connsiteY0-672" fmla="*/ 1151172 h 1151172"/>
                <a:gd name="connsiteX1-673" fmla="*/ 5023262 w 12192000"/>
                <a:gd name="connsiteY1-674" fmla="*/ 6522 h 1151172"/>
                <a:gd name="connsiteX2-675" fmla="*/ 7319324 w 12192000"/>
                <a:gd name="connsiteY2-676" fmla="*/ 690212 h 1151172"/>
                <a:gd name="connsiteX3-677" fmla="*/ 7917180 w 12192000"/>
                <a:gd name="connsiteY3-678" fmla="*/ 822533 h 1151172"/>
                <a:gd name="connsiteX4-679" fmla="*/ 9244281 w 12192000"/>
                <a:gd name="connsiteY4-680" fmla="*/ 528378 h 1151172"/>
                <a:gd name="connsiteX5-681" fmla="*/ 12192000 w 12192000"/>
                <a:gd name="connsiteY5-682" fmla="*/ 1151172 h 1151172"/>
                <a:gd name="connsiteX6" fmla="*/ 0 w 12192000"/>
                <a:gd name="connsiteY6" fmla="*/ 1151172 h 1151172"/>
                <a:gd name="connsiteX0-683" fmla="*/ 0 w 12192000"/>
                <a:gd name="connsiteY0-684" fmla="*/ 1151137 h 1151137"/>
                <a:gd name="connsiteX1-685" fmla="*/ 5023262 w 12192000"/>
                <a:gd name="connsiteY1-686" fmla="*/ 6487 h 1151137"/>
                <a:gd name="connsiteX2-687" fmla="*/ 7319324 w 12192000"/>
                <a:gd name="connsiteY2-688" fmla="*/ 690177 h 1151137"/>
                <a:gd name="connsiteX3-689" fmla="*/ 7978140 w 12192000"/>
                <a:gd name="connsiteY3-690" fmla="*/ 799638 h 1151137"/>
                <a:gd name="connsiteX4-691" fmla="*/ 9244281 w 12192000"/>
                <a:gd name="connsiteY4-692" fmla="*/ 528343 h 1151137"/>
                <a:gd name="connsiteX5-693" fmla="*/ 12192000 w 12192000"/>
                <a:gd name="connsiteY5-694" fmla="*/ 1151137 h 1151137"/>
                <a:gd name="connsiteX6-695" fmla="*/ 0 w 12192000"/>
                <a:gd name="connsiteY6-696" fmla="*/ 1151137 h 1151137"/>
                <a:gd name="connsiteX0-697" fmla="*/ 0 w 12192000"/>
                <a:gd name="connsiteY0-698" fmla="*/ 1151306 h 1151306"/>
                <a:gd name="connsiteX1-699" fmla="*/ 5023262 w 12192000"/>
                <a:gd name="connsiteY1-700" fmla="*/ 6656 h 1151306"/>
                <a:gd name="connsiteX2-701" fmla="*/ 7319324 w 12192000"/>
                <a:gd name="connsiteY2-702" fmla="*/ 690346 h 1151306"/>
                <a:gd name="connsiteX3-703" fmla="*/ 8191500 w 12192000"/>
                <a:gd name="connsiteY3-704" fmla="*/ 906487 h 1151306"/>
                <a:gd name="connsiteX4-705" fmla="*/ 9244281 w 12192000"/>
                <a:gd name="connsiteY4-706" fmla="*/ 528512 h 1151306"/>
                <a:gd name="connsiteX5-707" fmla="*/ 12192000 w 12192000"/>
                <a:gd name="connsiteY5-708" fmla="*/ 1151306 h 1151306"/>
                <a:gd name="connsiteX6-709" fmla="*/ 0 w 12192000"/>
                <a:gd name="connsiteY6-710" fmla="*/ 1151306 h 1151306"/>
                <a:gd name="connsiteX0-711" fmla="*/ 0 w 12192000"/>
                <a:gd name="connsiteY0-712" fmla="*/ 1146067 h 1146067"/>
                <a:gd name="connsiteX1-713" fmla="*/ 5023262 w 12192000"/>
                <a:gd name="connsiteY1-714" fmla="*/ 1417 h 1146067"/>
                <a:gd name="connsiteX2-715" fmla="*/ 8191500 w 12192000"/>
                <a:gd name="connsiteY2-716" fmla="*/ 901248 h 1146067"/>
                <a:gd name="connsiteX3-717" fmla="*/ 9244281 w 12192000"/>
                <a:gd name="connsiteY3-718" fmla="*/ 523273 h 1146067"/>
                <a:gd name="connsiteX4-719" fmla="*/ 12192000 w 12192000"/>
                <a:gd name="connsiteY4-720" fmla="*/ 1146067 h 1146067"/>
                <a:gd name="connsiteX5-721" fmla="*/ 0 w 12192000"/>
                <a:gd name="connsiteY5-722" fmla="*/ 1146067 h 1146067"/>
                <a:gd name="connsiteX0-723" fmla="*/ 0 w 12192000"/>
                <a:gd name="connsiteY0-724" fmla="*/ 1146846 h 1146846"/>
                <a:gd name="connsiteX1-725" fmla="*/ 5023262 w 12192000"/>
                <a:gd name="connsiteY1-726" fmla="*/ 2196 h 1146846"/>
                <a:gd name="connsiteX2-727" fmla="*/ 7871460 w 12192000"/>
                <a:gd name="connsiteY2-728" fmla="*/ 848687 h 1146846"/>
                <a:gd name="connsiteX3-729" fmla="*/ 9244281 w 12192000"/>
                <a:gd name="connsiteY3-730" fmla="*/ 524052 h 1146846"/>
                <a:gd name="connsiteX4-731" fmla="*/ 12192000 w 12192000"/>
                <a:gd name="connsiteY4-732" fmla="*/ 1146846 h 1146846"/>
                <a:gd name="connsiteX5-733" fmla="*/ 0 w 12192000"/>
                <a:gd name="connsiteY5-734" fmla="*/ 1146846 h 1146846"/>
                <a:gd name="connsiteX0-735" fmla="*/ 0 w 12727322"/>
                <a:gd name="connsiteY0-736" fmla="*/ 1146846 h 1146846"/>
                <a:gd name="connsiteX1-737" fmla="*/ 5023262 w 12727322"/>
                <a:gd name="connsiteY1-738" fmla="*/ 2196 h 1146846"/>
                <a:gd name="connsiteX2-739" fmla="*/ 7871460 w 12727322"/>
                <a:gd name="connsiteY2-740" fmla="*/ 848687 h 1146846"/>
                <a:gd name="connsiteX3-741" fmla="*/ 9244281 w 12727322"/>
                <a:gd name="connsiteY3-742" fmla="*/ 524052 h 1146846"/>
                <a:gd name="connsiteX4-743" fmla="*/ 10416540 w 12727322"/>
                <a:gd name="connsiteY4-744" fmla="*/ 879167 h 1146846"/>
                <a:gd name="connsiteX5-745" fmla="*/ 12192000 w 12727322"/>
                <a:gd name="connsiteY5-746" fmla="*/ 1146846 h 1146846"/>
                <a:gd name="connsiteX6-747" fmla="*/ 0 w 12727322"/>
                <a:gd name="connsiteY6-748" fmla="*/ 1146846 h 1146846"/>
                <a:gd name="connsiteX0-749" fmla="*/ 0 w 12727322"/>
                <a:gd name="connsiteY0-750" fmla="*/ 1146846 h 1146846"/>
                <a:gd name="connsiteX1-751" fmla="*/ 5023262 w 12727322"/>
                <a:gd name="connsiteY1-752" fmla="*/ 2196 h 1146846"/>
                <a:gd name="connsiteX2-753" fmla="*/ 7871460 w 12727322"/>
                <a:gd name="connsiteY2-754" fmla="*/ 848687 h 1146846"/>
                <a:gd name="connsiteX3-755" fmla="*/ 9244281 w 12727322"/>
                <a:gd name="connsiteY3-756" fmla="*/ 524052 h 1146846"/>
                <a:gd name="connsiteX4-757" fmla="*/ 10416540 w 12727322"/>
                <a:gd name="connsiteY4-758" fmla="*/ 879167 h 1146846"/>
                <a:gd name="connsiteX5-759" fmla="*/ 12192000 w 12727322"/>
                <a:gd name="connsiteY5-760" fmla="*/ 1146846 h 1146846"/>
                <a:gd name="connsiteX6-761" fmla="*/ 0 w 12727322"/>
                <a:gd name="connsiteY6-762" fmla="*/ 1146846 h 1146846"/>
                <a:gd name="connsiteX0-763" fmla="*/ 0 w 12192000"/>
                <a:gd name="connsiteY0-764" fmla="*/ 1146846 h 1146846"/>
                <a:gd name="connsiteX1-765" fmla="*/ 5023262 w 12192000"/>
                <a:gd name="connsiteY1-766" fmla="*/ 2196 h 1146846"/>
                <a:gd name="connsiteX2-767" fmla="*/ 7871460 w 12192000"/>
                <a:gd name="connsiteY2-768" fmla="*/ 848687 h 1146846"/>
                <a:gd name="connsiteX3-769" fmla="*/ 9244281 w 12192000"/>
                <a:gd name="connsiteY3-770" fmla="*/ 524052 h 1146846"/>
                <a:gd name="connsiteX4-771" fmla="*/ 10416540 w 12192000"/>
                <a:gd name="connsiteY4-772" fmla="*/ 879167 h 1146846"/>
                <a:gd name="connsiteX5-773" fmla="*/ 12192000 w 12192000"/>
                <a:gd name="connsiteY5-774" fmla="*/ 1146846 h 1146846"/>
                <a:gd name="connsiteX6-775" fmla="*/ 0 w 12192000"/>
                <a:gd name="connsiteY6-776" fmla="*/ 1146846 h 1146846"/>
                <a:gd name="connsiteX0-777" fmla="*/ 0 w 12192000"/>
                <a:gd name="connsiteY0-778" fmla="*/ 1146846 h 1146846"/>
                <a:gd name="connsiteX1-779" fmla="*/ 5023262 w 12192000"/>
                <a:gd name="connsiteY1-780" fmla="*/ 2196 h 1146846"/>
                <a:gd name="connsiteX2-781" fmla="*/ 7871460 w 12192000"/>
                <a:gd name="connsiteY2-782" fmla="*/ 848687 h 1146846"/>
                <a:gd name="connsiteX3-783" fmla="*/ 9244281 w 12192000"/>
                <a:gd name="connsiteY3-784" fmla="*/ 524052 h 1146846"/>
                <a:gd name="connsiteX4-785" fmla="*/ 10416540 w 12192000"/>
                <a:gd name="connsiteY4-786" fmla="*/ 879167 h 1146846"/>
                <a:gd name="connsiteX5-787" fmla="*/ 12192000 w 12192000"/>
                <a:gd name="connsiteY5-788" fmla="*/ 1146846 h 1146846"/>
                <a:gd name="connsiteX6-789" fmla="*/ 0 w 12192000"/>
                <a:gd name="connsiteY6-790" fmla="*/ 1146846 h 1146846"/>
              </a:gdLst>
              <a:ahLst/>
              <a:cxnLst>
                <a:cxn ang="0">
                  <a:pos x="connsiteX0-1" y="connsiteY0-2"/>
                </a:cxn>
                <a:cxn ang="0">
                  <a:pos x="connsiteX1-3" y="connsiteY1-4"/>
                </a:cxn>
                <a:cxn ang="0">
                  <a:pos x="connsiteX2-5" y="connsiteY2-6"/>
                </a:cxn>
                <a:cxn ang="0">
                  <a:pos x="connsiteX3-7" y="connsiteY3-8"/>
                </a:cxn>
                <a:cxn ang="0">
                  <a:pos x="connsiteX4-25" y="connsiteY4-26"/>
                </a:cxn>
                <a:cxn ang="0">
                  <a:pos x="connsiteX5-107" y="connsiteY5-108"/>
                </a:cxn>
                <a:cxn ang="0">
                  <a:pos x="connsiteX6-695" y="connsiteY6-696"/>
                </a:cxn>
              </a:cxnLst>
              <a:rect l="l" t="t" r="r" b="b"/>
              <a:pathLst>
                <a:path w="12192000" h="1146846">
                  <a:moveTo>
                    <a:pt x="0" y="1146846"/>
                  </a:moveTo>
                  <a:cubicBezTo>
                    <a:pt x="3212715" y="1032380"/>
                    <a:pt x="3711352" y="51889"/>
                    <a:pt x="5023262" y="2196"/>
                  </a:cubicBezTo>
                  <a:cubicBezTo>
                    <a:pt x="6335172" y="-47497"/>
                    <a:pt x="7167957" y="761711"/>
                    <a:pt x="7871460" y="848687"/>
                  </a:cubicBezTo>
                  <a:cubicBezTo>
                    <a:pt x="8192286" y="821715"/>
                    <a:pt x="8820101" y="518972"/>
                    <a:pt x="9244281" y="524052"/>
                  </a:cubicBezTo>
                  <a:cubicBezTo>
                    <a:pt x="9668461" y="529132"/>
                    <a:pt x="9925254" y="775368"/>
                    <a:pt x="10416540" y="879167"/>
                  </a:cubicBezTo>
                  <a:cubicBezTo>
                    <a:pt x="10907826" y="982966"/>
                    <a:pt x="11324590" y="852043"/>
                    <a:pt x="12192000" y="1146846"/>
                  </a:cubicBezTo>
                  <a:lnTo>
                    <a:pt x="0" y="1146846"/>
                  </a:lnTo>
                  <a:close/>
                </a:path>
              </a:pathLst>
            </a:custGeom>
            <a:solidFill>
              <a:srgbClr val="6065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pitchFamily="34" charset="-122"/>
                <a:sym typeface="Arial" panose="020B0604020202020204"/>
              </a:endParaRPr>
            </a:p>
          </p:txBody>
        </p:sp>
        <p:sp>
          <p:nvSpPr>
            <p:cNvPr id="6" name="矩形 4"/>
            <p:cNvSpPr/>
            <p:nvPr/>
          </p:nvSpPr>
          <p:spPr>
            <a:xfrm>
              <a:off x="0" y="5620298"/>
              <a:ext cx="12192000" cy="1237702"/>
            </a:xfrm>
            <a:custGeom>
              <a:avLst/>
              <a:gdLst>
                <a:gd name="connsiteX0" fmla="*/ 0 w 12192000"/>
                <a:gd name="connsiteY0" fmla="*/ 0 h 1284514"/>
                <a:gd name="connsiteX1" fmla="*/ 12192000 w 12192000"/>
                <a:gd name="connsiteY1" fmla="*/ 0 h 1284514"/>
                <a:gd name="connsiteX2" fmla="*/ 12192000 w 12192000"/>
                <a:gd name="connsiteY2" fmla="*/ 1284514 h 1284514"/>
                <a:gd name="connsiteX3" fmla="*/ 0 w 12192000"/>
                <a:gd name="connsiteY3" fmla="*/ 1284514 h 1284514"/>
                <a:gd name="connsiteX4" fmla="*/ 0 w 12192000"/>
                <a:gd name="connsiteY4" fmla="*/ 0 h 1284514"/>
                <a:gd name="connsiteX0-1" fmla="*/ 0 w 12192000"/>
                <a:gd name="connsiteY0-2" fmla="*/ 1284514 h 1284514"/>
                <a:gd name="connsiteX1-3" fmla="*/ 12192000 w 12192000"/>
                <a:gd name="connsiteY1-4" fmla="*/ 0 h 1284514"/>
                <a:gd name="connsiteX2-5" fmla="*/ 12192000 w 12192000"/>
                <a:gd name="connsiteY2-6" fmla="*/ 1284514 h 1284514"/>
                <a:gd name="connsiteX3-7" fmla="*/ 0 w 12192000"/>
                <a:gd name="connsiteY3-8" fmla="*/ 1284514 h 1284514"/>
                <a:gd name="connsiteX0-9" fmla="*/ 0 w 12192000"/>
                <a:gd name="connsiteY0-10" fmla="*/ 1284514 h 1284514"/>
                <a:gd name="connsiteX1-11" fmla="*/ 12192000 w 12192000"/>
                <a:gd name="connsiteY1-12" fmla="*/ 0 h 1284514"/>
                <a:gd name="connsiteX2-13" fmla="*/ 12192000 w 12192000"/>
                <a:gd name="connsiteY2-14" fmla="*/ 1284514 h 1284514"/>
                <a:gd name="connsiteX3-15" fmla="*/ 0 w 12192000"/>
                <a:gd name="connsiteY3-16" fmla="*/ 1284514 h 1284514"/>
                <a:gd name="connsiteX0-17" fmla="*/ 249129 w 12441129"/>
                <a:gd name="connsiteY0-18" fmla="*/ 1340574 h 1340574"/>
                <a:gd name="connsiteX1-19" fmla="*/ 4792100 w 12441129"/>
                <a:gd name="connsiteY1-20" fmla="*/ 186688 h 1340574"/>
                <a:gd name="connsiteX2-21" fmla="*/ 12441129 w 12441129"/>
                <a:gd name="connsiteY2-22" fmla="*/ 56060 h 1340574"/>
                <a:gd name="connsiteX3-23" fmla="*/ 12441129 w 12441129"/>
                <a:gd name="connsiteY3-24" fmla="*/ 1340574 h 1340574"/>
                <a:gd name="connsiteX4-25" fmla="*/ 249129 w 12441129"/>
                <a:gd name="connsiteY4-26" fmla="*/ 1340574 h 1340574"/>
                <a:gd name="connsiteX0-27" fmla="*/ 0 w 12192000"/>
                <a:gd name="connsiteY0-28" fmla="*/ 1340574 h 1340574"/>
                <a:gd name="connsiteX1-29" fmla="*/ 4542971 w 12192000"/>
                <a:gd name="connsiteY1-30" fmla="*/ 186688 h 1340574"/>
                <a:gd name="connsiteX2-31" fmla="*/ 12192000 w 12192000"/>
                <a:gd name="connsiteY2-32" fmla="*/ 56060 h 1340574"/>
                <a:gd name="connsiteX3-33" fmla="*/ 12192000 w 12192000"/>
                <a:gd name="connsiteY3-34" fmla="*/ 1340574 h 1340574"/>
                <a:gd name="connsiteX4-35" fmla="*/ 0 w 12192000"/>
                <a:gd name="connsiteY4-36" fmla="*/ 1340574 h 1340574"/>
                <a:gd name="connsiteX0-37" fmla="*/ 0 w 12192000"/>
                <a:gd name="connsiteY0-38" fmla="*/ 1340574 h 1340574"/>
                <a:gd name="connsiteX1-39" fmla="*/ 4542971 w 12192000"/>
                <a:gd name="connsiteY1-40" fmla="*/ 186688 h 1340574"/>
                <a:gd name="connsiteX2-41" fmla="*/ 12192000 w 12192000"/>
                <a:gd name="connsiteY2-42" fmla="*/ 56060 h 1340574"/>
                <a:gd name="connsiteX3-43" fmla="*/ 12192000 w 12192000"/>
                <a:gd name="connsiteY3-44" fmla="*/ 1340574 h 1340574"/>
                <a:gd name="connsiteX4-45" fmla="*/ 0 w 12192000"/>
                <a:gd name="connsiteY4-46" fmla="*/ 1340574 h 1340574"/>
                <a:gd name="connsiteX0-47" fmla="*/ 0 w 12192000"/>
                <a:gd name="connsiteY0-48" fmla="*/ 1348860 h 1348860"/>
                <a:gd name="connsiteX1-49" fmla="*/ 4542971 w 12192000"/>
                <a:gd name="connsiteY1-50" fmla="*/ 194974 h 1348860"/>
                <a:gd name="connsiteX2-51" fmla="*/ 12192000 w 12192000"/>
                <a:gd name="connsiteY2-52" fmla="*/ 64346 h 1348860"/>
                <a:gd name="connsiteX3-53" fmla="*/ 12192000 w 12192000"/>
                <a:gd name="connsiteY3-54" fmla="*/ 1348860 h 1348860"/>
                <a:gd name="connsiteX4-55" fmla="*/ 0 w 12192000"/>
                <a:gd name="connsiteY4-56" fmla="*/ 1348860 h 1348860"/>
                <a:gd name="connsiteX0-57" fmla="*/ 233347 w 12425347"/>
                <a:gd name="connsiteY0-58" fmla="*/ 1348860 h 1348860"/>
                <a:gd name="connsiteX1-59" fmla="*/ 4776318 w 12425347"/>
                <a:gd name="connsiteY1-60" fmla="*/ 194974 h 1348860"/>
                <a:gd name="connsiteX2-61" fmla="*/ 12425347 w 12425347"/>
                <a:gd name="connsiteY2-62" fmla="*/ 64346 h 1348860"/>
                <a:gd name="connsiteX3-63" fmla="*/ 12425347 w 12425347"/>
                <a:gd name="connsiteY3-64" fmla="*/ 1348860 h 1348860"/>
                <a:gd name="connsiteX4-65" fmla="*/ 233347 w 12425347"/>
                <a:gd name="connsiteY4-66" fmla="*/ 1348860 h 1348860"/>
                <a:gd name="connsiteX0-67" fmla="*/ 0 w 12192000"/>
                <a:gd name="connsiteY0-68" fmla="*/ 1348860 h 1348860"/>
                <a:gd name="connsiteX1-69" fmla="*/ 4542971 w 12192000"/>
                <a:gd name="connsiteY1-70" fmla="*/ 194974 h 1348860"/>
                <a:gd name="connsiteX2-71" fmla="*/ 12192000 w 12192000"/>
                <a:gd name="connsiteY2-72" fmla="*/ 64346 h 1348860"/>
                <a:gd name="connsiteX3-73" fmla="*/ 12192000 w 12192000"/>
                <a:gd name="connsiteY3-74" fmla="*/ 1348860 h 1348860"/>
                <a:gd name="connsiteX4-75" fmla="*/ 0 w 12192000"/>
                <a:gd name="connsiteY4-76" fmla="*/ 1348860 h 1348860"/>
                <a:gd name="connsiteX0-77" fmla="*/ 0 w 12192000"/>
                <a:gd name="connsiteY0-78" fmla="*/ 1405597 h 1405597"/>
                <a:gd name="connsiteX1-79" fmla="*/ 4542971 w 12192000"/>
                <a:gd name="connsiteY1-80" fmla="*/ 251711 h 1405597"/>
                <a:gd name="connsiteX2-81" fmla="*/ 12192000 w 12192000"/>
                <a:gd name="connsiteY2-82" fmla="*/ 121083 h 1405597"/>
                <a:gd name="connsiteX3-83" fmla="*/ 12192000 w 12192000"/>
                <a:gd name="connsiteY3-84" fmla="*/ 1405597 h 1405597"/>
                <a:gd name="connsiteX4-85" fmla="*/ 0 w 12192000"/>
                <a:gd name="connsiteY4-86" fmla="*/ 1405597 h 1405597"/>
                <a:gd name="connsiteX0-87" fmla="*/ 0 w 12192000"/>
                <a:gd name="connsiteY0-88" fmla="*/ 1320403 h 1320403"/>
                <a:gd name="connsiteX1-89" fmla="*/ 4542971 w 12192000"/>
                <a:gd name="connsiteY1-90" fmla="*/ 166517 h 1320403"/>
                <a:gd name="connsiteX2-91" fmla="*/ 7997371 w 12192000"/>
                <a:gd name="connsiteY2-92" fmla="*/ 805147 h 1320403"/>
                <a:gd name="connsiteX3-93" fmla="*/ 12192000 w 12192000"/>
                <a:gd name="connsiteY3-94" fmla="*/ 35889 h 1320403"/>
                <a:gd name="connsiteX4-95" fmla="*/ 12192000 w 12192000"/>
                <a:gd name="connsiteY4-96" fmla="*/ 1320403 h 1320403"/>
                <a:gd name="connsiteX5" fmla="*/ 0 w 12192000"/>
                <a:gd name="connsiteY5" fmla="*/ 1320403 h 1320403"/>
                <a:gd name="connsiteX0-97" fmla="*/ 0 w 12192000"/>
                <a:gd name="connsiteY0-98" fmla="*/ 1321338 h 1321338"/>
                <a:gd name="connsiteX1-99" fmla="*/ 4542971 w 12192000"/>
                <a:gd name="connsiteY1-100" fmla="*/ 167452 h 1321338"/>
                <a:gd name="connsiteX2-101" fmla="*/ 8040914 w 12192000"/>
                <a:gd name="connsiteY2-102" fmla="*/ 777053 h 1321338"/>
                <a:gd name="connsiteX3-103" fmla="*/ 12192000 w 12192000"/>
                <a:gd name="connsiteY3-104" fmla="*/ 36824 h 1321338"/>
                <a:gd name="connsiteX4-105" fmla="*/ 12192000 w 12192000"/>
                <a:gd name="connsiteY4-106" fmla="*/ 1321338 h 1321338"/>
                <a:gd name="connsiteX5-107" fmla="*/ 0 w 12192000"/>
                <a:gd name="connsiteY5-108" fmla="*/ 1321338 h 1321338"/>
                <a:gd name="connsiteX0-109" fmla="*/ 0 w 12192000"/>
                <a:gd name="connsiteY0-110" fmla="*/ 1321338 h 1321338"/>
                <a:gd name="connsiteX1-111" fmla="*/ 4542971 w 12192000"/>
                <a:gd name="connsiteY1-112" fmla="*/ 167452 h 1321338"/>
                <a:gd name="connsiteX2-113" fmla="*/ 8040914 w 12192000"/>
                <a:gd name="connsiteY2-114" fmla="*/ 777053 h 1321338"/>
                <a:gd name="connsiteX3-115" fmla="*/ 12192000 w 12192000"/>
                <a:gd name="connsiteY3-116" fmla="*/ 36824 h 1321338"/>
                <a:gd name="connsiteX4-117" fmla="*/ 12192000 w 12192000"/>
                <a:gd name="connsiteY4-118" fmla="*/ 1321338 h 1321338"/>
                <a:gd name="connsiteX5-119" fmla="*/ 0 w 12192000"/>
                <a:gd name="connsiteY5-120" fmla="*/ 1321338 h 1321338"/>
                <a:gd name="connsiteX0-121" fmla="*/ 0 w 12451870"/>
                <a:gd name="connsiteY0-122" fmla="*/ 1164632 h 1164632"/>
                <a:gd name="connsiteX1-123" fmla="*/ 4542971 w 12451870"/>
                <a:gd name="connsiteY1-124" fmla="*/ 10746 h 1164632"/>
                <a:gd name="connsiteX2-125" fmla="*/ 8040914 w 12451870"/>
                <a:gd name="connsiteY2-126" fmla="*/ 620347 h 1164632"/>
                <a:gd name="connsiteX3-127" fmla="*/ 12192000 w 12451870"/>
                <a:gd name="connsiteY3-128" fmla="*/ 1164632 h 1164632"/>
                <a:gd name="connsiteX4-129" fmla="*/ 0 w 12451870"/>
                <a:gd name="connsiteY4-130" fmla="*/ 1164632 h 1164632"/>
                <a:gd name="connsiteX0-131" fmla="*/ 0 w 12192000"/>
                <a:gd name="connsiteY0-132" fmla="*/ 1164632 h 1164632"/>
                <a:gd name="connsiteX1-133" fmla="*/ 4542971 w 12192000"/>
                <a:gd name="connsiteY1-134" fmla="*/ 10746 h 1164632"/>
                <a:gd name="connsiteX2-135" fmla="*/ 8040914 w 12192000"/>
                <a:gd name="connsiteY2-136" fmla="*/ 620347 h 1164632"/>
                <a:gd name="connsiteX3-137" fmla="*/ 12192000 w 12192000"/>
                <a:gd name="connsiteY3-138" fmla="*/ 1164632 h 1164632"/>
                <a:gd name="connsiteX4-139" fmla="*/ 0 w 12192000"/>
                <a:gd name="connsiteY4-140" fmla="*/ 1164632 h 1164632"/>
                <a:gd name="connsiteX0-141" fmla="*/ 0 w 12192000"/>
                <a:gd name="connsiteY0-142" fmla="*/ 1166245 h 1166245"/>
                <a:gd name="connsiteX1-143" fmla="*/ 4542971 w 12192000"/>
                <a:gd name="connsiteY1-144" fmla="*/ 12359 h 1166245"/>
                <a:gd name="connsiteX2-145" fmla="*/ 7881257 w 12192000"/>
                <a:gd name="connsiteY2-146" fmla="*/ 592931 h 1166245"/>
                <a:gd name="connsiteX3-147" fmla="*/ 12192000 w 12192000"/>
                <a:gd name="connsiteY3-148" fmla="*/ 1166245 h 1166245"/>
                <a:gd name="connsiteX4-149" fmla="*/ 0 w 12192000"/>
                <a:gd name="connsiteY4-150" fmla="*/ 1166245 h 1166245"/>
                <a:gd name="connsiteX0-151" fmla="*/ 0 w 12192000"/>
                <a:gd name="connsiteY0-152" fmla="*/ 1166245 h 1166245"/>
                <a:gd name="connsiteX1-153" fmla="*/ 4542971 w 12192000"/>
                <a:gd name="connsiteY1-154" fmla="*/ 12359 h 1166245"/>
                <a:gd name="connsiteX2-155" fmla="*/ 7881257 w 12192000"/>
                <a:gd name="connsiteY2-156" fmla="*/ 592931 h 1166245"/>
                <a:gd name="connsiteX3-157" fmla="*/ 12192000 w 12192000"/>
                <a:gd name="connsiteY3-158" fmla="*/ 1166245 h 1166245"/>
                <a:gd name="connsiteX4-159" fmla="*/ 0 w 12192000"/>
                <a:gd name="connsiteY4-160" fmla="*/ 1166245 h 1166245"/>
                <a:gd name="connsiteX0-161" fmla="*/ 0 w 12192000"/>
                <a:gd name="connsiteY0-162" fmla="*/ 1160586 h 1160586"/>
                <a:gd name="connsiteX1-163" fmla="*/ 4542971 w 12192000"/>
                <a:gd name="connsiteY1-164" fmla="*/ 6700 h 1160586"/>
                <a:gd name="connsiteX2-165" fmla="*/ 7881257 w 12192000"/>
                <a:gd name="connsiteY2-166" fmla="*/ 587272 h 1160586"/>
                <a:gd name="connsiteX3-167" fmla="*/ 12192000 w 12192000"/>
                <a:gd name="connsiteY3-168" fmla="*/ 1160586 h 1160586"/>
                <a:gd name="connsiteX4-169" fmla="*/ 0 w 12192000"/>
                <a:gd name="connsiteY4-170" fmla="*/ 1160586 h 1160586"/>
                <a:gd name="connsiteX0-171" fmla="*/ 0 w 12192000"/>
                <a:gd name="connsiteY0-172" fmla="*/ 1160586 h 1160586"/>
                <a:gd name="connsiteX1-173" fmla="*/ 4542971 w 12192000"/>
                <a:gd name="connsiteY1-174" fmla="*/ 6700 h 1160586"/>
                <a:gd name="connsiteX2-175" fmla="*/ 7808686 w 12192000"/>
                <a:gd name="connsiteY2-176" fmla="*/ 587272 h 1160586"/>
                <a:gd name="connsiteX3-177" fmla="*/ 12192000 w 12192000"/>
                <a:gd name="connsiteY3-178" fmla="*/ 1160586 h 1160586"/>
                <a:gd name="connsiteX4-179" fmla="*/ 0 w 12192000"/>
                <a:gd name="connsiteY4-180" fmla="*/ 1160586 h 1160586"/>
                <a:gd name="connsiteX0-181" fmla="*/ 0 w 12192000"/>
                <a:gd name="connsiteY0-182" fmla="*/ 1162364 h 1162364"/>
                <a:gd name="connsiteX1-183" fmla="*/ 4542971 w 12192000"/>
                <a:gd name="connsiteY1-184" fmla="*/ 8478 h 1162364"/>
                <a:gd name="connsiteX2-185" fmla="*/ 7126515 w 12192000"/>
                <a:gd name="connsiteY2-186" fmla="*/ 530993 h 1162364"/>
                <a:gd name="connsiteX3-187" fmla="*/ 12192000 w 12192000"/>
                <a:gd name="connsiteY3-188" fmla="*/ 1162364 h 1162364"/>
                <a:gd name="connsiteX4-189" fmla="*/ 0 w 12192000"/>
                <a:gd name="connsiteY4-190" fmla="*/ 1162364 h 1162364"/>
                <a:gd name="connsiteX0-191" fmla="*/ 0 w 12563710"/>
                <a:gd name="connsiteY0-192" fmla="*/ 1167359 h 1167359"/>
                <a:gd name="connsiteX1-193" fmla="*/ 4542971 w 12563710"/>
                <a:gd name="connsiteY1-194" fmla="*/ 13473 h 1167359"/>
                <a:gd name="connsiteX2-195" fmla="*/ 7126515 w 12563710"/>
                <a:gd name="connsiteY2-196" fmla="*/ 535988 h 1167359"/>
                <a:gd name="connsiteX3-197" fmla="*/ 9216571 w 12563710"/>
                <a:gd name="connsiteY3-198" fmla="*/ 521474 h 1167359"/>
                <a:gd name="connsiteX4-199" fmla="*/ 12192000 w 12563710"/>
                <a:gd name="connsiteY4-200" fmla="*/ 1167359 h 1167359"/>
                <a:gd name="connsiteX5-201" fmla="*/ 0 w 12563710"/>
                <a:gd name="connsiteY5-202" fmla="*/ 1167359 h 1167359"/>
                <a:gd name="connsiteX0-203" fmla="*/ 0 w 12563710"/>
                <a:gd name="connsiteY0-204" fmla="*/ 1167359 h 1167359"/>
                <a:gd name="connsiteX1-205" fmla="*/ 4542971 w 12563710"/>
                <a:gd name="connsiteY1-206" fmla="*/ 13473 h 1167359"/>
                <a:gd name="connsiteX2-207" fmla="*/ 7126515 w 12563710"/>
                <a:gd name="connsiteY2-208" fmla="*/ 535988 h 1167359"/>
                <a:gd name="connsiteX3-209" fmla="*/ 9216571 w 12563710"/>
                <a:gd name="connsiteY3-210" fmla="*/ 521474 h 1167359"/>
                <a:gd name="connsiteX4-211" fmla="*/ 12192000 w 12563710"/>
                <a:gd name="connsiteY4-212" fmla="*/ 1167359 h 1167359"/>
                <a:gd name="connsiteX5-213" fmla="*/ 0 w 12563710"/>
                <a:gd name="connsiteY5-214" fmla="*/ 1167359 h 1167359"/>
                <a:gd name="connsiteX0-215" fmla="*/ 0 w 12550463"/>
                <a:gd name="connsiteY0-216" fmla="*/ 1167359 h 1167359"/>
                <a:gd name="connsiteX1-217" fmla="*/ 4542971 w 12550463"/>
                <a:gd name="connsiteY1-218" fmla="*/ 13473 h 1167359"/>
                <a:gd name="connsiteX2-219" fmla="*/ 7126515 w 12550463"/>
                <a:gd name="connsiteY2-220" fmla="*/ 535988 h 1167359"/>
                <a:gd name="connsiteX3-221" fmla="*/ 9216571 w 12550463"/>
                <a:gd name="connsiteY3-222" fmla="*/ 521474 h 1167359"/>
                <a:gd name="connsiteX4-223" fmla="*/ 12192000 w 12550463"/>
                <a:gd name="connsiteY4-224" fmla="*/ 1167359 h 1167359"/>
                <a:gd name="connsiteX5-225" fmla="*/ 0 w 12550463"/>
                <a:gd name="connsiteY5-226" fmla="*/ 1167359 h 1167359"/>
                <a:gd name="connsiteX0-227" fmla="*/ 0 w 12192000"/>
                <a:gd name="connsiteY0-228" fmla="*/ 1167359 h 1167359"/>
                <a:gd name="connsiteX1-229" fmla="*/ 4542971 w 12192000"/>
                <a:gd name="connsiteY1-230" fmla="*/ 13473 h 1167359"/>
                <a:gd name="connsiteX2-231" fmla="*/ 7126515 w 12192000"/>
                <a:gd name="connsiteY2-232" fmla="*/ 535988 h 1167359"/>
                <a:gd name="connsiteX3-233" fmla="*/ 9216571 w 12192000"/>
                <a:gd name="connsiteY3-234" fmla="*/ 521474 h 1167359"/>
                <a:gd name="connsiteX4-235" fmla="*/ 12192000 w 12192000"/>
                <a:gd name="connsiteY4-236" fmla="*/ 1167359 h 1167359"/>
                <a:gd name="connsiteX5-237" fmla="*/ 0 w 12192000"/>
                <a:gd name="connsiteY5-238" fmla="*/ 1167359 h 1167359"/>
                <a:gd name="connsiteX0-239" fmla="*/ 0 w 12192000"/>
                <a:gd name="connsiteY0-240" fmla="*/ 1167359 h 1167359"/>
                <a:gd name="connsiteX1-241" fmla="*/ 4542971 w 12192000"/>
                <a:gd name="connsiteY1-242" fmla="*/ 13473 h 1167359"/>
                <a:gd name="connsiteX2-243" fmla="*/ 7126515 w 12192000"/>
                <a:gd name="connsiteY2-244" fmla="*/ 535988 h 1167359"/>
                <a:gd name="connsiteX3-245" fmla="*/ 9216571 w 12192000"/>
                <a:gd name="connsiteY3-246" fmla="*/ 521474 h 1167359"/>
                <a:gd name="connsiteX4-247" fmla="*/ 12192000 w 12192000"/>
                <a:gd name="connsiteY4-248" fmla="*/ 1167359 h 1167359"/>
                <a:gd name="connsiteX5-249" fmla="*/ 0 w 12192000"/>
                <a:gd name="connsiteY5-250" fmla="*/ 1167359 h 1167359"/>
                <a:gd name="connsiteX0-251" fmla="*/ 0 w 12192000"/>
                <a:gd name="connsiteY0-252" fmla="*/ 1167359 h 1167359"/>
                <a:gd name="connsiteX1-253" fmla="*/ 4542971 w 12192000"/>
                <a:gd name="connsiteY1-254" fmla="*/ 13473 h 1167359"/>
                <a:gd name="connsiteX2-255" fmla="*/ 7126515 w 12192000"/>
                <a:gd name="connsiteY2-256" fmla="*/ 535988 h 1167359"/>
                <a:gd name="connsiteX3-257" fmla="*/ 9216571 w 12192000"/>
                <a:gd name="connsiteY3-258" fmla="*/ 521474 h 1167359"/>
                <a:gd name="connsiteX4-259" fmla="*/ 12192000 w 12192000"/>
                <a:gd name="connsiteY4-260" fmla="*/ 1167359 h 1167359"/>
                <a:gd name="connsiteX5-261" fmla="*/ 0 w 12192000"/>
                <a:gd name="connsiteY5-262" fmla="*/ 1167359 h 1167359"/>
                <a:gd name="connsiteX0-263" fmla="*/ 0 w 12192000"/>
                <a:gd name="connsiteY0-264" fmla="*/ 1168115 h 1168115"/>
                <a:gd name="connsiteX1-265" fmla="*/ 4542971 w 12192000"/>
                <a:gd name="connsiteY1-266" fmla="*/ 14229 h 1168115"/>
                <a:gd name="connsiteX2-267" fmla="*/ 7342415 w 12192000"/>
                <a:gd name="connsiteY2-268" fmla="*/ 524044 h 1168115"/>
                <a:gd name="connsiteX3-269" fmla="*/ 9216571 w 12192000"/>
                <a:gd name="connsiteY3-270" fmla="*/ 522230 h 1168115"/>
                <a:gd name="connsiteX4-271" fmla="*/ 12192000 w 12192000"/>
                <a:gd name="connsiteY4-272" fmla="*/ 1168115 h 1168115"/>
                <a:gd name="connsiteX5-273" fmla="*/ 0 w 12192000"/>
                <a:gd name="connsiteY5-274" fmla="*/ 1168115 h 1168115"/>
                <a:gd name="connsiteX0-275" fmla="*/ 0 w 12192000"/>
                <a:gd name="connsiteY0-276" fmla="*/ 1163460 h 1163460"/>
                <a:gd name="connsiteX1-277" fmla="*/ 4542971 w 12192000"/>
                <a:gd name="connsiteY1-278" fmla="*/ 9574 h 1163460"/>
                <a:gd name="connsiteX2-279" fmla="*/ 7685315 w 12192000"/>
                <a:gd name="connsiteY2-280" fmla="*/ 608289 h 1163460"/>
                <a:gd name="connsiteX3-281" fmla="*/ 9216571 w 12192000"/>
                <a:gd name="connsiteY3-282" fmla="*/ 517575 h 1163460"/>
                <a:gd name="connsiteX4-283" fmla="*/ 12192000 w 12192000"/>
                <a:gd name="connsiteY4-284" fmla="*/ 1163460 h 1163460"/>
                <a:gd name="connsiteX5-285" fmla="*/ 0 w 12192000"/>
                <a:gd name="connsiteY5-286" fmla="*/ 1163460 h 1163460"/>
                <a:gd name="connsiteX0-287" fmla="*/ 0 w 12192000"/>
                <a:gd name="connsiteY0-288" fmla="*/ 1163287 h 1163287"/>
                <a:gd name="connsiteX1-289" fmla="*/ 4542971 w 12192000"/>
                <a:gd name="connsiteY1-290" fmla="*/ 9401 h 1163287"/>
                <a:gd name="connsiteX2-291" fmla="*/ 7685315 w 12192000"/>
                <a:gd name="connsiteY2-292" fmla="*/ 608116 h 1163287"/>
                <a:gd name="connsiteX3-293" fmla="*/ 9216571 w 12192000"/>
                <a:gd name="connsiteY3-294" fmla="*/ 517402 h 1163287"/>
                <a:gd name="connsiteX4-295" fmla="*/ 12192000 w 12192000"/>
                <a:gd name="connsiteY4-296" fmla="*/ 1163287 h 1163287"/>
                <a:gd name="connsiteX5-297" fmla="*/ 0 w 12192000"/>
                <a:gd name="connsiteY5-298" fmla="*/ 1163287 h 1163287"/>
                <a:gd name="connsiteX0-299" fmla="*/ 0 w 12192000"/>
                <a:gd name="connsiteY0-300" fmla="*/ 1163287 h 1163287"/>
                <a:gd name="connsiteX1-301" fmla="*/ 4542971 w 12192000"/>
                <a:gd name="connsiteY1-302" fmla="*/ 9401 h 1163287"/>
                <a:gd name="connsiteX2-303" fmla="*/ 7685315 w 12192000"/>
                <a:gd name="connsiteY2-304" fmla="*/ 608116 h 1163287"/>
                <a:gd name="connsiteX3-305" fmla="*/ 9216571 w 12192000"/>
                <a:gd name="connsiteY3-306" fmla="*/ 517402 h 1163287"/>
                <a:gd name="connsiteX4-307" fmla="*/ 12192000 w 12192000"/>
                <a:gd name="connsiteY4-308" fmla="*/ 1163287 h 1163287"/>
                <a:gd name="connsiteX5-309" fmla="*/ 0 w 12192000"/>
                <a:gd name="connsiteY5-310" fmla="*/ 1163287 h 1163287"/>
                <a:gd name="connsiteX0-311" fmla="*/ 0 w 12192000"/>
                <a:gd name="connsiteY0-312" fmla="*/ 1163287 h 1163287"/>
                <a:gd name="connsiteX1-313" fmla="*/ 4542971 w 12192000"/>
                <a:gd name="connsiteY1-314" fmla="*/ 9401 h 1163287"/>
                <a:gd name="connsiteX2-315" fmla="*/ 7685315 w 12192000"/>
                <a:gd name="connsiteY2-316" fmla="*/ 608116 h 1163287"/>
                <a:gd name="connsiteX3-317" fmla="*/ 9216571 w 12192000"/>
                <a:gd name="connsiteY3-318" fmla="*/ 517402 h 1163287"/>
                <a:gd name="connsiteX4-319" fmla="*/ 12192000 w 12192000"/>
                <a:gd name="connsiteY4-320" fmla="*/ 1163287 h 1163287"/>
                <a:gd name="connsiteX5-321" fmla="*/ 0 w 12192000"/>
                <a:gd name="connsiteY5-322" fmla="*/ 1163287 h 1163287"/>
                <a:gd name="connsiteX0-323" fmla="*/ 0 w 12192000"/>
                <a:gd name="connsiteY0-324" fmla="*/ 1163287 h 1163287"/>
                <a:gd name="connsiteX1-325" fmla="*/ 4542971 w 12192000"/>
                <a:gd name="connsiteY1-326" fmla="*/ 9401 h 1163287"/>
                <a:gd name="connsiteX2-327" fmla="*/ 7685315 w 12192000"/>
                <a:gd name="connsiteY2-328" fmla="*/ 608116 h 1163287"/>
                <a:gd name="connsiteX3-329" fmla="*/ 9216571 w 12192000"/>
                <a:gd name="connsiteY3-330" fmla="*/ 517402 h 1163287"/>
                <a:gd name="connsiteX4-331" fmla="*/ 12192000 w 12192000"/>
                <a:gd name="connsiteY4-332" fmla="*/ 1163287 h 1163287"/>
                <a:gd name="connsiteX5-333" fmla="*/ 0 w 12192000"/>
                <a:gd name="connsiteY5-334" fmla="*/ 1163287 h 1163287"/>
                <a:gd name="connsiteX0-335" fmla="*/ 0 w 12192000"/>
                <a:gd name="connsiteY0-336" fmla="*/ 1163287 h 1163287"/>
                <a:gd name="connsiteX1-337" fmla="*/ 4542971 w 12192000"/>
                <a:gd name="connsiteY1-338" fmla="*/ 9401 h 1163287"/>
                <a:gd name="connsiteX2-339" fmla="*/ 7685315 w 12192000"/>
                <a:gd name="connsiteY2-340" fmla="*/ 608116 h 1163287"/>
                <a:gd name="connsiteX3-341" fmla="*/ 9216571 w 12192000"/>
                <a:gd name="connsiteY3-342" fmla="*/ 517402 h 1163287"/>
                <a:gd name="connsiteX4-343" fmla="*/ 12192000 w 12192000"/>
                <a:gd name="connsiteY4-344" fmla="*/ 1163287 h 1163287"/>
                <a:gd name="connsiteX5-345" fmla="*/ 0 w 12192000"/>
                <a:gd name="connsiteY5-346" fmla="*/ 1163287 h 1163287"/>
                <a:gd name="connsiteX0-347" fmla="*/ 0 w 12192000"/>
                <a:gd name="connsiteY0-348" fmla="*/ 1163287 h 1163287"/>
                <a:gd name="connsiteX1-349" fmla="*/ 4542971 w 12192000"/>
                <a:gd name="connsiteY1-350" fmla="*/ 9401 h 1163287"/>
                <a:gd name="connsiteX2-351" fmla="*/ 7685315 w 12192000"/>
                <a:gd name="connsiteY2-352" fmla="*/ 608116 h 1163287"/>
                <a:gd name="connsiteX3-353" fmla="*/ 9216571 w 12192000"/>
                <a:gd name="connsiteY3-354" fmla="*/ 517402 h 1163287"/>
                <a:gd name="connsiteX4-355" fmla="*/ 12192000 w 12192000"/>
                <a:gd name="connsiteY4-356" fmla="*/ 1163287 h 1163287"/>
                <a:gd name="connsiteX5-357" fmla="*/ 0 w 12192000"/>
                <a:gd name="connsiteY5-358" fmla="*/ 1163287 h 1163287"/>
                <a:gd name="connsiteX0-359" fmla="*/ 0 w 12192000"/>
                <a:gd name="connsiteY0-360" fmla="*/ 1154335 h 1154335"/>
                <a:gd name="connsiteX1-361" fmla="*/ 5023262 w 12192000"/>
                <a:gd name="connsiteY1-362" fmla="*/ 9685 h 1154335"/>
                <a:gd name="connsiteX2-363" fmla="*/ 7685315 w 12192000"/>
                <a:gd name="connsiteY2-364" fmla="*/ 599164 h 1154335"/>
                <a:gd name="connsiteX3-365" fmla="*/ 9216571 w 12192000"/>
                <a:gd name="connsiteY3-366" fmla="*/ 508450 h 1154335"/>
                <a:gd name="connsiteX4-367" fmla="*/ 12192000 w 12192000"/>
                <a:gd name="connsiteY4-368" fmla="*/ 1154335 h 1154335"/>
                <a:gd name="connsiteX5-369" fmla="*/ 0 w 12192000"/>
                <a:gd name="connsiteY5-370" fmla="*/ 1154335 h 1154335"/>
                <a:gd name="connsiteX0-371" fmla="*/ 0 w 12192000"/>
                <a:gd name="connsiteY0-372" fmla="*/ 1154335 h 1154335"/>
                <a:gd name="connsiteX1-373" fmla="*/ 5023262 w 12192000"/>
                <a:gd name="connsiteY1-374" fmla="*/ 9685 h 1154335"/>
                <a:gd name="connsiteX2-375" fmla="*/ 7685315 w 12192000"/>
                <a:gd name="connsiteY2-376" fmla="*/ 599164 h 1154335"/>
                <a:gd name="connsiteX3-377" fmla="*/ 9216571 w 12192000"/>
                <a:gd name="connsiteY3-378" fmla="*/ 508450 h 1154335"/>
                <a:gd name="connsiteX4-379" fmla="*/ 12192000 w 12192000"/>
                <a:gd name="connsiteY4-380" fmla="*/ 1154335 h 1154335"/>
                <a:gd name="connsiteX5-381" fmla="*/ 0 w 12192000"/>
                <a:gd name="connsiteY5-382" fmla="*/ 1154335 h 1154335"/>
                <a:gd name="connsiteX0-383" fmla="*/ 0 w 12192000"/>
                <a:gd name="connsiteY0-384" fmla="*/ 1154313 h 1154313"/>
                <a:gd name="connsiteX1-385" fmla="*/ 5023262 w 12192000"/>
                <a:gd name="connsiteY1-386" fmla="*/ 9663 h 1154313"/>
                <a:gd name="connsiteX2-387" fmla="*/ 7685315 w 12192000"/>
                <a:gd name="connsiteY2-388" fmla="*/ 599142 h 1154313"/>
                <a:gd name="connsiteX3-389" fmla="*/ 8994899 w 12192000"/>
                <a:gd name="connsiteY3-390" fmla="*/ 499192 h 1154313"/>
                <a:gd name="connsiteX4-391" fmla="*/ 12192000 w 12192000"/>
                <a:gd name="connsiteY4-392" fmla="*/ 1154313 h 1154313"/>
                <a:gd name="connsiteX5-393" fmla="*/ 0 w 12192000"/>
                <a:gd name="connsiteY5-394" fmla="*/ 1154313 h 1154313"/>
                <a:gd name="connsiteX0-395" fmla="*/ 0 w 12192000"/>
                <a:gd name="connsiteY0-396" fmla="*/ 1154313 h 1154313"/>
                <a:gd name="connsiteX1-397" fmla="*/ 5023262 w 12192000"/>
                <a:gd name="connsiteY1-398" fmla="*/ 9663 h 1154313"/>
                <a:gd name="connsiteX2-399" fmla="*/ 7685315 w 12192000"/>
                <a:gd name="connsiteY2-400" fmla="*/ 599142 h 1154313"/>
                <a:gd name="connsiteX3-401" fmla="*/ 8994899 w 12192000"/>
                <a:gd name="connsiteY3-402" fmla="*/ 499192 h 1154313"/>
                <a:gd name="connsiteX4-403" fmla="*/ 12192000 w 12192000"/>
                <a:gd name="connsiteY4-404" fmla="*/ 1154313 h 1154313"/>
                <a:gd name="connsiteX5-405" fmla="*/ 0 w 12192000"/>
                <a:gd name="connsiteY5-406" fmla="*/ 1154313 h 1154313"/>
                <a:gd name="connsiteX0-407" fmla="*/ 0 w 12192000"/>
                <a:gd name="connsiteY0-408" fmla="*/ 1154313 h 1154313"/>
                <a:gd name="connsiteX1-409" fmla="*/ 5023262 w 12192000"/>
                <a:gd name="connsiteY1-410" fmla="*/ 9663 h 1154313"/>
                <a:gd name="connsiteX2-411" fmla="*/ 7685315 w 12192000"/>
                <a:gd name="connsiteY2-412" fmla="*/ 599142 h 1154313"/>
                <a:gd name="connsiteX3-413" fmla="*/ 8994899 w 12192000"/>
                <a:gd name="connsiteY3-414" fmla="*/ 499192 h 1154313"/>
                <a:gd name="connsiteX4-415" fmla="*/ 12192000 w 12192000"/>
                <a:gd name="connsiteY4-416" fmla="*/ 1154313 h 1154313"/>
                <a:gd name="connsiteX5-417" fmla="*/ 0 w 12192000"/>
                <a:gd name="connsiteY5-418" fmla="*/ 1154313 h 1154313"/>
                <a:gd name="connsiteX0-419" fmla="*/ 0 w 12192000"/>
                <a:gd name="connsiteY0-420" fmla="*/ 1154313 h 1154313"/>
                <a:gd name="connsiteX1-421" fmla="*/ 5023262 w 12192000"/>
                <a:gd name="connsiteY1-422" fmla="*/ 9663 h 1154313"/>
                <a:gd name="connsiteX2-423" fmla="*/ 7685315 w 12192000"/>
                <a:gd name="connsiteY2-424" fmla="*/ 599142 h 1154313"/>
                <a:gd name="connsiteX3-425" fmla="*/ 8994899 w 12192000"/>
                <a:gd name="connsiteY3-426" fmla="*/ 499192 h 1154313"/>
                <a:gd name="connsiteX4-427" fmla="*/ 12192000 w 12192000"/>
                <a:gd name="connsiteY4-428" fmla="*/ 1154313 h 1154313"/>
                <a:gd name="connsiteX5-429" fmla="*/ 0 w 12192000"/>
                <a:gd name="connsiteY5-430" fmla="*/ 1154313 h 1154313"/>
                <a:gd name="connsiteX0-431" fmla="*/ 0 w 12192000"/>
                <a:gd name="connsiteY0-432" fmla="*/ 1154313 h 1154313"/>
                <a:gd name="connsiteX1-433" fmla="*/ 5023262 w 12192000"/>
                <a:gd name="connsiteY1-434" fmla="*/ 9663 h 1154313"/>
                <a:gd name="connsiteX2-435" fmla="*/ 7685315 w 12192000"/>
                <a:gd name="connsiteY2-436" fmla="*/ 599142 h 1154313"/>
                <a:gd name="connsiteX3-437" fmla="*/ 8994899 w 12192000"/>
                <a:gd name="connsiteY3-438" fmla="*/ 499192 h 1154313"/>
                <a:gd name="connsiteX4-439" fmla="*/ 12192000 w 12192000"/>
                <a:gd name="connsiteY4-440" fmla="*/ 1154313 h 1154313"/>
                <a:gd name="connsiteX5-441" fmla="*/ 0 w 12192000"/>
                <a:gd name="connsiteY5-442" fmla="*/ 1154313 h 1154313"/>
                <a:gd name="connsiteX0-443" fmla="*/ 0 w 12192000"/>
                <a:gd name="connsiteY0-444" fmla="*/ 1155628 h 1155628"/>
                <a:gd name="connsiteX1-445" fmla="*/ 5023262 w 12192000"/>
                <a:gd name="connsiteY1-446" fmla="*/ 10978 h 1155628"/>
                <a:gd name="connsiteX2-447" fmla="*/ 7205024 w 12192000"/>
                <a:gd name="connsiteY2-448" fmla="*/ 572748 h 1155628"/>
                <a:gd name="connsiteX3-449" fmla="*/ 8994899 w 12192000"/>
                <a:gd name="connsiteY3-450" fmla="*/ 500507 h 1155628"/>
                <a:gd name="connsiteX4-451" fmla="*/ 12192000 w 12192000"/>
                <a:gd name="connsiteY4-452" fmla="*/ 1155628 h 1155628"/>
                <a:gd name="connsiteX5-453" fmla="*/ 0 w 12192000"/>
                <a:gd name="connsiteY5-454" fmla="*/ 1155628 h 1155628"/>
                <a:gd name="connsiteX0-455" fmla="*/ 0 w 12192000"/>
                <a:gd name="connsiteY0-456" fmla="*/ 1155941 h 1155941"/>
                <a:gd name="connsiteX1-457" fmla="*/ 5023262 w 12192000"/>
                <a:gd name="connsiteY1-458" fmla="*/ 11291 h 1155941"/>
                <a:gd name="connsiteX2-459" fmla="*/ 7205024 w 12192000"/>
                <a:gd name="connsiteY2-460" fmla="*/ 573061 h 1155941"/>
                <a:gd name="connsiteX3-461" fmla="*/ 8994899 w 12192000"/>
                <a:gd name="connsiteY3-462" fmla="*/ 500820 h 1155941"/>
                <a:gd name="connsiteX4-463" fmla="*/ 12192000 w 12192000"/>
                <a:gd name="connsiteY4-464" fmla="*/ 1155941 h 1155941"/>
                <a:gd name="connsiteX5-465" fmla="*/ 0 w 12192000"/>
                <a:gd name="connsiteY5-466" fmla="*/ 1155941 h 1155941"/>
                <a:gd name="connsiteX0-467" fmla="*/ 0 w 12192000"/>
                <a:gd name="connsiteY0-468" fmla="*/ 1156444 h 1156444"/>
                <a:gd name="connsiteX1-469" fmla="*/ 5023262 w 12192000"/>
                <a:gd name="connsiteY1-470" fmla="*/ 11794 h 1156444"/>
                <a:gd name="connsiteX2-471" fmla="*/ 7205024 w 12192000"/>
                <a:gd name="connsiteY2-472" fmla="*/ 573564 h 1156444"/>
                <a:gd name="connsiteX3-473" fmla="*/ 8994899 w 12192000"/>
                <a:gd name="connsiteY3-474" fmla="*/ 501323 h 1156444"/>
                <a:gd name="connsiteX4-475" fmla="*/ 12192000 w 12192000"/>
                <a:gd name="connsiteY4-476" fmla="*/ 1156444 h 1156444"/>
                <a:gd name="connsiteX5-477" fmla="*/ 0 w 12192000"/>
                <a:gd name="connsiteY5-478" fmla="*/ 1156444 h 1156444"/>
                <a:gd name="connsiteX0-479" fmla="*/ 0 w 12192000"/>
                <a:gd name="connsiteY0-480" fmla="*/ 1156444 h 1156444"/>
                <a:gd name="connsiteX1-481" fmla="*/ 5023262 w 12192000"/>
                <a:gd name="connsiteY1-482" fmla="*/ 11794 h 1156444"/>
                <a:gd name="connsiteX2-483" fmla="*/ 7205024 w 12192000"/>
                <a:gd name="connsiteY2-484" fmla="*/ 573564 h 1156444"/>
                <a:gd name="connsiteX3-485" fmla="*/ 8994899 w 12192000"/>
                <a:gd name="connsiteY3-486" fmla="*/ 501323 h 1156444"/>
                <a:gd name="connsiteX4-487" fmla="*/ 12192000 w 12192000"/>
                <a:gd name="connsiteY4-488" fmla="*/ 1156444 h 1156444"/>
                <a:gd name="connsiteX5-489" fmla="*/ 0 w 12192000"/>
                <a:gd name="connsiteY5-490" fmla="*/ 1156444 h 1156444"/>
                <a:gd name="connsiteX0-491" fmla="*/ 0 w 12192000"/>
                <a:gd name="connsiteY0-492" fmla="*/ 1155629 h 1155629"/>
                <a:gd name="connsiteX1-493" fmla="*/ 5023262 w 12192000"/>
                <a:gd name="connsiteY1-494" fmla="*/ 10979 h 1155629"/>
                <a:gd name="connsiteX2-495" fmla="*/ 7205024 w 12192000"/>
                <a:gd name="connsiteY2-496" fmla="*/ 572749 h 1155629"/>
                <a:gd name="connsiteX3-497" fmla="*/ 9133445 w 12192000"/>
                <a:gd name="connsiteY3-498" fmla="*/ 500508 h 1155629"/>
                <a:gd name="connsiteX4-499" fmla="*/ 12192000 w 12192000"/>
                <a:gd name="connsiteY4-500" fmla="*/ 1155629 h 1155629"/>
                <a:gd name="connsiteX5-501" fmla="*/ 0 w 12192000"/>
                <a:gd name="connsiteY5-502" fmla="*/ 1155629 h 1155629"/>
                <a:gd name="connsiteX0-503" fmla="*/ 0 w 12192000"/>
                <a:gd name="connsiteY0-504" fmla="*/ 1155629 h 1155629"/>
                <a:gd name="connsiteX1-505" fmla="*/ 5023262 w 12192000"/>
                <a:gd name="connsiteY1-506" fmla="*/ 10979 h 1155629"/>
                <a:gd name="connsiteX2-507" fmla="*/ 7205024 w 12192000"/>
                <a:gd name="connsiteY2-508" fmla="*/ 572749 h 1155629"/>
                <a:gd name="connsiteX3-509" fmla="*/ 9133445 w 12192000"/>
                <a:gd name="connsiteY3-510" fmla="*/ 500508 h 1155629"/>
                <a:gd name="connsiteX4-511" fmla="*/ 12192000 w 12192000"/>
                <a:gd name="connsiteY4-512" fmla="*/ 1155629 h 1155629"/>
                <a:gd name="connsiteX5-513" fmla="*/ 0 w 12192000"/>
                <a:gd name="connsiteY5-514" fmla="*/ 1155629 h 1155629"/>
                <a:gd name="connsiteX0-515" fmla="*/ 0 w 12192000"/>
                <a:gd name="connsiteY0-516" fmla="*/ 1155629 h 1155629"/>
                <a:gd name="connsiteX1-517" fmla="*/ 5023262 w 12192000"/>
                <a:gd name="connsiteY1-518" fmla="*/ 10979 h 1155629"/>
                <a:gd name="connsiteX2-519" fmla="*/ 7205024 w 12192000"/>
                <a:gd name="connsiteY2-520" fmla="*/ 572749 h 1155629"/>
                <a:gd name="connsiteX3-521" fmla="*/ 9133445 w 12192000"/>
                <a:gd name="connsiteY3-522" fmla="*/ 500508 h 1155629"/>
                <a:gd name="connsiteX4-523" fmla="*/ 12192000 w 12192000"/>
                <a:gd name="connsiteY4-524" fmla="*/ 1155629 h 1155629"/>
                <a:gd name="connsiteX5-525" fmla="*/ 0 w 12192000"/>
                <a:gd name="connsiteY5-526" fmla="*/ 1155629 h 1155629"/>
                <a:gd name="connsiteX0-527" fmla="*/ 0 w 12192000"/>
                <a:gd name="connsiteY0-528" fmla="*/ 1144665 h 1144665"/>
                <a:gd name="connsiteX1-529" fmla="*/ 5023262 w 12192000"/>
                <a:gd name="connsiteY1-530" fmla="*/ 15 h 1144665"/>
                <a:gd name="connsiteX2-531" fmla="*/ 7205024 w 12192000"/>
                <a:gd name="connsiteY2-532" fmla="*/ 561785 h 1144665"/>
                <a:gd name="connsiteX3-533" fmla="*/ 9133445 w 12192000"/>
                <a:gd name="connsiteY3-534" fmla="*/ 489544 h 1144665"/>
                <a:gd name="connsiteX4-535" fmla="*/ 12192000 w 12192000"/>
                <a:gd name="connsiteY4-536" fmla="*/ 1144665 h 1144665"/>
                <a:gd name="connsiteX5-537" fmla="*/ 0 w 12192000"/>
                <a:gd name="connsiteY5-538" fmla="*/ 1144665 h 1144665"/>
                <a:gd name="connsiteX0-539" fmla="*/ 0 w 12192000"/>
                <a:gd name="connsiteY0-540" fmla="*/ 1144665 h 1144665"/>
                <a:gd name="connsiteX1-541" fmla="*/ 5023262 w 12192000"/>
                <a:gd name="connsiteY1-542" fmla="*/ 15 h 1144665"/>
                <a:gd name="connsiteX2-543" fmla="*/ 7205024 w 12192000"/>
                <a:gd name="connsiteY2-544" fmla="*/ 561785 h 1144665"/>
                <a:gd name="connsiteX3-545" fmla="*/ 9133445 w 12192000"/>
                <a:gd name="connsiteY3-546" fmla="*/ 489544 h 1144665"/>
                <a:gd name="connsiteX4-547" fmla="*/ 12192000 w 12192000"/>
                <a:gd name="connsiteY4-548" fmla="*/ 1144665 h 1144665"/>
                <a:gd name="connsiteX5-549" fmla="*/ 0 w 12192000"/>
                <a:gd name="connsiteY5-550" fmla="*/ 1144665 h 1144665"/>
                <a:gd name="connsiteX0-551" fmla="*/ 0 w 12192000"/>
                <a:gd name="connsiteY0-552" fmla="*/ 1144665 h 1144665"/>
                <a:gd name="connsiteX1-553" fmla="*/ 5023262 w 12192000"/>
                <a:gd name="connsiteY1-554" fmla="*/ 15 h 1144665"/>
                <a:gd name="connsiteX2-555" fmla="*/ 7205024 w 12192000"/>
                <a:gd name="connsiteY2-556" fmla="*/ 561785 h 1144665"/>
                <a:gd name="connsiteX3-557" fmla="*/ 9142681 w 12192000"/>
                <a:gd name="connsiteY3-558" fmla="*/ 369471 h 1144665"/>
                <a:gd name="connsiteX4-559" fmla="*/ 12192000 w 12192000"/>
                <a:gd name="connsiteY4-560" fmla="*/ 1144665 h 1144665"/>
                <a:gd name="connsiteX5-561" fmla="*/ 0 w 12192000"/>
                <a:gd name="connsiteY5-562" fmla="*/ 1144665 h 1144665"/>
                <a:gd name="connsiteX0-563" fmla="*/ 0 w 12192000"/>
                <a:gd name="connsiteY0-564" fmla="*/ 1144665 h 1144665"/>
                <a:gd name="connsiteX1-565" fmla="*/ 5023262 w 12192000"/>
                <a:gd name="connsiteY1-566" fmla="*/ 15 h 1144665"/>
                <a:gd name="connsiteX2-567" fmla="*/ 7205024 w 12192000"/>
                <a:gd name="connsiteY2-568" fmla="*/ 561785 h 1144665"/>
                <a:gd name="connsiteX3-569" fmla="*/ 9142681 w 12192000"/>
                <a:gd name="connsiteY3-570" fmla="*/ 369471 h 1144665"/>
                <a:gd name="connsiteX4-571" fmla="*/ 12192000 w 12192000"/>
                <a:gd name="connsiteY4-572" fmla="*/ 1144665 h 1144665"/>
                <a:gd name="connsiteX5-573" fmla="*/ 0 w 12192000"/>
                <a:gd name="connsiteY5-574" fmla="*/ 1144665 h 1144665"/>
                <a:gd name="connsiteX0-575" fmla="*/ 0 w 12192000"/>
                <a:gd name="connsiteY0-576" fmla="*/ 1144665 h 1144665"/>
                <a:gd name="connsiteX1-577" fmla="*/ 5023262 w 12192000"/>
                <a:gd name="connsiteY1-578" fmla="*/ 15 h 1144665"/>
                <a:gd name="connsiteX2-579" fmla="*/ 7205024 w 12192000"/>
                <a:gd name="connsiteY2-580" fmla="*/ 561785 h 1144665"/>
                <a:gd name="connsiteX3-581" fmla="*/ 9244281 w 12192000"/>
                <a:gd name="connsiteY3-582" fmla="*/ 521871 h 1144665"/>
                <a:gd name="connsiteX4-583" fmla="*/ 12192000 w 12192000"/>
                <a:gd name="connsiteY4-584" fmla="*/ 1144665 h 1144665"/>
                <a:gd name="connsiteX5-585" fmla="*/ 0 w 12192000"/>
                <a:gd name="connsiteY5-586" fmla="*/ 1144665 h 1144665"/>
                <a:gd name="connsiteX0-587" fmla="*/ 0 w 12192000"/>
                <a:gd name="connsiteY0-588" fmla="*/ 1144665 h 1144665"/>
                <a:gd name="connsiteX1-589" fmla="*/ 5023262 w 12192000"/>
                <a:gd name="connsiteY1-590" fmla="*/ 15 h 1144665"/>
                <a:gd name="connsiteX2-591" fmla="*/ 7205024 w 12192000"/>
                <a:gd name="connsiteY2-592" fmla="*/ 561785 h 1144665"/>
                <a:gd name="connsiteX3-593" fmla="*/ 9244281 w 12192000"/>
                <a:gd name="connsiteY3-594" fmla="*/ 521871 h 1144665"/>
                <a:gd name="connsiteX4-595" fmla="*/ 12192000 w 12192000"/>
                <a:gd name="connsiteY4-596" fmla="*/ 1144665 h 1144665"/>
                <a:gd name="connsiteX5-597" fmla="*/ 0 w 12192000"/>
                <a:gd name="connsiteY5-598" fmla="*/ 1144665 h 1144665"/>
                <a:gd name="connsiteX0-599" fmla="*/ 0 w 12192000"/>
                <a:gd name="connsiteY0-600" fmla="*/ 1144665 h 1144665"/>
                <a:gd name="connsiteX1-601" fmla="*/ 5023262 w 12192000"/>
                <a:gd name="connsiteY1-602" fmla="*/ 15 h 1144665"/>
                <a:gd name="connsiteX2-603" fmla="*/ 7205024 w 12192000"/>
                <a:gd name="connsiteY2-604" fmla="*/ 561785 h 1144665"/>
                <a:gd name="connsiteX3-605" fmla="*/ 9244281 w 12192000"/>
                <a:gd name="connsiteY3-606" fmla="*/ 521871 h 1144665"/>
                <a:gd name="connsiteX4-607" fmla="*/ 12192000 w 12192000"/>
                <a:gd name="connsiteY4-608" fmla="*/ 1144665 h 1144665"/>
                <a:gd name="connsiteX5-609" fmla="*/ 0 w 12192000"/>
                <a:gd name="connsiteY5-610" fmla="*/ 1144665 h 1144665"/>
                <a:gd name="connsiteX0-611" fmla="*/ 0 w 12192000"/>
                <a:gd name="connsiteY0-612" fmla="*/ 1144665 h 1144665"/>
                <a:gd name="connsiteX1-613" fmla="*/ 5023262 w 12192000"/>
                <a:gd name="connsiteY1-614" fmla="*/ 15 h 1144665"/>
                <a:gd name="connsiteX2-615" fmla="*/ 7205024 w 12192000"/>
                <a:gd name="connsiteY2-616" fmla="*/ 561785 h 1144665"/>
                <a:gd name="connsiteX3-617" fmla="*/ 9244281 w 12192000"/>
                <a:gd name="connsiteY3-618" fmla="*/ 521871 h 1144665"/>
                <a:gd name="connsiteX4-619" fmla="*/ 12192000 w 12192000"/>
                <a:gd name="connsiteY4-620" fmla="*/ 1144665 h 1144665"/>
                <a:gd name="connsiteX5-621" fmla="*/ 0 w 12192000"/>
                <a:gd name="connsiteY5-622" fmla="*/ 1144665 h 1144665"/>
                <a:gd name="connsiteX0-623" fmla="*/ 0 w 12192000"/>
                <a:gd name="connsiteY0-624" fmla="*/ 1150742 h 1150742"/>
                <a:gd name="connsiteX1-625" fmla="*/ 5023262 w 12192000"/>
                <a:gd name="connsiteY1-626" fmla="*/ 6092 h 1150742"/>
                <a:gd name="connsiteX2-627" fmla="*/ 7319324 w 12192000"/>
                <a:gd name="connsiteY2-628" fmla="*/ 689782 h 1150742"/>
                <a:gd name="connsiteX3-629" fmla="*/ 9244281 w 12192000"/>
                <a:gd name="connsiteY3-630" fmla="*/ 527948 h 1150742"/>
                <a:gd name="connsiteX4-631" fmla="*/ 12192000 w 12192000"/>
                <a:gd name="connsiteY4-632" fmla="*/ 1150742 h 1150742"/>
                <a:gd name="connsiteX5-633" fmla="*/ 0 w 12192000"/>
                <a:gd name="connsiteY5-634" fmla="*/ 1150742 h 1150742"/>
                <a:gd name="connsiteX0-635" fmla="*/ 0 w 12192000"/>
                <a:gd name="connsiteY0-636" fmla="*/ 1150502 h 1150502"/>
                <a:gd name="connsiteX1-637" fmla="*/ 5023262 w 12192000"/>
                <a:gd name="connsiteY1-638" fmla="*/ 5852 h 1150502"/>
                <a:gd name="connsiteX2-639" fmla="*/ 7319324 w 12192000"/>
                <a:gd name="connsiteY2-640" fmla="*/ 689542 h 1150502"/>
                <a:gd name="connsiteX3-641" fmla="*/ 9244281 w 12192000"/>
                <a:gd name="connsiteY3-642" fmla="*/ 527708 h 1150502"/>
                <a:gd name="connsiteX4-643" fmla="*/ 12192000 w 12192000"/>
                <a:gd name="connsiteY4-644" fmla="*/ 1150502 h 1150502"/>
                <a:gd name="connsiteX5-645" fmla="*/ 0 w 12192000"/>
                <a:gd name="connsiteY5-646" fmla="*/ 1150502 h 1150502"/>
                <a:gd name="connsiteX0-647" fmla="*/ 0 w 12192000"/>
                <a:gd name="connsiteY0-648" fmla="*/ 1150334 h 1150334"/>
                <a:gd name="connsiteX1-649" fmla="*/ 5023262 w 12192000"/>
                <a:gd name="connsiteY1-650" fmla="*/ 5684 h 1150334"/>
                <a:gd name="connsiteX2-651" fmla="*/ 7319324 w 12192000"/>
                <a:gd name="connsiteY2-652" fmla="*/ 689374 h 1150334"/>
                <a:gd name="connsiteX3-653" fmla="*/ 9244281 w 12192000"/>
                <a:gd name="connsiteY3-654" fmla="*/ 527540 h 1150334"/>
                <a:gd name="connsiteX4-655" fmla="*/ 12192000 w 12192000"/>
                <a:gd name="connsiteY4-656" fmla="*/ 1150334 h 1150334"/>
                <a:gd name="connsiteX5-657" fmla="*/ 0 w 12192000"/>
                <a:gd name="connsiteY5-658" fmla="*/ 1150334 h 1150334"/>
                <a:gd name="connsiteX0-659" fmla="*/ 0 w 12192000"/>
                <a:gd name="connsiteY0-660" fmla="*/ 1150742 h 1150742"/>
                <a:gd name="connsiteX1-661" fmla="*/ 5023262 w 12192000"/>
                <a:gd name="connsiteY1-662" fmla="*/ 6092 h 1150742"/>
                <a:gd name="connsiteX2-663" fmla="*/ 7319324 w 12192000"/>
                <a:gd name="connsiteY2-664" fmla="*/ 689782 h 1150742"/>
                <a:gd name="connsiteX3-665" fmla="*/ 9244281 w 12192000"/>
                <a:gd name="connsiteY3-666" fmla="*/ 527948 h 1150742"/>
                <a:gd name="connsiteX4-667" fmla="*/ 12192000 w 12192000"/>
                <a:gd name="connsiteY4-668" fmla="*/ 1150742 h 1150742"/>
                <a:gd name="connsiteX5-669" fmla="*/ 0 w 12192000"/>
                <a:gd name="connsiteY5-670" fmla="*/ 1150742 h 1150742"/>
                <a:gd name="connsiteX0-671" fmla="*/ 0 w 12192000"/>
                <a:gd name="connsiteY0-672" fmla="*/ 1151172 h 1151172"/>
                <a:gd name="connsiteX1-673" fmla="*/ 5023262 w 12192000"/>
                <a:gd name="connsiteY1-674" fmla="*/ 6522 h 1151172"/>
                <a:gd name="connsiteX2-675" fmla="*/ 7319324 w 12192000"/>
                <a:gd name="connsiteY2-676" fmla="*/ 690212 h 1151172"/>
                <a:gd name="connsiteX3-677" fmla="*/ 7917180 w 12192000"/>
                <a:gd name="connsiteY3-678" fmla="*/ 822533 h 1151172"/>
                <a:gd name="connsiteX4-679" fmla="*/ 9244281 w 12192000"/>
                <a:gd name="connsiteY4-680" fmla="*/ 528378 h 1151172"/>
                <a:gd name="connsiteX5-681" fmla="*/ 12192000 w 12192000"/>
                <a:gd name="connsiteY5-682" fmla="*/ 1151172 h 1151172"/>
                <a:gd name="connsiteX6" fmla="*/ 0 w 12192000"/>
                <a:gd name="connsiteY6" fmla="*/ 1151172 h 1151172"/>
                <a:gd name="connsiteX0-683" fmla="*/ 0 w 12192000"/>
                <a:gd name="connsiteY0-684" fmla="*/ 1151137 h 1151137"/>
                <a:gd name="connsiteX1-685" fmla="*/ 5023262 w 12192000"/>
                <a:gd name="connsiteY1-686" fmla="*/ 6487 h 1151137"/>
                <a:gd name="connsiteX2-687" fmla="*/ 7319324 w 12192000"/>
                <a:gd name="connsiteY2-688" fmla="*/ 690177 h 1151137"/>
                <a:gd name="connsiteX3-689" fmla="*/ 7978140 w 12192000"/>
                <a:gd name="connsiteY3-690" fmla="*/ 799638 h 1151137"/>
                <a:gd name="connsiteX4-691" fmla="*/ 9244281 w 12192000"/>
                <a:gd name="connsiteY4-692" fmla="*/ 528343 h 1151137"/>
                <a:gd name="connsiteX5-693" fmla="*/ 12192000 w 12192000"/>
                <a:gd name="connsiteY5-694" fmla="*/ 1151137 h 1151137"/>
                <a:gd name="connsiteX6-695" fmla="*/ 0 w 12192000"/>
                <a:gd name="connsiteY6-696" fmla="*/ 1151137 h 1151137"/>
                <a:gd name="connsiteX0-697" fmla="*/ 0 w 12192000"/>
                <a:gd name="connsiteY0-698" fmla="*/ 1151306 h 1151306"/>
                <a:gd name="connsiteX1-699" fmla="*/ 5023262 w 12192000"/>
                <a:gd name="connsiteY1-700" fmla="*/ 6656 h 1151306"/>
                <a:gd name="connsiteX2-701" fmla="*/ 7319324 w 12192000"/>
                <a:gd name="connsiteY2-702" fmla="*/ 690346 h 1151306"/>
                <a:gd name="connsiteX3-703" fmla="*/ 8191500 w 12192000"/>
                <a:gd name="connsiteY3-704" fmla="*/ 906487 h 1151306"/>
                <a:gd name="connsiteX4-705" fmla="*/ 9244281 w 12192000"/>
                <a:gd name="connsiteY4-706" fmla="*/ 528512 h 1151306"/>
                <a:gd name="connsiteX5-707" fmla="*/ 12192000 w 12192000"/>
                <a:gd name="connsiteY5-708" fmla="*/ 1151306 h 1151306"/>
                <a:gd name="connsiteX6-709" fmla="*/ 0 w 12192000"/>
                <a:gd name="connsiteY6-710" fmla="*/ 1151306 h 1151306"/>
                <a:gd name="connsiteX0-711" fmla="*/ 0 w 12192000"/>
                <a:gd name="connsiteY0-712" fmla="*/ 1146067 h 1146067"/>
                <a:gd name="connsiteX1-713" fmla="*/ 5023262 w 12192000"/>
                <a:gd name="connsiteY1-714" fmla="*/ 1417 h 1146067"/>
                <a:gd name="connsiteX2-715" fmla="*/ 8191500 w 12192000"/>
                <a:gd name="connsiteY2-716" fmla="*/ 901248 h 1146067"/>
                <a:gd name="connsiteX3-717" fmla="*/ 9244281 w 12192000"/>
                <a:gd name="connsiteY3-718" fmla="*/ 523273 h 1146067"/>
                <a:gd name="connsiteX4-719" fmla="*/ 12192000 w 12192000"/>
                <a:gd name="connsiteY4-720" fmla="*/ 1146067 h 1146067"/>
                <a:gd name="connsiteX5-721" fmla="*/ 0 w 12192000"/>
                <a:gd name="connsiteY5-722" fmla="*/ 1146067 h 1146067"/>
                <a:gd name="connsiteX0-723" fmla="*/ 0 w 12192000"/>
                <a:gd name="connsiteY0-724" fmla="*/ 1146846 h 1146846"/>
                <a:gd name="connsiteX1-725" fmla="*/ 5023262 w 12192000"/>
                <a:gd name="connsiteY1-726" fmla="*/ 2196 h 1146846"/>
                <a:gd name="connsiteX2-727" fmla="*/ 7871460 w 12192000"/>
                <a:gd name="connsiteY2-728" fmla="*/ 848687 h 1146846"/>
                <a:gd name="connsiteX3-729" fmla="*/ 9244281 w 12192000"/>
                <a:gd name="connsiteY3-730" fmla="*/ 524052 h 1146846"/>
                <a:gd name="connsiteX4-731" fmla="*/ 12192000 w 12192000"/>
                <a:gd name="connsiteY4-732" fmla="*/ 1146846 h 1146846"/>
                <a:gd name="connsiteX5-733" fmla="*/ 0 w 12192000"/>
                <a:gd name="connsiteY5-734" fmla="*/ 1146846 h 1146846"/>
                <a:gd name="connsiteX0-735" fmla="*/ 0 w 12727322"/>
                <a:gd name="connsiteY0-736" fmla="*/ 1146846 h 1146846"/>
                <a:gd name="connsiteX1-737" fmla="*/ 5023262 w 12727322"/>
                <a:gd name="connsiteY1-738" fmla="*/ 2196 h 1146846"/>
                <a:gd name="connsiteX2-739" fmla="*/ 7871460 w 12727322"/>
                <a:gd name="connsiteY2-740" fmla="*/ 848687 h 1146846"/>
                <a:gd name="connsiteX3-741" fmla="*/ 9244281 w 12727322"/>
                <a:gd name="connsiteY3-742" fmla="*/ 524052 h 1146846"/>
                <a:gd name="connsiteX4-743" fmla="*/ 10416540 w 12727322"/>
                <a:gd name="connsiteY4-744" fmla="*/ 879167 h 1146846"/>
                <a:gd name="connsiteX5-745" fmla="*/ 12192000 w 12727322"/>
                <a:gd name="connsiteY5-746" fmla="*/ 1146846 h 1146846"/>
                <a:gd name="connsiteX6-747" fmla="*/ 0 w 12727322"/>
                <a:gd name="connsiteY6-748" fmla="*/ 1146846 h 1146846"/>
                <a:gd name="connsiteX0-749" fmla="*/ 0 w 12727322"/>
                <a:gd name="connsiteY0-750" fmla="*/ 1146846 h 1146846"/>
                <a:gd name="connsiteX1-751" fmla="*/ 5023262 w 12727322"/>
                <a:gd name="connsiteY1-752" fmla="*/ 2196 h 1146846"/>
                <a:gd name="connsiteX2-753" fmla="*/ 7871460 w 12727322"/>
                <a:gd name="connsiteY2-754" fmla="*/ 848687 h 1146846"/>
                <a:gd name="connsiteX3-755" fmla="*/ 9244281 w 12727322"/>
                <a:gd name="connsiteY3-756" fmla="*/ 524052 h 1146846"/>
                <a:gd name="connsiteX4-757" fmla="*/ 10416540 w 12727322"/>
                <a:gd name="connsiteY4-758" fmla="*/ 879167 h 1146846"/>
                <a:gd name="connsiteX5-759" fmla="*/ 12192000 w 12727322"/>
                <a:gd name="connsiteY5-760" fmla="*/ 1146846 h 1146846"/>
                <a:gd name="connsiteX6-761" fmla="*/ 0 w 12727322"/>
                <a:gd name="connsiteY6-762" fmla="*/ 1146846 h 1146846"/>
                <a:gd name="connsiteX0-763" fmla="*/ 0 w 12192000"/>
                <a:gd name="connsiteY0-764" fmla="*/ 1146846 h 1146846"/>
                <a:gd name="connsiteX1-765" fmla="*/ 5023262 w 12192000"/>
                <a:gd name="connsiteY1-766" fmla="*/ 2196 h 1146846"/>
                <a:gd name="connsiteX2-767" fmla="*/ 7871460 w 12192000"/>
                <a:gd name="connsiteY2-768" fmla="*/ 848687 h 1146846"/>
                <a:gd name="connsiteX3-769" fmla="*/ 9244281 w 12192000"/>
                <a:gd name="connsiteY3-770" fmla="*/ 524052 h 1146846"/>
                <a:gd name="connsiteX4-771" fmla="*/ 10416540 w 12192000"/>
                <a:gd name="connsiteY4-772" fmla="*/ 879167 h 1146846"/>
                <a:gd name="connsiteX5-773" fmla="*/ 12192000 w 12192000"/>
                <a:gd name="connsiteY5-774" fmla="*/ 1146846 h 1146846"/>
                <a:gd name="connsiteX6-775" fmla="*/ 0 w 12192000"/>
                <a:gd name="connsiteY6-776" fmla="*/ 1146846 h 1146846"/>
                <a:gd name="connsiteX0-777" fmla="*/ 0 w 12192000"/>
                <a:gd name="connsiteY0-778" fmla="*/ 1146846 h 1146846"/>
                <a:gd name="connsiteX1-779" fmla="*/ 5023262 w 12192000"/>
                <a:gd name="connsiteY1-780" fmla="*/ 2196 h 1146846"/>
                <a:gd name="connsiteX2-781" fmla="*/ 7871460 w 12192000"/>
                <a:gd name="connsiteY2-782" fmla="*/ 848687 h 1146846"/>
                <a:gd name="connsiteX3-783" fmla="*/ 9244281 w 12192000"/>
                <a:gd name="connsiteY3-784" fmla="*/ 524052 h 1146846"/>
                <a:gd name="connsiteX4-785" fmla="*/ 10416540 w 12192000"/>
                <a:gd name="connsiteY4-786" fmla="*/ 879167 h 1146846"/>
                <a:gd name="connsiteX5-787" fmla="*/ 12192000 w 12192000"/>
                <a:gd name="connsiteY5-788" fmla="*/ 1146846 h 1146846"/>
                <a:gd name="connsiteX6-789" fmla="*/ 0 w 12192000"/>
                <a:gd name="connsiteY6-790" fmla="*/ 1146846 h 1146846"/>
                <a:gd name="connsiteX0-791" fmla="*/ 0 w 12192000"/>
                <a:gd name="connsiteY0-792" fmla="*/ 1146846 h 1146846"/>
                <a:gd name="connsiteX1-793" fmla="*/ 6328187 w 12192000"/>
                <a:gd name="connsiteY1-794" fmla="*/ 2196 h 1146846"/>
                <a:gd name="connsiteX2-795" fmla="*/ 7871460 w 12192000"/>
                <a:gd name="connsiteY2-796" fmla="*/ 848687 h 1146846"/>
                <a:gd name="connsiteX3-797" fmla="*/ 9244281 w 12192000"/>
                <a:gd name="connsiteY3-798" fmla="*/ 524052 h 1146846"/>
                <a:gd name="connsiteX4-799" fmla="*/ 10416540 w 12192000"/>
                <a:gd name="connsiteY4-800" fmla="*/ 879167 h 1146846"/>
                <a:gd name="connsiteX5-801" fmla="*/ 12192000 w 12192000"/>
                <a:gd name="connsiteY5-802" fmla="*/ 1146846 h 1146846"/>
                <a:gd name="connsiteX6-803" fmla="*/ 0 w 12192000"/>
                <a:gd name="connsiteY6-804" fmla="*/ 1146846 h 1146846"/>
                <a:gd name="connsiteX0-805" fmla="*/ 0 w 12192000"/>
                <a:gd name="connsiteY0-806" fmla="*/ 1287500 h 1287500"/>
                <a:gd name="connsiteX1-807" fmla="*/ 6328187 w 12192000"/>
                <a:gd name="connsiteY1-808" fmla="*/ 142850 h 1287500"/>
                <a:gd name="connsiteX2-809" fmla="*/ 7871460 w 12192000"/>
                <a:gd name="connsiteY2-810" fmla="*/ 989341 h 1287500"/>
                <a:gd name="connsiteX3-811" fmla="*/ 9244281 w 12192000"/>
                <a:gd name="connsiteY3-812" fmla="*/ 664706 h 1287500"/>
                <a:gd name="connsiteX4-813" fmla="*/ 10416540 w 12192000"/>
                <a:gd name="connsiteY4-814" fmla="*/ 1019821 h 1287500"/>
                <a:gd name="connsiteX5-815" fmla="*/ 12192000 w 12192000"/>
                <a:gd name="connsiteY5-816" fmla="*/ 1287500 h 1287500"/>
                <a:gd name="connsiteX6-817" fmla="*/ 0 w 12192000"/>
                <a:gd name="connsiteY6-818" fmla="*/ 1287500 h 1287500"/>
                <a:gd name="connsiteX0-819" fmla="*/ 0 w 12192000"/>
                <a:gd name="connsiteY0-820" fmla="*/ 1159229 h 1159229"/>
                <a:gd name="connsiteX1-821" fmla="*/ 6328187 w 12192000"/>
                <a:gd name="connsiteY1-822" fmla="*/ 14579 h 1159229"/>
                <a:gd name="connsiteX2-823" fmla="*/ 9244281 w 12192000"/>
                <a:gd name="connsiteY2-824" fmla="*/ 536435 h 1159229"/>
                <a:gd name="connsiteX3-825" fmla="*/ 10416540 w 12192000"/>
                <a:gd name="connsiteY3-826" fmla="*/ 891550 h 1159229"/>
                <a:gd name="connsiteX4-827" fmla="*/ 12192000 w 12192000"/>
                <a:gd name="connsiteY4-828" fmla="*/ 1159229 h 1159229"/>
                <a:gd name="connsiteX5-829" fmla="*/ 0 w 12192000"/>
                <a:gd name="connsiteY5-830" fmla="*/ 1159229 h 1159229"/>
                <a:gd name="connsiteX0-831" fmla="*/ 0 w 12192000"/>
                <a:gd name="connsiteY0-832" fmla="*/ 1152732 h 1152732"/>
                <a:gd name="connsiteX1-833" fmla="*/ 6328187 w 12192000"/>
                <a:gd name="connsiteY1-834" fmla="*/ 8082 h 1152732"/>
                <a:gd name="connsiteX2-835" fmla="*/ 9110931 w 12192000"/>
                <a:gd name="connsiteY2-836" fmla="*/ 653763 h 1152732"/>
                <a:gd name="connsiteX3-837" fmla="*/ 10416540 w 12192000"/>
                <a:gd name="connsiteY3-838" fmla="*/ 885053 h 1152732"/>
                <a:gd name="connsiteX4-839" fmla="*/ 12192000 w 12192000"/>
                <a:gd name="connsiteY4-840" fmla="*/ 1152732 h 1152732"/>
                <a:gd name="connsiteX5-841" fmla="*/ 0 w 12192000"/>
                <a:gd name="connsiteY5-842" fmla="*/ 1152732 h 1152732"/>
                <a:gd name="connsiteX0-843" fmla="*/ 0 w 12192000"/>
                <a:gd name="connsiteY0-844" fmla="*/ 1152055 h 1152055"/>
                <a:gd name="connsiteX1-845" fmla="*/ 6328187 w 12192000"/>
                <a:gd name="connsiteY1-846" fmla="*/ 7405 h 1152055"/>
                <a:gd name="connsiteX2-847" fmla="*/ 9110931 w 12192000"/>
                <a:gd name="connsiteY2-848" fmla="*/ 653086 h 1152055"/>
                <a:gd name="connsiteX3-849" fmla="*/ 10740390 w 12192000"/>
                <a:gd name="connsiteY3-850" fmla="*/ 522426 h 1152055"/>
                <a:gd name="connsiteX4-851" fmla="*/ 12192000 w 12192000"/>
                <a:gd name="connsiteY4-852" fmla="*/ 1152055 h 1152055"/>
                <a:gd name="connsiteX5-853" fmla="*/ 0 w 12192000"/>
                <a:gd name="connsiteY5-854" fmla="*/ 1152055 h 1152055"/>
                <a:gd name="connsiteX0-855" fmla="*/ 0 w 12192000"/>
                <a:gd name="connsiteY0-856" fmla="*/ 1152055 h 1152055"/>
                <a:gd name="connsiteX1-857" fmla="*/ 6328187 w 12192000"/>
                <a:gd name="connsiteY1-858" fmla="*/ 7405 h 1152055"/>
                <a:gd name="connsiteX2-859" fmla="*/ 9110931 w 12192000"/>
                <a:gd name="connsiteY2-860" fmla="*/ 653086 h 1152055"/>
                <a:gd name="connsiteX3-861" fmla="*/ 10740390 w 12192000"/>
                <a:gd name="connsiteY3-862" fmla="*/ 522426 h 1152055"/>
                <a:gd name="connsiteX4-863" fmla="*/ 12192000 w 12192000"/>
                <a:gd name="connsiteY4-864" fmla="*/ 1152055 h 1152055"/>
                <a:gd name="connsiteX5-865" fmla="*/ 0 w 12192000"/>
                <a:gd name="connsiteY5-866" fmla="*/ 1152055 h 1152055"/>
                <a:gd name="connsiteX0-867" fmla="*/ 0 w 12192000"/>
                <a:gd name="connsiteY0-868" fmla="*/ 1149419 h 1149419"/>
                <a:gd name="connsiteX1-869" fmla="*/ 6328187 w 12192000"/>
                <a:gd name="connsiteY1-870" fmla="*/ 4769 h 1149419"/>
                <a:gd name="connsiteX2-871" fmla="*/ 9110931 w 12192000"/>
                <a:gd name="connsiteY2-872" fmla="*/ 650450 h 1149419"/>
                <a:gd name="connsiteX3-873" fmla="*/ 10740390 w 12192000"/>
                <a:gd name="connsiteY3-874" fmla="*/ 519790 h 1149419"/>
                <a:gd name="connsiteX4-875" fmla="*/ 12192000 w 12192000"/>
                <a:gd name="connsiteY4-876" fmla="*/ 1149419 h 1149419"/>
                <a:gd name="connsiteX5-877" fmla="*/ 0 w 12192000"/>
                <a:gd name="connsiteY5-878" fmla="*/ 1149419 h 1149419"/>
                <a:gd name="connsiteX0-879" fmla="*/ 0 w 12192000"/>
                <a:gd name="connsiteY0-880" fmla="*/ 1144750 h 1144750"/>
                <a:gd name="connsiteX1-881" fmla="*/ 6328187 w 12192000"/>
                <a:gd name="connsiteY1-882" fmla="*/ 100 h 1144750"/>
                <a:gd name="connsiteX2-883" fmla="*/ 9110931 w 12192000"/>
                <a:gd name="connsiteY2-884" fmla="*/ 645781 h 1144750"/>
                <a:gd name="connsiteX3-885" fmla="*/ 10740390 w 12192000"/>
                <a:gd name="connsiteY3-886" fmla="*/ 515121 h 1144750"/>
                <a:gd name="connsiteX4-887" fmla="*/ 12192000 w 12192000"/>
                <a:gd name="connsiteY4-888" fmla="*/ 1144750 h 1144750"/>
                <a:gd name="connsiteX5-889" fmla="*/ 0 w 12192000"/>
                <a:gd name="connsiteY5-890" fmla="*/ 1144750 h 1144750"/>
                <a:gd name="connsiteX0-891" fmla="*/ 0 w 12192000"/>
                <a:gd name="connsiteY0-892" fmla="*/ 1144750 h 1144750"/>
                <a:gd name="connsiteX1-893" fmla="*/ 6328187 w 12192000"/>
                <a:gd name="connsiteY1-894" fmla="*/ 100 h 1144750"/>
                <a:gd name="connsiteX2-895" fmla="*/ 9110931 w 12192000"/>
                <a:gd name="connsiteY2-896" fmla="*/ 645781 h 1144750"/>
                <a:gd name="connsiteX3-897" fmla="*/ 10740390 w 12192000"/>
                <a:gd name="connsiteY3-898" fmla="*/ 515121 h 1144750"/>
                <a:gd name="connsiteX4-899" fmla="*/ 12192000 w 12192000"/>
                <a:gd name="connsiteY4-900" fmla="*/ 1144750 h 1144750"/>
                <a:gd name="connsiteX5-901" fmla="*/ 0 w 12192000"/>
                <a:gd name="connsiteY5-902" fmla="*/ 1144750 h 1144750"/>
                <a:gd name="connsiteX0-903" fmla="*/ 0 w 12192000"/>
                <a:gd name="connsiteY0-904" fmla="*/ 1144651 h 1144651"/>
                <a:gd name="connsiteX1-905" fmla="*/ 6328187 w 12192000"/>
                <a:gd name="connsiteY1-906" fmla="*/ 1 h 1144651"/>
                <a:gd name="connsiteX2-907" fmla="*/ 9110931 w 12192000"/>
                <a:gd name="connsiteY2-908" fmla="*/ 645682 h 1144651"/>
                <a:gd name="connsiteX3-909" fmla="*/ 10740390 w 12192000"/>
                <a:gd name="connsiteY3-910" fmla="*/ 515022 h 1144651"/>
                <a:gd name="connsiteX4-911" fmla="*/ 12192000 w 12192000"/>
                <a:gd name="connsiteY4-912" fmla="*/ 1144651 h 1144651"/>
                <a:gd name="connsiteX5-913" fmla="*/ 0 w 12192000"/>
                <a:gd name="connsiteY5-914" fmla="*/ 1144651 h 1144651"/>
                <a:gd name="connsiteX0-915" fmla="*/ 0 w 12192000"/>
                <a:gd name="connsiteY0-916" fmla="*/ 1144651 h 1144651"/>
                <a:gd name="connsiteX1-917" fmla="*/ 6328187 w 12192000"/>
                <a:gd name="connsiteY1-918" fmla="*/ 1 h 1144651"/>
                <a:gd name="connsiteX2-919" fmla="*/ 9110931 w 12192000"/>
                <a:gd name="connsiteY2-920" fmla="*/ 645682 h 1144651"/>
                <a:gd name="connsiteX3-921" fmla="*/ 10740390 w 12192000"/>
                <a:gd name="connsiteY3-922" fmla="*/ 515022 h 1144651"/>
                <a:gd name="connsiteX4-923" fmla="*/ 12192000 w 12192000"/>
                <a:gd name="connsiteY4-924" fmla="*/ 1144651 h 1144651"/>
                <a:gd name="connsiteX5-925" fmla="*/ 0 w 12192000"/>
                <a:gd name="connsiteY5-926" fmla="*/ 1144651 h 1144651"/>
                <a:gd name="connsiteX0-927" fmla="*/ 0 w 12192000"/>
                <a:gd name="connsiteY0-928" fmla="*/ 1144651 h 1144651"/>
                <a:gd name="connsiteX1-929" fmla="*/ 6328187 w 12192000"/>
                <a:gd name="connsiteY1-930" fmla="*/ 1 h 1144651"/>
                <a:gd name="connsiteX2-931" fmla="*/ 9110931 w 12192000"/>
                <a:gd name="connsiteY2-932" fmla="*/ 645682 h 1144651"/>
                <a:gd name="connsiteX3-933" fmla="*/ 10740390 w 12192000"/>
                <a:gd name="connsiteY3-934" fmla="*/ 515022 h 1144651"/>
                <a:gd name="connsiteX4-935" fmla="*/ 12192000 w 12192000"/>
                <a:gd name="connsiteY4-936" fmla="*/ 1144651 h 1144651"/>
                <a:gd name="connsiteX5-937" fmla="*/ 0 w 12192000"/>
                <a:gd name="connsiteY5-938" fmla="*/ 1144651 h 1144651"/>
                <a:gd name="connsiteX0-939" fmla="*/ 0 w 12192000"/>
                <a:gd name="connsiteY0-940" fmla="*/ 1233550 h 1233550"/>
                <a:gd name="connsiteX1-941" fmla="*/ 6366287 w 12192000"/>
                <a:gd name="connsiteY1-942" fmla="*/ 0 h 1233550"/>
                <a:gd name="connsiteX2-943" fmla="*/ 9110931 w 12192000"/>
                <a:gd name="connsiteY2-944" fmla="*/ 734581 h 1233550"/>
                <a:gd name="connsiteX3-945" fmla="*/ 10740390 w 12192000"/>
                <a:gd name="connsiteY3-946" fmla="*/ 603921 h 1233550"/>
                <a:gd name="connsiteX4-947" fmla="*/ 12192000 w 12192000"/>
                <a:gd name="connsiteY4-948" fmla="*/ 1233550 h 1233550"/>
                <a:gd name="connsiteX5-949" fmla="*/ 0 w 12192000"/>
                <a:gd name="connsiteY5-950" fmla="*/ 1233550 h 1233550"/>
                <a:gd name="connsiteX0-951" fmla="*/ 0 w 12192000"/>
                <a:gd name="connsiteY0-952" fmla="*/ 1237702 h 1237702"/>
                <a:gd name="connsiteX1-953" fmla="*/ 6366287 w 12192000"/>
                <a:gd name="connsiteY1-954" fmla="*/ 4152 h 1237702"/>
                <a:gd name="connsiteX2-955" fmla="*/ 9110931 w 12192000"/>
                <a:gd name="connsiteY2-956" fmla="*/ 738733 h 1237702"/>
                <a:gd name="connsiteX3-957" fmla="*/ 10740390 w 12192000"/>
                <a:gd name="connsiteY3-958" fmla="*/ 608073 h 1237702"/>
                <a:gd name="connsiteX4-959" fmla="*/ 12192000 w 12192000"/>
                <a:gd name="connsiteY4-960" fmla="*/ 1237702 h 1237702"/>
                <a:gd name="connsiteX5-961" fmla="*/ 0 w 12192000"/>
                <a:gd name="connsiteY5-962" fmla="*/ 1237702 h 1237702"/>
              </a:gdLst>
              <a:ahLst/>
              <a:cxnLst>
                <a:cxn ang="0">
                  <a:pos x="connsiteX0-1" y="connsiteY0-2"/>
                </a:cxn>
                <a:cxn ang="0">
                  <a:pos x="connsiteX1-3" y="connsiteY1-4"/>
                </a:cxn>
                <a:cxn ang="0">
                  <a:pos x="connsiteX2-5" y="connsiteY2-6"/>
                </a:cxn>
                <a:cxn ang="0">
                  <a:pos x="connsiteX3-7" y="connsiteY3-8"/>
                </a:cxn>
                <a:cxn ang="0">
                  <a:pos x="connsiteX4-25" y="connsiteY4-26"/>
                </a:cxn>
                <a:cxn ang="0">
                  <a:pos x="connsiteX5-107" y="connsiteY5-108"/>
                </a:cxn>
              </a:cxnLst>
              <a:rect l="l" t="t" r="r" b="b"/>
              <a:pathLst>
                <a:path w="12192000" h="1237702">
                  <a:moveTo>
                    <a:pt x="0" y="1237702"/>
                  </a:moveTo>
                  <a:cubicBezTo>
                    <a:pt x="5393940" y="1170861"/>
                    <a:pt x="5041474" y="68263"/>
                    <a:pt x="6366287" y="4152"/>
                  </a:cubicBezTo>
                  <a:cubicBezTo>
                    <a:pt x="7691100" y="-59959"/>
                    <a:pt x="8381914" y="638080"/>
                    <a:pt x="9110931" y="738733"/>
                  </a:cubicBezTo>
                  <a:cubicBezTo>
                    <a:pt x="9839948" y="839386"/>
                    <a:pt x="10226879" y="524912"/>
                    <a:pt x="10740390" y="608073"/>
                  </a:cubicBezTo>
                  <a:cubicBezTo>
                    <a:pt x="11253901" y="691234"/>
                    <a:pt x="11410315" y="895274"/>
                    <a:pt x="12192000" y="1237702"/>
                  </a:cubicBezTo>
                  <a:lnTo>
                    <a:pt x="0" y="1237702"/>
                  </a:lnTo>
                  <a:close/>
                </a:path>
              </a:pathLst>
            </a:custGeom>
            <a:solidFill>
              <a:srgbClr val="222A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pitchFamily="34" charset="-122"/>
                <a:sym typeface="Arial" panose="020B0604020202020204"/>
              </a:endParaRPr>
            </a:p>
          </p:txBody>
        </p:sp>
      </p:grpSp>
      <p:grpSp>
        <p:nvGrpSpPr>
          <p:cNvPr id="8" name="组合 7"/>
          <p:cNvGrpSpPr/>
          <p:nvPr/>
        </p:nvGrpSpPr>
        <p:grpSpPr>
          <a:xfrm>
            <a:off x="4659515" y="963815"/>
            <a:ext cx="2872971" cy="2872971"/>
            <a:chOff x="9267768" y="1219414"/>
            <a:chExt cx="3459942" cy="3459942"/>
          </a:xfrm>
        </p:grpSpPr>
        <p:grpSp>
          <p:nvGrpSpPr>
            <p:cNvPr id="3" name="组合 2"/>
            <p:cNvGrpSpPr/>
            <p:nvPr/>
          </p:nvGrpSpPr>
          <p:grpSpPr>
            <a:xfrm>
              <a:off x="9666289" y="3779257"/>
              <a:ext cx="2503246" cy="900099"/>
              <a:chOff x="9666289" y="3779257"/>
              <a:chExt cx="2503246" cy="900099"/>
            </a:xfrm>
          </p:grpSpPr>
          <p:sp>
            <p:nvSpPr>
              <p:cNvPr id="39" name="任意多边形 38"/>
              <p:cNvSpPr/>
              <p:nvPr/>
            </p:nvSpPr>
            <p:spPr>
              <a:xfrm>
                <a:off x="9914142" y="3779257"/>
                <a:ext cx="2255393" cy="900099"/>
              </a:xfrm>
              <a:custGeom>
                <a:avLst/>
                <a:gdLst>
                  <a:gd name="connsiteX0" fmla="*/ 781120 w 2255393"/>
                  <a:gd name="connsiteY0" fmla="*/ 535 h 900099"/>
                  <a:gd name="connsiteX1" fmla="*/ 1492041 w 2255393"/>
                  <a:gd name="connsiteY1" fmla="*/ 418680 h 900099"/>
                  <a:gd name="connsiteX2" fmla="*/ 1568766 w 2255393"/>
                  <a:gd name="connsiteY2" fmla="*/ 476062 h 900099"/>
                  <a:gd name="connsiteX3" fmla="*/ 1592925 w 2255393"/>
                  <a:gd name="connsiteY3" fmla="*/ 494130 h 900099"/>
                  <a:gd name="connsiteX4" fmla="*/ 1692245 w 2255393"/>
                  <a:gd name="connsiteY4" fmla="*/ 540272 h 900099"/>
                  <a:gd name="connsiteX5" fmla="*/ 1947200 w 2255393"/>
                  <a:gd name="connsiteY5" fmla="*/ 526350 h 900099"/>
                  <a:gd name="connsiteX6" fmla="*/ 1948724 w 2255393"/>
                  <a:gd name="connsiteY6" fmla="*/ 525726 h 900099"/>
                  <a:gd name="connsiteX7" fmla="*/ 2018169 w 2255393"/>
                  <a:gd name="connsiteY7" fmla="*/ 497290 h 900099"/>
                  <a:gd name="connsiteX8" fmla="*/ 2217014 w 2255393"/>
                  <a:gd name="connsiteY8" fmla="*/ 434377 h 900099"/>
                  <a:gd name="connsiteX9" fmla="*/ 2255393 w 2255393"/>
                  <a:gd name="connsiteY9" fmla="*/ 440190 h 900099"/>
                  <a:gd name="connsiteX10" fmla="*/ 2184020 w 2255393"/>
                  <a:gd name="connsiteY10" fmla="*/ 505058 h 900099"/>
                  <a:gd name="connsiteX11" fmla="*/ 2050841 w 2255393"/>
                  <a:gd name="connsiteY11" fmla="*/ 604647 h 900099"/>
                  <a:gd name="connsiteX12" fmla="*/ 2046707 w 2255393"/>
                  <a:gd name="connsiteY12" fmla="*/ 607159 h 900099"/>
                  <a:gd name="connsiteX13" fmla="*/ 1908205 w 2255393"/>
                  <a:gd name="connsiteY13" fmla="*/ 691301 h 900099"/>
                  <a:gd name="connsiteX14" fmla="*/ 1432248 w 2255393"/>
                  <a:gd name="connsiteY14" fmla="*/ 864952 h 900099"/>
                  <a:gd name="connsiteX15" fmla="*/ 1364615 w 2255393"/>
                  <a:gd name="connsiteY15" fmla="*/ 875274 h 900099"/>
                  <a:gd name="connsiteX16" fmla="*/ 1260478 w 2255393"/>
                  <a:gd name="connsiteY16" fmla="*/ 891167 h 900099"/>
                  <a:gd name="connsiteX17" fmla="*/ 1083598 w 2255393"/>
                  <a:gd name="connsiteY17" fmla="*/ 900099 h 900099"/>
                  <a:gd name="connsiteX18" fmla="*/ 906718 w 2255393"/>
                  <a:gd name="connsiteY18" fmla="*/ 891167 h 900099"/>
                  <a:gd name="connsiteX19" fmla="*/ 802581 w 2255393"/>
                  <a:gd name="connsiteY19" fmla="*/ 875274 h 900099"/>
                  <a:gd name="connsiteX20" fmla="*/ 734948 w 2255393"/>
                  <a:gd name="connsiteY20" fmla="*/ 864952 h 900099"/>
                  <a:gd name="connsiteX21" fmla="*/ 116355 w 2255393"/>
                  <a:gd name="connsiteY21" fmla="*/ 604647 h 900099"/>
                  <a:gd name="connsiteX22" fmla="*/ 0 w 2255393"/>
                  <a:gd name="connsiteY22" fmla="*/ 517639 h 900099"/>
                  <a:gd name="connsiteX23" fmla="*/ 90232 w 2255393"/>
                  <a:gd name="connsiteY23" fmla="*/ 453366 h 900099"/>
                  <a:gd name="connsiteX24" fmla="*/ 468722 w 2255393"/>
                  <a:gd name="connsiteY24" fmla="*/ 99514 h 900099"/>
                  <a:gd name="connsiteX25" fmla="*/ 483937 w 2255393"/>
                  <a:gd name="connsiteY25" fmla="*/ 89036 h 900099"/>
                  <a:gd name="connsiteX26" fmla="*/ 535891 w 2255393"/>
                  <a:gd name="connsiteY26" fmla="*/ 53258 h 900099"/>
                  <a:gd name="connsiteX27" fmla="*/ 693361 w 2255393"/>
                  <a:gd name="connsiteY27" fmla="*/ 3037 h 900099"/>
                  <a:gd name="connsiteX28" fmla="*/ 781120 w 2255393"/>
                  <a:gd name="connsiteY28" fmla="*/ 535 h 9000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255393" h="900099">
                    <a:moveTo>
                      <a:pt x="781120" y="535"/>
                    </a:moveTo>
                    <a:cubicBezTo>
                      <a:pt x="1093427" y="13531"/>
                      <a:pt x="1303902" y="260612"/>
                      <a:pt x="1492041" y="418680"/>
                    </a:cubicBezTo>
                    <a:lnTo>
                      <a:pt x="1568766" y="476062"/>
                    </a:lnTo>
                    <a:lnTo>
                      <a:pt x="1592925" y="494130"/>
                    </a:lnTo>
                    <a:cubicBezTo>
                      <a:pt x="1626133" y="515043"/>
                      <a:pt x="1659080" y="531071"/>
                      <a:pt x="1692245" y="540272"/>
                    </a:cubicBezTo>
                    <a:cubicBezTo>
                      <a:pt x="1791739" y="567877"/>
                      <a:pt x="1873726" y="552788"/>
                      <a:pt x="1947200" y="526350"/>
                    </a:cubicBezTo>
                    <a:lnTo>
                      <a:pt x="1948724" y="525726"/>
                    </a:lnTo>
                    <a:lnTo>
                      <a:pt x="2018169" y="497290"/>
                    </a:lnTo>
                    <a:cubicBezTo>
                      <a:pt x="2086967" y="466770"/>
                      <a:pt x="2150250" y="435351"/>
                      <a:pt x="2217014" y="434377"/>
                    </a:cubicBezTo>
                    <a:lnTo>
                      <a:pt x="2255393" y="440190"/>
                    </a:lnTo>
                    <a:lnTo>
                      <a:pt x="2184020" y="505058"/>
                    </a:lnTo>
                    <a:cubicBezTo>
                      <a:pt x="2141300" y="540314"/>
                      <a:pt x="2096859" y="573559"/>
                      <a:pt x="2050841" y="604647"/>
                    </a:cubicBezTo>
                    <a:lnTo>
                      <a:pt x="2046707" y="607159"/>
                    </a:lnTo>
                    <a:lnTo>
                      <a:pt x="1908205" y="691301"/>
                    </a:lnTo>
                    <a:cubicBezTo>
                      <a:pt x="1761130" y="771197"/>
                      <a:pt x="1601173" y="830385"/>
                      <a:pt x="1432248" y="864952"/>
                    </a:cubicBezTo>
                    <a:lnTo>
                      <a:pt x="1364615" y="875274"/>
                    </a:lnTo>
                    <a:lnTo>
                      <a:pt x="1260478" y="891167"/>
                    </a:lnTo>
                    <a:cubicBezTo>
                      <a:pt x="1202321" y="897074"/>
                      <a:pt x="1143313" y="900099"/>
                      <a:pt x="1083598" y="900099"/>
                    </a:cubicBezTo>
                    <a:cubicBezTo>
                      <a:pt x="1023883" y="900099"/>
                      <a:pt x="964875" y="897074"/>
                      <a:pt x="906718" y="891167"/>
                    </a:cubicBezTo>
                    <a:lnTo>
                      <a:pt x="802581" y="875274"/>
                    </a:lnTo>
                    <a:lnTo>
                      <a:pt x="734948" y="864952"/>
                    </a:lnTo>
                    <a:cubicBezTo>
                      <a:pt x="509714" y="818863"/>
                      <a:pt x="300425" y="729003"/>
                      <a:pt x="116355" y="604647"/>
                    </a:cubicBezTo>
                    <a:lnTo>
                      <a:pt x="0" y="517639"/>
                    </a:lnTo>
                    <a:lnTo>
                      <a:pt x="90232" y="453366"/>
                    </a:lnTo>
                    <a:cubicBezTo>
                      <a:pt x="261222" y="319886"/>
                      <a:pt x="359902" y="186504"/>
                      <a:pt x="468722" y="99514"/>
                    </a:cubicBezTo>
                    <a:lnTo>
                      <a:pt x="483937" y="89036"/>
                    </a:lnTo>
                    <a:lnTo>
                      <a:pt x="535891" y="53258"/>
                    </a:lnTo>
                    <a:cubicBezTo>
                      <a:pt x="582361" y="26626"/>
                      <a:pt x="633092" y="8898"/>
                      <a:pt x="693361" y="3037"/>
                    </a:cubicBezTo>
                    <a:cubicBezTo>
                      <a:pt x="723495" y="107"/>
                      <a:pt x="752729" y="-647"/>
                      <a:pt x="781120" y="535"/>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pitchFamily="34" charset="-122"/>
                  <a:sym typeface="Arial" panose="020B0604020202020204"/>
                </a:endParaRPr>
              </a:p>
            </p:txBody>
          </p:sp>
          <p:sp>
            <p:nvSpPr>
              <p:cNvPr id="37" name="任意多边形 36"/>
              <p:cNvSpPr/>
              <p:nvPr/>
            </p:nvSpPr>
            <p:spPr>
              <a:xfrm>
                <a:off x="9666289" y="3815784"/>
                <a:ext cx="731790" cy="481112"/>
              </a:xfrm>
              <a:custGeom>
                <a:avLst/>
                <a:gdLst>
                  <a:gd name="connsiteX0" fmla="*/ 452434 w 731790"/>
                  <a:gd name="connsiteY0" fmla="*/ 1607 h 481112"/>
                  <a:gd name="connsiteX1" fmla="*/ 703451 w 731790"/>
                  <a:gd name="connsiteY1" fmla="*/ 39793 h 481112"/>
                  <a:gd name="connsiteX2" fmla="*/ 731790 w 731790"/>
                  <a:gd name="connsiteY2" fmla="*/ 52509 h 481112"/>
                  <a:gd name="connsiteX3" fmla="*/ 716575 w 731790"/>
                  <a:gd name="connsiteY3" fmla="*/ 62987 h 481112"/>
                  <a:gd name="connsiteX4" fmla="*/ 338085 w 731790"/>
                  <a:gd name="connsiteY4" fmla="*/ 416839 h 481112"/>
                  <a:gd name="connsiteX5" fmla="*/ 247853 w 731790"/>
                  <a:gd name="connsiteY5" fmla="*/ 481112 h 481112"/>
                  <a:gd name="connsiteX6" fmla="*/ 231029 w 731790"/>
                  <a:gd name="connsiteY6" fmla="*/ 468531 h 481112"/>
                  <a:gd name="connsiteX7" fmla="*/ 108177 w 731790"/>
                  <a:gd name="connsiteY7" fmla="*/ 356875 h 481112"/>
                  <a:gd name="connsiteX8" fmla="*/ 0 w 731790"/>
                  <a:gd name="connsiteY8" fmla="*/ 237851 h 481112"/>
                  <a:gd name="connsiteX9" fmla="*/ 52356 w 731790"/>
                  <a:gd name="connsiteY9" fmla="*/ 195010 h 481112"/>
                  <a:gd name="connsiteX10" fmla="*/ 452434 w 731790"/>
                  <a:gd name="connsiteY10" fmla="*/ 1607 h 481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31790" h="481112">
                    <a:moveTo>
                      <a:pt x="452434" y="1607"/>
                    </a:moveTo>
                    <a:cubicBezTo>
                      <a:pt x="541957" y="-5207"/>
                      <a:pt x="625350" y="10062"/>
                      <a:pt x="703451" y="39793"/>
                    </a:cubicBezTo>
                    <a:lnTo>
                      <a:pt x="731790" y="52509"/>
                    </a:lnTo>
                    <a:lnTo>
                      <a:pt x="716575" y="62987"/>
                    </a:lnTo>
                    <a:cubicBezTo>
                      <a:pt x="607755" y="149977"/>
                      <a:pt x="509075" y="283359"/>
                      <a:pt x="338085" y="416839"/>
                    </a:cubicBezTo>
                    <a:lnTo>
                      <a:pt x="247853" y="481112"/>
                    </a:lnTo>
                    <a:lnTo>
                      <a:pt x="231029" y="468531"/>
                    </a:lnTo>
                    <a:cubicBezTo>
                      <a:pt x="188308" y="433275"/>
                      <a:pt x="147310" y="396009"/>
                      <a:pt x="108177" y="356875"/>
                    </a:cubicBezTo>
                    <a:lnTo>
                      <a:pt x="0" y="237851"/>
                    </a:lnTo>
                    <a:lnTo>
                      <a:pt x="52356" y="195010"/>
                    </a:lnTo>
                    <a:cubicBezTo>
                      <a:pt x="182928" y="90800"/>
                      <a:pt x="303229" y="12964"/>
                      <a:pt x="452434" y="1607"/>
                    </a:cubicBez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pitchFamily="34" charset="-122"/>
                  <a:sym typeface="Arial" panose="020B0604020202020204"/>
                </a:endParaRPr>
              </a:p>
            </p:txBody>
          </p:sp>
          <p:sp>
            <p:nvSpPr>
              <p:cNvPr id="36" name="任意多边形 35"/>
              <p:cNvSpPr/>
              <p:nvPr/>
            </p:nvSpPr>
            <p:spPr>
              <a:xfrm>
                <a:off x="11482908" y="4199004"/>
                <a:ext cx="379958" cy="135222"/>
              </a:xfrm>
              <a:custGeom>
                <a:avLst/>
                <a:gdLst>
                  <a:gd name="connsiteX0" fmla="*/ 172010 w 379958"/>
                  <a:gd name="connsiteY0" fmla="*/ 47 h 135222"/>
                  <a:gd name="connsiteX1" fmla="*/ 376168 w 379958"/>
                  <a:gd name="connsiteY1" fmla="*/ 102829 h 135222"/>
                  <a:gd name="connsiteX2" fmla="*/ 379958 w 379958"/>
                  <a:gd name="connsiteY2" fmla="*/ 105979 h 135222"/>
                  <a:gd name="connsiteX3" fmla="*/ 378434 w 379958"/>
                  <a:gd name="connsiteY3" fmla="*/ 106603 h 135222"/>
                  <a:gd name="connsiteX4" fmla="*/ 123479 w 379958"/>
                  <a:gd name="connsiteY4" fmla="*/ 120525 h 135222"/>
                  <a:gd name="connsiteX5" fmla="*/ 24159 w 379958"/>
                  <a:gd name="connsiteY5" fmla="*/ 74383 h 135222"/>
                  <a:gd name="connsiteX6" fmla="*/ 0 w 379958"/>
                  <a:gd name="connsiteY6" fmla="*/ 56315 h 135222"/>
                  <a:gd name="connsiteX7" fmla="*/ 45236 w 379958"/>
                  <a:gd name="connsiteY7" fmla="*/ 32803 h 135222"/>
                  <a:gd name="connsiteX8" fmla="*/ 172010 w 379958"/>
                  <a:gd name="connsiteY8" fmla="*/ 47 h 1352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9958" h="135222">
                    <a:moveTo>
                      <a:pt x="172010" y="47"/>
                    </a:moveTo>
                    <a:cubicBezTo>
                      <a:pt x="249198" y="1905"/>
                      <a:pt x="311156" y="47855"/>
                      <a:pt x="376168" y="102829"/>
                    </a:cubicBezTo>
                    <a:lnTo>
                      <a:pt x="379958" y="105979"/>
                    </a:lnTo>
                    <a:lnTo>
                      <a:pt x="378434" y="106603"/>
                    </a:lnTo>
                    <a:cubicBezTo>
                      <a:pt x="304960" y="133041"/>
                      <a:pt x="222973" y="148130"/>
                      <a:pt x="123479" y="120525"/>
                    </a:cubicBezTo>
                    <a:cubicBezTo>
                      <a:pt x="90314" y="111324"/>
                      <a:pt x="57367" y="95296"/>
                      <a:pt x="24159" y="74383"/>
                    </a:cubicBezTo>
                    <a:lnTo>
                      <a:pt x="0" y="56315"/>
                    </a:lnTo>
                    <a:lnTo>
                      <a:pt x="45236" y="32803"/>
                    </a:lnTo>
                    <a:cubicBezTo>
                      <a:pt x="90190" y="12260"/>
                      <a:pt x="133416" y="-882"/>
                      <a:pt x="172010" y="47"/>
                    </a:cubicBez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pitchFamily="34" charset="-122"/>
                  <a:sym typeface="Arial" panose="020B0604020202020204"/>
                </a:endParaRPr>
              </a:p>
            </p:txBody>
          </p:sp>
        </p:grpSp>
        <p:sp>
          <p:nvSpPr>
            <p:cNvPr id="31" name="任意多边形 30"/>
            <p:cNvSpPr/>
            <p:nvPr/>
          </p:nvSpPr>
          <p:spPr>
            <a:xfrm>
              <a:off x="9267768" y="1219414"/>
              <a:ext cx="3459942" cy="3085569"/>
            </a:xfrm>
            <a:custGeom>
              <a:avLst/>
              <a:gdLst>
                <a:gd name="connsiteX0" fmla="*/ 1729971 w 3459942"/>
                <a:gd name="connsiteY0" fmla="*/ 0 h 3085569"/>
                <a:gd name="connsiteX1" fmla="*/ 3459942 w 3459942"/>
                <a:gd name="connsiteY1" fmla="*/ 1729971 h 3085569"/>
                <a:gd name="connsiteX2" fmla="*/ 2953245 w 3459942"/>
                <a:gd name="connsiteY2" fmla="*/ 2953245 h 3085569"/>
                <a:gd name="connsiteX3" fmla="*/ 2901766 w 3459942"/>
                <a:gd name="connsiteY3" fmla="*/ 3000033 h 3085569"/>
                <a:gd name="connsiteX4" fmla="*/ 2863387 w 3459942"/>
                <a:gd name="connsiteY4" fmla="*/ 2994220 h 3085569"/>
                <a:gd name="connsiteX5" fmla="*/ 2664542 w 3459942"/>
                <a:gd name="connsiteY5" fmla="*/ 3057133 h 3085569"/>
                <a:gd name="connsiteX6" fmla="*/ 2595097 w 3459942"/>
                <a:gd name="connsiteY6" fmla="*/ 3085569 h 3085569"/>
                <a:gd name="connsiteX7" fmla="*/ 2591307 w 3459942"/>
                <a:gd name="connsiteY7" fmla="*/ 3082419 h 3085569"/>
                <a:gd name="connsiteX8" fmla="*/ 2387149 w 3459942"/>
                <a:gd name="connsiteY8" fmla="*/ 2979637 h 3085569"/>
                <a:gd name="connsiteX9" fmla="*/ 2260375 w 3459942"/>
                <a:gd name="connsiteY9" fmla="*/ 3012393 h 3085569"/>
                <a:gd name="connsiteX10" fmla="*/ 2215139 w 3459942"/>
                <a:gd name="connsiteY10" fmla="*/ 3035905 h 3085569"/>
                <a:gd name="connsiteX11" fmla="*/ 2138414 w 3459942"/>
                <a:gd name="connsiteY11" fmla="*/ 2978523 h 3085569"/>
                <a:gd name="connsiteX12" fmla="*/ 1339734 w 3459942"/>
                <a:gd name="connsiteY12" fmla="*/ 2562880 h 3085569"/>
                <a:gd name="connsiteX13" fmla="*/ 1182264 w 3459942"/>
                <a:gd name="connsiteY13" fmla="*/ 2613101 h 3085569"/>
                <a:gd name="connsiteX14" fmla="*/ 1130310 w 3459942"/>
                <a:gd name="connsiteY14" fmla="*/ 2648879 h 3085569"/>
                <a:gd name="connsiteX15" fmla="*/ 1101971 w 3459942"/>
                <a:gd name="connsiteY15" fmla="*/ 2636163 h 3085569"/>
                <a:gd name="connsiteX16" fmla="*/ 850954 w 3459942"/>
                <a:gd name="connsiteY16" fmla="*/ 2597977 h 3085569"/>
                <a:gd name="connsiteX17" fmla="*/ 450876 w 3459942"/>
                <a:gd name="connsiteY17" fmla="*/ 2791380 h 3085569"/>
                <a:gd name="connsiteX18" fmla="*/ 398520 w 3459942"/>
                <a:gd name="connsiteY18" fmla="*/ 2834221 h 3085569"/>
                <a:gd name="connsiteX19" fmla="*/ 395041 w 3459942"/>
                <a:gd name="connsiteY19" fmla="*/ 2830393 h 3085569"/>
                <a:gd name="connsiteX20" fmla="*/ 0 w 3459942"/>
                <a:gd name="connsiteY20" fmla="*/ 1729971 h 3085569"/>
                <a:gd name="connsiteX21" fmla="*/ 1729971 w 3459942"/>
                <a:gd name="connsiteY21" fmla="*/ 0 h 3085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459942" h="3085569">
                  <a:moveTo>
                    <a:pt x="1729971" y="0"/>
                  </a:moveTo>
                  <a:cubicBezTo>
                    <a:pt x="2685408" y="0"/>
                    <a:pt x="3459942" y="774534"/>
                    <a:pt x="3459942" y="1729971"/>
                  </a:cubicBezTo>
                  <a:cubicBezTo>
                    <a:pt x="3459942" y="2207690"/>
                    <a:pt x="3266309" y="2640182"/>
                    <a:pt x="2953245" y="2953245"/>
                  </a:cubicBezTo>
                  <a:lnTo>
                    <a:pt x="2901766" y="3000033"/>
                  </a:lnTo>
                  <a:lnTo>
                    <a:pt x="2863387" y="2994220"/>
                  </a:lnTo>
                  <a:cubicBezTo>
                    <a:pt x="2796623" y="2995194"/>
                    <a:pt x="2733340" y="3026613"/>
                    <a:pt x="2664542" y="3057133"/>
                  </a:cubicBezTo>
                  <a:lnTo>
                    <a:pt x="2595097" y="3085569"/>
                  </a:lnTo>
                  <a:lnTo>
                    <a:pt x="2591307" y="3082419"/>
                  </a:lnTo>
                  <a:cubicBezTo>
                    <a:pt x="2526295" y="3027445"/>
                    <a:pt x="2464337" y="2981495"/>
                    <a:pt x="2387149" y="2979637"/>
                  </a:cubicBezTo>
                  <a:cubicBezTo>
                    <a:pt x="2348555" y="2978708"/>
                    <a:pt x="2305329" y="2991850"/>
                    <a:pt x="2260375" y="3012393"/>
                  </a:cubicBezTo>
                  <a:lnTo>
                    <a:pt x="2215139" y="3035905"/>
                  </a:lnTo>
                  <a:lnTo>
                    <a:pt x="2138414" y="2978523"/>
                  </a:lnTo>
                  <a:cubicBezTo>
                    <a:pt x="1933171" y="2806085"/>
                    <a:pt x="1701347" y="2527714"/>
                    <a:pt x="1339734" y="2562880"/>
                  </a:cubicBezTo>
                  <a:cubicBezTo>
                    <a:pt x="1279465" y="2568741"/>
                    <a:pt x="1228734" y="2586469"/>
                    <a:pt x="1182264" y="2613101"/>
                  </a:cubicBezTo>
                  <a:lnTo>
                    <a:pt x="1130310" y="2648879"/>
                  </a:lnTo>
                  <a:lnTo>
                    <a:pt x="1101971" y="2636163"/>
                  </a:lnTo>
                  <a:cubicBezTo>
                    <a:pt x="1023870" y="2606432"/>
                    <a:pt x="940477" y="2591163"/>
                    <a:pt x="850954" y="2597977"/>
                  </a:cubicBezTo>
                  <a:cubicBezTo>
                    <a:pt x="701749" y="2609334"/>
                    <a:pt x="581448" y="2687170"/>
                    <a:pt x="450876" y="2791380"/>
                  </a:cubicBezTo>
                  <a:lnTo>
                    <a:pt x="398520" y="2834221"/>
                  </a:lnTo>
                  <a:lnTo>
                    <a:pt x="395041" y="2830393"/>
                  </a:lnTo>
                  <a:cubicBezTo>
                    <a:pt x="148251" y="2531353"/>
                    <a:pt x="0" y="2147975"/>
                    <a:pt x="0" y="1729971"/>
                  </a:cubicBezTo>
                  <a:cubicBezTo>
                    <a:pt x="0" y="774534"/>
                    <a:pt x="774534" y="0"/>
                    <a:pt x="1729971" y="0"/>
                  </a:cubicBezTo>
                  <a:close/>
                </a:path>
              </a:pathLst>
            </a:custGeom>
            <a:solidFill>
              <a:srgbClr val="222A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pitchFamily="34" charset="-122"/>
                <a:sym typeface="Arial" panose="020B0604020202020204"/>
              </a:endParaRPr>
            </a:p>
          </p:txBody>
        </p:sp>
      </p:grpSp>
      <p:sp>
        <p:nvSpPr>
          <p:cNvPr id="18" name="矩形 17"/>
          <p:cNvSpPr/>
          <p:nvPr/>
        </p:nvSpPr>
        <p:spPr>
          <a:xfrm>
            <a:off x="3848100" y="1978481"/>
            <a:ext cx="4838700" cy="53277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600" b="1" i="0" u="none" strike="noStrike" kern="1200" cap="none" spc="2500" normalizeH="0" baseline="0" noProof="0">
                <a:ln>
                  <a:noFill/>
                </a:ln>
                <a:solidFill>
                  <a:srgbClr val="222A35"/>
                </a:solidFill>
                <a:effectLst/>
                <a:uLnTx/>
                <a:uFillTx/>
                <a:latin typeface="Arial" panose="020B0604020202020204"/>
                <a:ea typeface="微软雅黑" panose="020B0503020204020204" pitchFamily="34" charset="-122"/>
                <a:sym typeface="Arial" panose="020B0604020202020204"/>
              </a:rPr>
              <a:t>P</a:t>
            </a:r>
            <a:r>
              <a:rPr kumimoji="0" lang="en-US" altLang="zh-CN" sz="3600" b="1" i="0" u="none" strike="noStrike" kern="1200" cap="none" spc="2500" normalizeH="0" baseline="0" noProof="0">
                <a:ln>
                  <a:noFill/>
                </a:ln>
                <a:solidFill>
                  <a:srgbClr val="1CA8BC"/>
                </a:solidFill>
                <a:effectLst/>
                <a:uLnTx/>
                <a:uFillTx/>
                <a:latin typeface="Arial" panose="020B0604020202020204"/>
                <a:ea typeface="微软雅黑" panose="020B0503020204020204" pitchFamily="34" charset="-122"/>
                <a:sym typeface="Arial" panose="020B0604020202020204"/>
              </a:rPr>
              <a:t>ART 0</a:t>
            </a:r>
            <a:r>
              <a:rPr lang="en-US" altLang="zh-CN" sz="3600" b="1" spc="2500" dirty="0">
                <a:solidFill>
                  <a:srgbClr val="222A35"/>
                </a:solidFill>
                <a:latin typeface="Arial" panose="020B0604020202020204"/>
                <a:ea typeface="微软雅黑" panose="020B0503020204020204" pitchFamily="34" charset="-122"/>
                <a:sym typeface="Arial" panose="020B0604020202020204"/>
              </a:rPr>
              <a:t>5</a:t>
            </a:r>
            <a:endParaRPr kumimoji="0" lang="zh-CN" altLang="en-US" sz="3600" b="1" i="0" u="none" strike="noStrike" kern="1200" cap="none" spc="2500" normalizeH="0" baseline="0" noProof="0" dirty="0">
              <a:ln>
                <a:noFill/>
              </a:ln>
              <a:solidFill>
                <a:srgbClr val="222A35"/>
              </a:solidFill>
              <a:effectLst/>
              <a:uLnTx/>
              <a:uFillTx/>
              <a:latin typeface="Arial" panose="020B0604020202020204"/>
              <a:ea typeface="微软雅黑" panose="020B0503020204020204" pitchFamily="34" charset="-122"/>
              <a:sym typeface="Arial" panose="020B0604020202020204"/>
            </a:endParaRPr>
          </a:p>
        </p:txBody>
      </p:sp>
      <p:sp>
        <p:nvSpPr>
          <p:cNvPr id="43" name="文本框 42"/>
          <p:cNvSpPr txBox="1"/>
          <p:nvPr/>
        </p:nvSpPr>
        <p:spPr>
          <a:xfrm>
            <a:off x="4163431" y="4237668"/>
            <a:ext cx="4986359"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3600" b="1">
                <a:solidFill>
                  <a:srgbClr val="222A35"/>
                </a:solidFill>
                <a:latin typeface="Arial" panose="020B0604020202020204"/>
                <a:ea typeface="微软雅黑" panose="020B0503020204020204" pitchFamily="34" charset="-122"/>
                <a:sym typeface="Arial" panose="020B0604020202020204"/>
              </a:rPr>
              <a:t>Reference</a:t>
            </a:r>
            <a:endParaRPr kumimoji="0" lang="zh-CN" altLang="en-US" sz="3600" b="1" i="0" u="none" strike="noStrike" kern="1200" cap="none" normalizeH="0" baseline="0" noProof="0" dirty="0">
              <a:ln>
                <a:noFill/>
              </a:ln>
              <a:solidFill>
                <a:srgbClr val="222A35"/>
              </a:solidFill>
              <a:effectLst/>
              <a:uLnTx/>
              <a:uFillTx/>
              <a:latin typeface="Arial" panose="020B0604020202020204"/>
              <a:ea typeface="微软雅黑" panose="020B0503020204020204" pitchFamily="34" charset="-122"/>
              <a:sym typeface="Arial" panose="020B0604020202020204"/>
            </a:endParaRPr>
          </a:p>
        </p:txBody>
      </p:sp>
      <p:grpSp>
        <p:nvGrpSpPr>
          <p:cNvPr id="15" name="组合 14"/>
          <p:cNvGrpSpPr/>
          <p:nvPr/>
        </p:nvGrpSpPr>
        <p:grpSpPr>
          <a:xfrm>
            <a:off x="1265499" y="-1702443"/>
            <a:ext cx="9661002" cy="9661002"/>
            <a:chOff x="1265499" y="-1702443"/>
            <a:chExt cx="9661002" cy="9661002"/>
          </a:xfrm>
        </p:grpSpPr>
        <p:sp>
          <p:nvSpPr>
            <p:cNvPr id="16" name="椭圆 15"/>
            <p:cNvSpPr/>
            <p:nvPr/>
          </p:nvSpPr>
          <p:spPr bwMode="auto">
            <a:xfrm>
              <a:off x="1439119" y="-1528823"/>
              <a:ext cx="9313762" cy="9313762"/>
            </a:xfrm>
            <a:prstGeom prst="ellipse">
              <a:avLst/>
            </a:prstGeom>
            <a:noFill/>
            <a:ln w="12700" cap="rnd" cmpd="sng" algn="ctr">
              <a:gradFill flip="none" rotWithShape="1">
                <a:gsLst>
                  <a:gs pos="0">
                    <a:srgbClr val="222A35">
                      <a:alpha val="30000"/>
                    </a:srgbClr>
                  </a:gs>
                  <a:gs pos="100000">
                    <a:srgbClr val="222A35">
                      <a:alpha val="79000"/>
                    </a:srgbClr>
                  </a:gs>
                </a:gsLst>
                <a:lin ang="16200000" scaled="1"/>
                <a:tileRect/>
              </a:gradFill>
              <a:prstDash val="sysDot"/>
              <a:round/>
              <a:headEnd type="none" w="med" len="med"/>
              <a:tailEnd type="none" w="med" len="med"/>
            </a:ln>
            <a:effectLst/>
          </p:spPr>
          <p:txBody>
            <a:bodyPr vert="horz" wrap="none" lIns="91440" tIns="45720" rIns="91440" bIns="45720" numCol="1" rtlCol="0"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1" i="0" u="none" strike="noStrike" kern="0" cap="none" spc="0" normalizeH="0" baseline="0" noProof="0">
                <a:ln>
                  <a:noFill/>
                </a:ln>
                <a:solidFill>
                  <a:prstClr val="black"/>
                </a:solidFill>
                <a:effectLst/>
                <a:uLnTx/>
                <a:uFillTx/>
                <a:latin typeface="Arial" panose="020B0604020202020204"/>
                <a:ea typeface="微软雅黑" panose="020B0503020204020204" pitchFamily="34" charset="-122"/>
                <a:sym typeface="Arial" panose="020B0604020202020204"/>
              </a:endParaRPr>
            </a:p>
          </p:txBody>
        </p:sp>
        <p:sp>
          <p:nvSpPr>
            <p:cNvPr id="17" name="椭圆 16"/>
            <p:cNvSpPr/>
            <p:nvPr/>
          </p:nvSpPr>
          <p:spPr bwMode="auto">
            <a:xfrm>
              <a:off x="1265499" y="-1702443"/>
              <a:ext cx="9661002" cy="9661002"/>
            </a:xfrm>
            <a:prstGeom prst="ellipse">
              <a:avLst/>
            </a:prstGeom>
            <a:noFill/>
            <a:ln w="12700" cap="rnd" cmpd="sng" algn="ctr">
              <a:gradFill flip="none" rotWithShape="1">
                <a:gsLst>
                  <a:gs pos="0">
                    <a:srgbClr val="222A35">
                      <a:alpha val="3000"/>
                    </a:srgbClr>
                  </a:gs>
                  <a:gs pos="100000">
                    <a:srgbClr val="222A35">
                      <a:alpha val="61000"/>
                    </a:srgbClr>
                  </a:gs>
                </a:gsLst>
                <a:lin ang="16200000" scaled="1"/>
                <a:tileRect/>
              </a:gradFill>
              <a:prstDash val="solid"/>
              <a:round/>
              <a:headEnd type="none" w="med" len="med"/>
              <a:tailEnd type="none" w="med" len="med"/>
            </a:ln>
            <a:effectLst/>
          </p:spPr>
          <p:txBody>
            <a:bodyPr vert="horz" wrap="none" lIns="91440" tIns="45720" rIns="91440" bIns="45720" numCol="1" rtlCol="0"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1" i="0" u="none" strike="noStrike" kern="0" cap="none" spc="0" normalizeH="0" baseline="0" noProof="0">
                <a:ln>
                  <a:noFill/>
                </a:ln>
                <a:solidFill>
                  <a:prstClr val="black"/>
                </a:solidFill>
                <a:effectLst/>
                <a:uLnTx/>
                <a:uFillTx/>
                <a:latin typeface="Arial" panose="020B0604020202020204"/>
                <a:ea typeface="微软雅黑" panose="020B0503020204020204" pitchFamily="34" charset="-122"/>
                <a:sym typeface="Arial" panose="020B0604020202020204"/>
              </a:endParaRPr>
            </a:p>
          </p:txBody>
        </p:sp>
      </p:grpSp>
    </p:spTree>
  </p:cSld>
  <p:clrMapOvr>
    <a:masterClrMapping/>
  </p:clrMapOvr>
  <mc:AlternateContent xmlns:mc="http://schemas.openxmlformats.org/markup-compatibility/2006">
    <mc:Choice xmlns:p14="http://schemas.microsoft.com/office/powerpoint/2010/main" Requires="p14">
      <p:transition spd="slow" p14:dur="1500" advClick="0" advTm="5000">
        <p:random/>
      </p:transition>
    </mc:Choice>
    <mc:Fallback>
      <p:transition spd="slow" advClick="0" advTm="5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1000"/>
                                        <p:tgtEl>
                                          <p:spTgt spid="7"/>
                                        </p:tgtEl>
                                      </p:cBhvr>
                                    </p:animEffect>
                                  </p:childTnLst>
                                </p:cTn>
                              </p:par>
                            </p:childTnLst>
                          </p:cTn>
                        </p:par>
                        <p:par>
                          <p:cTn id="8" fill="hold">
                            <p:stCondLst>
                              <p:cond delay="1000"/>
                            </p:stCondLst>
                            <p:childTnLst>
                              <p:par>
                                <p:cTn id="9" presetID="42" presetClass="entr" presetSubtype="0" fill="hold"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fade">
                                      <p:cBhvr>
                                        <p:cTn id="11" dur="1000"/>
                                        <p:tgtEl>
                                          <p:spTgt spid="15"/>
                                        </p:tgtEl>
                                      </p:cBhvr>
                                    </p:animEffect>
                                    <p:anim calcmode="lin" valueType="num">
                                      <p:cBhvr>
                                        <p:cTn id="12" dur="1000" fill="hold"/>
                                        <p:tgtEl>
                                          <p:spTgt spid="15"/>
                                        </p:tgtEl>
                                        <p:attrNameLst>
                                          <p:attrName>ppt_x</p:attrName>
                                        </p:attrNameLst>
                                      </p:cBhvr>
                                      <p:tavLst>
                                        <p:tav tm="0">
                                          <p:val>
                                            <p:strVal val="#ppt_x"/>
                                          </p:val>
                                        </p:tav>
                                        <p:tav tm="100000">
                                          <p:val>
                                            <p:strVal val="#ppt_x"/>
                                          </p:val>
                                        </p:tav>
                                      </p:tavLst>
                                    </p:anim>
                                    <p:anim calcmode="lin" valueType="num">
                                      <p:cBhvr>
                                        <p:cTn id="13" dur="1000" fill="hold"/>
                                        <p:tgtEl>
                                          <p:spTgt spid="15"/>
                                        </p:tgtEl>
                                        <p:attrNameLst>
                                          <p:attrName>ppt_y</p:attrName>
                                        </p:attrNameLst>
                                      </p:cBhvr>
                                      <p:tavLst>
                                        <p:tav tm="0">
                                          <p:val>
                                            <p:strVal val="#ppt_y+.1"/>
                                          </p:val>
                                        </p:tav>
                                        <p:tav tm="100000">
                                          <p:val>
                                            <p:strVal val="#ppt_y"/>
                                          </p:val>
                                        </p:tav>
                                      </p:tavLst>
                                    </p:anim>
                                  </p:childTnLst>
                                </p:cTn>
                              </p:par>
                            </p:childTnLst>
                          </p:cTn>
                        </p:par>
                        <p:par>
                          <p:cTn id="14" fill="hold">
                            <p:stCondLst>
                              <p:cond delay="2000"/>
                            </p:stCondLst>
                            <p:childTnLst>
                              <p:par>
                                <p:cTn id="15" presetID="47" presetClass="entr" presetSubtype="0" fill="hold" nodeType="after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1000"/>
                                        <p:tgtEl>
                                          <p:spTgt spid="8"/>
                                        </p:tgtEl>
                                      </p:cBhvr>
                                    </p:animEffect>
                                    <p:anim calcmode="lin" valueType="num">
                                      <p:cBhvr>
                                        <p:cTn id="18" dur="1000" fill="hold"/>
                                        <p:tgtEl>
                                          <p:spTgt spid="8"/>
                                        </p:tgtEl>
                                        <p:attrNameLst>
                                          <p:attrName>ppt_x</p:attrName>
                                        </p:attrNameLst>
                                      </p:cBhvr>
                                      <p:tavLst>
                                        <p:tav tm="0">
                                          <p:val>
                                            <p:strVal val="#ppt_x"/>
                                          </p:val>
                                        </p:tav>
                                        <p:tav tm="100000">
                                          <p:val>
                                            <p:strVal val="#ppt_x"/>
                                          </p:val>
                                        </p:tav>
                                      </p:tavLst>
                                    </p:anim>
                                    <p:anim calcmode="lin" valueType="num">
                                      <p:cBhvr>
                                        <p:cTn id="19" dur="1000" fill="hold"/>
                                        <p:tgtEl>
                                          <p:spTgt spid="8"/>
                                        </p:tgtEl>
                                        <p:attrNameLst>
                                          <p:attrName>ppt_y</p:attrName>
                                        </p:attrNameLst>
                                      </p:cBhvr>
                                      <p:tavLst>
                                        <p:tav tm="0">
                                          <p:val>
                                            <p:strVal val="#ppt_y-.1"/>
                                          </p:val>
                                        </p:tav>
                                        <p:tav tm="100000">
                                          <p:val>
                                            <p:strVal val="#ppt_y"/>
                                          </p:val>
                                        </p:tav>
                                      </p:tavLst>
                                    </p:anim>
                                  </p:childTnLst>
                                </p:cTn>
                              </p:par>
                            </p:childTnLst>
                          </p:cTn>
                        </p:par>
                        <p:par>
                          <p:cTn id="20" fill="hold">
                            <p:stCondLst>
                              <p:cond delay="3000"/>
                            </p:stCondLst>
                            <p:childTnLst>
                              <p:par>
                                <p:cTn id="21" presetID="16" presetClass="entr" presetSubtype="37" fill="hold" grpId="0" nodeType="after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barn(outVertical)">
                                      <p:cBhvr>
                                        <p:cTn id="23"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442992" y="320673"/>
            <a:ext cx="3424158" cy="678583"/>
            <a:chOff x="5264375" y="752934"/>
            <a:chExt cx="3424158" cy="678583"/>
          </a:xfrm>
        </p:grpSpPr>
        <p:sp>
          <p:nvSpPr>
            <p:cNvPr id="5" name="椭圆 4"/>
            <p:cNvSpPr/>
            <p:nvPr/>
          </p:nvSpPr>
          <p:spPr bwMode="auto">
            <a:xfrm>
              <a:off x="5264375" y="752934"/>
              <a:ext cx="678583" cy="678583"/>
            </a:xfrm>
            <a:prstGeom prst="ellipse">
              <a:avLst/>
            </a:prstGeom>
            <a:noFill/>
            <a:ln w="12700" cap="flat" cmpd="sng" algn="ctr">
              <a:gradFill flip="none" rotWithShape="1">
                <a:gsLst>
                  <a:gs pos="0">
                    <a:srgbClr val="222A35"/>
                  </a:gs>
                  <a:gs pos="60000">
                    <a:srgbClr val="222A35">
                      <a:alpha val="0"/>
                    </a:srgbClr>
                  </a:gs>
                  <a:gs pos="40000">
                    <a:srgbClr val="222A35">
                      <a:alpha val="0"/>
                    </a:srgbClr>
                  </a:gs>
                  <a:gs pos="100000">
                    <a:srgbClr val="222A35"/>
                  </a:gs>
                </a:gsLst>
                <a:lin ang="16200000" scaled="1"/>
                <a:tileRect/>
              </a:gradFill>
              <a:prstDash val="solid"/>
              <a:round/>
              <a:headEnd type="none" w="med" len="med"/>
              <a:tailEnd type="none" w="med" len="med"/>
            </a:ln>
            <a:effectLst/>
          </p:spPr>
          <p:txBody>
            <a:bodyPr vert="horz" wrap="non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50" b="1" i="0" u="none" strike="noStrike" kern="0" cap="none" spc="0" normalizeH="0" baseline="0" noProof="0">
                <a:ln>
                  <a:noFill/>
                </a:ln>
                <a:solidFill>
                  <a:prstClr val="black"/>
                </a:solidFill>
                <a:effectLst/>
                <a:uLnTx/>
                <a:uFillTx/>
                <a:latin typeface="Arial" panose="020B0604020202020204"/>
                <a:ea typeface="微软雅黑" panose="020B0503020204020204" pitchFamily="34" charset="-122"/>
                <a:sym typeface="Arial" panose="020B0604020202020204"/>
              </a:endParaRPr>
            </a:p>
          </p:txBody>
        </p:sp>
        <p:sp>
          <p:nvSpPr>
            <p:cNvPr id="6" name="文本框 5"/>
            <p:cNvSpPr txBox="1"/>
            <p:nvPr/>
          </p:nvSpPr>
          <p:spPr>
            <a:xfrm>
              <a:off x="5418188" y="799257"/>
              <a:ext cx="370957"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3200" b="1" dirty="0">
                  <a:solidFill>
                    <a:srgbClr val="222A35"/>
                  </a:solidFill>
                  <a:latin typeface="Arial" panose="020B0604020202020204"/>
                  <a:ea typeface="微软雅黑" panose="020B0503020204020204" pitchFamily="34" charset="-122"/>
                  <a:sym typeface="Arial" panose="020B0604020202020204"/>
                </a:rPr>
                <a:t>5</a:t>
              </a:r>
              <a:endParaRPr kumimoji="0" lang="zh-CN" altLang="en-US" sz="3200" b="1" i="0" u="none" strike="noStrike" kern="1200" cap="none" spc="0" normalizeH="0" baseline="0" noProof="0" dirty="0">
                <a:ln>
                  <a:noFill/>
                </a:ln>
                <a:solidFill>
                  <a:srgbClr val="222A35"/>
                </a:solidFill>
                <a:effectLst/>
                <a:uLnTx/>
                <a:uFillTx/>
                <a:latin typeface="Arial" panose="020B0604020202020204"/>
                <a:ea typeface="微软雅黑" panose="020B0503020204020204" pitchFamily="34" charset="-122"/>
                <a:sym typeface="Arial" panose="020B0604020202020204"/>
              </a:endParaRPr>
            </a:p>
          </p:txBody>
        </p:sp>
        <p:sp>
          <p:nvSpPr>
            <p:cNvPr id="8" name="文本框 7"/>
            <p:cNvSpPr txBox="1"/>
            <p:nvPr/>
          </p:nvSpPr>
          <p:spPr>
            <a:xfrm>
              <a:off x="6036841" y="793569"/>
              <a:ext cx="2651692"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2800" b="1" spc="600">
                  <a:solidFill>
                    <a:srgbClr val="222A35"/>
                  </a:solidFill>
                  <a:latin typeface="Arial" panose="020B0604020202020204"/>
                  <a:ea typeface="微软雅黑" panose="020B0503020204020204" pitchFamily="34" charset="-122"/>
                  <a:sym typeface="Arial" panose="020B0604020202020204"/>
                </a:rPr>
                <a:t>Reference</a:t>
              </a:r>
              <a:endParaRPr kumimoji="0" lang="zh-CN" altLang="en-US" sz="2800" b="1" i="0" u="none" strike="noStrike" kern="1200" cap="none" spc="600" normalizeH="0" baseline="0" noProof="0" dirty="0">
                <a:ln>
                  <a:noFill/>
                </a:ln>
                <a:solidFill>
                  <a:srgbClr val="222A35"/>
                </a:solidFill>
                <a:effectLst/>
                <a:uLnTx/>
                <a:uFillTx/>
                <a:latin typeface="Arial" panose="020B0604020202020204"/>
                <a:ea typeface="微软雅黑" panose="020B0503020204020204" pitchFamily="34" charset="-122"/>
                <a:sym typeface="Arial" panose="020B0604020202020204"/>
              </a:endParaRPr>
            </a:p>
          </p:txBody>
        </p:sp>
      </p:grpSp>
      <p:sp>
        <p:nvSpPr>
          <p:cNvPr id="2" name="矩形 1"/>
          <p:cNvSpPr/>
          <p:nvPr/>
        </p:nvSpPr>
        <p:spPr>
          <a:xfrm>
            <a:off x="0" y="1293019"/>
            <a:ext cx="12192000" cy="5282034"/>
          </a:xfrm>
          <a:prstGeom prst="rect">
            <a:avLst/>
          </a:prstGeom>
          <a:solidFill>
            <a:srgbClr val="222A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pitchFamily="34" charset="-122"/>
              <a:sym typeface="Arial" panose="020B0604020202020204"/>
            </a:endParaRPr>
          </a:p>
        </p:txBody>
      </p:sp>
      <p:sp>
        <p:nvSpPr>
          <p:cNvPr id="13" name="文本框 12"/>
          <p:cNvSpPr txBox="1"/>
          <p:nvPr/>
        </p:nvSpPr>
        <p:spPr>
          <a:xfrm>
            <a:off x="3732713" y="1533700"/>
            <a:ext cx="6863426" cy="4799965"/>
          </a:xfrm>
          <a:prstGeom prst="rect">
            <a:avLst/>
          </a:prstGeom>
          <a:noFill/>
        </p:spPr>
        <p:txBody>
          <a:bodyPr wrap="square" rtlCol="0">
            <a:spAutoFit/>
          </a:bodyPr>
          <a:lstStyle/>
          <a:p>
            <a:pPr algn="l">
              <a:buFont typeface="+mj-lt"/>
              <a:buAutoNum type="arabicPeriod"/>
            </a:pPr>
            <a:r>
              <a:rPr lang="en-US" altLang="zh-CN" sz="1200" b="0" i="0">
                <a:solidFill>
                  <a:schemeClr val="bg1"/>
                </a:solidFill>
                <a:effectLst/>
                <a:latin typeface="Söhne"/>
              </a:rPr>
              <a:t>Flask Documentation (Version 3.0.x). Available at: </a:t>
            </a:r>
            <a:r>
              <a:rPr lang="en-US" altLang="zh-CN" sz="1200" b="0" i="0" u="none" strike="noStrike">
                <a:solidFill>
                  <a:srgbClr val="374151"/>
                </a:solidFill>
                <a:effectLst/>
                <a:latin typeface="Söhne"/>
                <a:hlinkClick r:id="rId1"/>
              </a:rPr>
              <a:t>https://flask.palletsprojects.com/en/3.0.x/</a:t>
            </a:r>
            <a:r>
              <a:rPr lang="en-US" altLang="zh-CN" sz="1200" b="0" i="0" u="none" strike="noStrike">
                <a:solidFill>
                  <a:srgbClr val="374151"/>
                </a:solidFill>
                <a:effectLst/>
                <a:latin typeface="Söhne"/>
              </a:rPr>
              <a:t> </a:t>
            </a:r>
            <a:endParaRPr lang="en-US" altLang="zh-CN" sz="1200" b="0" i="0" u="none" strike="noStrike">
              <a:solidFill>
                <a:srgbClr val="374151"/>
              </a:solidFill>
              <a:effectLst/>
              <a:latin typeface="Söhne"/>
            </a:endParaRPr>
          </a:p>
          <a:p>
            <a:pPr algn="l">
              <a:buFont typeface="+mj-lt"/>
              <a:buAutoNum type="arabicPeriod"/>
            </a:pPr>
            <a:endParaRPr lang="en-US" altLang="zh-CN" sz="1200" b="0" i="0">
              <a:solidFill>
                <a:srgbClr val="374151"/>
              </a:solidFill>
              <a:effectLst/>
              <a:latin typeface="Söhne"/>
            </a:endParaRPr>
          </a:p>
          <a:p>
            <a:pPr algn="l">
              <a:buFont typeface="+mj-lt"/>
              <a:buAutoNum type="arabicPeriod"/>
            </a:pPr>
            <a:r>
              <a:rPr lang="en-US" altLang="zh-CN" sz="1200" b="0" i="0">
                <a:solidFill>
                  <a:schemeClr val="bg1"/>
                </a:solidFill>
                <a:effectLst/>
                <a:latin typeface="Söhne"/>
              </a:rPr>
              <a:t>"Flask (web framework)" on Wikipedia. Available at: </a:t>
            </a:r>
            <a:r>
              <a:rPr lang="en-US" altLang="zh-CN" sz="1200" b="0" i="0" u="none" strike="noStrike">
                <a:solidFill>
                  <a:srgbClr val="374151"/>
                </a:solidFill>
                <a:effectLst/>
                <a:latin typeface="Söhne"/>
                <a:hlinkClick r:id="rId2"/>
              </a:rPr>
              <a:t>https://en.wikipedia.org/wiki/Flask_(web_framework)</a:t>
            </a:r>
            <a:endParaRPr lang="en-US" altLang="zh-CN" sz="1200" b="0" i="0" u="none" strike="noStrike">
              <a:solidFill>
                <a:srgbClr val="374151"/>
              </a:solidFill>
              <a:effectLst/>
              <a:latin typeface="Söhne"/>
            </a:endParaRPr>
          </a:p>
          <a:p>
            <a:pPr algn="l">
              <a:buFont typeface="+mj-lt"/>
              <a:buAutoNum type="arabicPeriod"/>
            </a:pPr>
            <a:endParaRPr lang="en-US" altLang="zh-CN" sz="1200" b="0" i="0">
              <a:solidFill>
                <a:srgbClr val="374151"/>
              </a:solidFill>
              <a:effectLst/>
              <a:latin typeface="Söhne"/>
            </a:endParaRPr>
          </a:p>
          <a:p>
            <a:pPr algn="l">
              <a:buFont typeface="+mj-lt"/>
              <a:buAutoNum type="arabicPeriod"/>
            </a:pPr>
            <a:r>
              <a:rPr lang="en-US" altLang="zh-CN" sz="1200" b="0" i="0">
                <a:solidFill>
                  <a:schemeClr val="bg1"/>
                </a:solidFill>
                <a:effectLst/>
                <a:latin typeface="Söhne"/>
              </a:rPr>
              <a:t>Flask-SQLAlchemy Documentation (Version 3.1.x). Available at: </a:t>
            </a:r>
            <a:r>
              <a:rPr lang="en-US" altLang="zh-CN" sz="1200" b="0" i="0" u="none" strike="noStrike">
                <a:solidFill>
                  <a:srgbClr val="374151"/>
                </a:solidFill>
                <a:effectLst/>
                <a:latin typeface="Söhne"/>
                <a:hlinkClick r:id="rId3"/>
              </a:rPr>
              <a:t>https://flask-sqlalchemy.palletsprojects.com/en/3.1.x/</a:t>
            </a:r>
            <a:endParaRPr lang="en-US" altLang="zh-CN" sz="1200" b="0" i="0" u="none" strike="noStrike">
              <a:solidFill>
                <a:srgbClr val="374151"/>
              </a:solidFill>
              <a:effectLst/>
              <a:latin typeface="Söhne"/>
            </a:endParaRPr>
          </a:p>
          <a:p>
            <a:pPr algn="l">
              <a:buFont typeface="+mj-lt"/>
              <a:buAutoNum type="arabicPeriod"/>
            </a:pPr>
            <a:endParaRPr lang="en-US" altLang="zh-CN" sz="1200" b="0" i="0">
              <a:solidFill>
                <a:srgbClr val="374151"/>
              </a:solidFill>
              <a:effectLst/>
              <a:latin typeface="Söhne"/>
            </a:endParaRPr>
          </a:p>
          <a:p>
            <a:pPr algn="l">
              <a:buFont typeface="+mj-lt"/>
              <a:buAutoNum type="arabicPeriod"/>
            </a:pPr>
            <a:r>
              <a:rPr lang="en-US" altLang="zh-CN" sz="1200" b="0" i="0">
                <a:solidFill>
                  <a:schemeClr val="bg1"/>
                </a:solidFill>
                <a:effectLst/>
                <a:latin typeface="Söhne"/>
              </a:rPr>
              <a:t>Grinberg, M. (n.d.). "The Flask Mega-Tutorial Part IV: Database." Available at: </a:t>
            </a:r>
            <a:r>
              <a:rPr lang="en-US" altLang="zh-CN" sz="1200" b="0" i="0" u="none" strike="noStrike">
                <a:solidFill>
                  <a:srgbClr val="374151"/>
                </a:solidFill>
                <a:effectLst/>
                <a:latin typeface="Söhne"/>
                <a:hlinkClick r:id="rId4"/>
              </a:rPr>
              <a:t>https://blog.miguelgrinberg.com/post/the-flask-mega-tutorial-part-iv-database</a:t>
            </a:r>
            <a:endParaRPr lang="en-US" altLang="zh-CN" sz="1200" b="0" i="0" u="none" strike="noStrike">
              <a:solidFill>
                <a:srgbClr val="374151"/>
              </a:solidFill>
              <a:effectLst/>
              <a:latin typeface="Söhne"/>
            </a:endParaRPr>
          </a:p>
          <a:p>
            <a:pPr algn="l"/>
            <a:endParaRPr lang="en-US" altLang="zh-CN" sz="1200">
              <a:solidFill>
                <a:srgbClr val="374151"/>
              </a:solidFill>
              <a:latin typeface="Söhne"/>
            </a:endParaRPr>
          </a:p>
          <a:p>
            <a:pPr algn="l"/>
            <a:r>
              <a:rPr lang="en-US" altLang="zh-CN" sz="1200" b="0" i="0" u="none" strike="noStrike">
                <a:solidFill>
                  <a:schemeClr val="bg1"/>
                </a:solidFill>
                <a:effectLst/>
                <a:latin typeface="Söhne"/>
              </a:rPr>
              <a:t>5. “Templating with Jinja2 in Flask” – GeeksforGeeks</a:t>
            </a:r>
            <a:r>
              <a:rPr lang="en-US" altLang="zh-CN" sz="1200">
                <a:solidFill>
                  <a:schemeClr val="bg1"/>
                </a:solidFill>
                <a:latin typeface="Söhne"/>
              </a:rPr>
              <a:t>.</a:t>
            </a:r>
            <a:r>
              <a:rPr lang="en-US" altLang="zh-CN" sz="1200" b="0" i="0">
                <a:solidFill>
                  <a:schemeClr val="bg1"/>
                </a:solidFill>
                <a:effectLst/>
                <a:latin typeface="Söhne"/>
              </a:rPr>
              <a:t> Available at: </a:t>
            </a:r>
            <a:r>
              <a:rPr lang="en-US" altLang="zh-CN" sz="1200" b="0" i="0" u="none" strike="noStrike">
                <a:solidFill>
                  <a:srgbClr val="374151"/>
                </a:solidFill>
                <a:effectLst/>
                <a:latin typeface="Söhne"/>
                <a:hlinkClick r:id="rId5"/>
              </a:rPr>
              <a:t>https://www.geeksforgeeks.org/templating-with-jinja2-in-flask/</a:t>
            </a:r>
            <a:endParaRPr lang="en-US" altLang="zh-CN" sz="1200" b="0" i="0" u="none" strike="noStrike">
              <a:solidFill>
                <a:srgbClr val="374151"/>
              </a:solidFill>
              <a:effectLst/>
              <a:latin typeface="Söhne"/>
            </a:endParaRPr>
          </a:p>
          <a:p>
            <a:pPr algn="l"/>
            <a:endParaRPr lang="en-US" altLang="zh-CN" sz="1200">
              <a:solidFill>
                <a:srgbClr val="374151"/>
              </a:solidFill>
              <a:latin typeface="Söhne"/>
            </a:endParaRPr>
          </a:p>
          <a:p>
            <a:pPr algn="l"/>
            <a:r>
              <a:rPr lang="en-US" altLang="zh-CN" sz="1200" b="0" i="0" u="none" strike="noStrike">
                <a:solidFill>
                  <a:schemeClr val="bg1"/>
                </a:solidFill>
                <a:effectLst/>
                <a:latin typeface="Söhne"/>
              </a:rPr>
              <a:t>6. "MVC Tutorial" - Guru99. </a:t>
            </a:r>
            <a:r>
              <a:rPr lang="en-US" altLang="zh-CN" sz="1200" b="0" i="0">
                <a:solidFill>
                  <a:schemeClr val="bg1"/>
                </a:solidFill>
                <a:effectLst/>
                <a:latin typeface="Söhne"/>
              </a:rPr>
              <a:t>Available at: </a:t>
            </a:r>
            <a:r>
              <a:rPr lang="en-US" altLang="zh-CN" sz="1200" b="0" i="0" u="none" strike="noStrike">
                <a:effectLst/>
                <a:latin typeface="Söhne"/>
                <a:hlinkClick r:id="rId6"/>
              </a:rPr>
              <a:t>https://www.guru99.com/mvc-tutorial.html</a:t>
            </a:r>
            <a:endParaRPr lang="en-US" altLang="zh-CN" sz="1200" b="0" i="0" u="none" strike="noStrike">
              <a:effectLst/>
              <a:latin typeface="Söhne"/>
            </a:endParaRPr>
          </a:p>
          <a:p>
            <a:pPr algn="l"/>
            <a:endParaRPr lang="en-US" altLang="zh-CN" sz="1200" b="0" i="0" u="none" strike="noStrike">
              <a:solidFill>
                <a:schemeClr val="bg1"/>
              </a:solidFill>
              <a:effectLst/>
              <a:latin typeface="Söhne"/>
            </a:endParaRPr>
          </a:p>
          <a:p>
            <a:pPr algn="l"/>
            <a:r>
              <a:rPr lang="en-US" altLang="zh-CN" sz="1200" b="0" i="0" u="none" strike="noStrike">
                <a:solidFill>
                  <a:schemeClr val="bg1"/>
                </a:solidFill>
                <a:effectLst/>
                <a:latin typeface="Söhne"/>
              </a:rPr>
              <a:t>7. “Companies using Flask” at: https://careerkarma.com/blog/companies-that-use-flask/</a:t>
            </a:r>
            <a:endParaRPr lang="en-US" altLang="zh-CN" sz="1200" b="0" i="0" u="none" strike="noStrike">
              <a:solidFill>
                <a:schemeClr val="bg1"/>
              </a:solidFill>
              <a:effectLst/>
              <a:latin typeface="Söhne"/>
            </a:endParaRPr>
          </a:p>
          <a:p>
            <a:pPr algn="l"/>
            <a:endParaRPr lang="en-US" altLang="zh-CN" sz="1200" b="0" i="0" u="none" strike="noStrike">
              <a:solidFill>
                <a:schemeClr val="bg1"/>
              </a:solidFill>
              <a:effectLst/>
              <a:latin typeface="Söhne"/>
            </a:endParaRPr>
          </a:p>
          <a:p>
            <a:pPr algn="l"/>
            <a:r>
              <a:rPr lang="en-US" altLang="zh-CN" sz="1200" b="0" i="0" u="none" strike="noStrike">
                <a:solidFill>
                  <a:schemeClr val="bg1"/>
                </a:solidFill>
                <a:effectLst/>
                <a:latin typeface="Söhne"/>
              </a:rPr>
              <a:t>8. About Armin Ronacher at: https://en.wikipedia.org/wiki/Armin_Ronacher</a:t>
            </a:r>
            <a:endParaRPr lang="en-US" altLang="zh-CN" sz="1200" b="0" i="0" u="none" strike="noStrike">
              <a:solidFill>
                <a:schemeClr val="bg1"/>
              </a:solidFill>
              <a:effectLst/>
              <a:latin typeface="Söhne"/>
            </a:endParaRPr>
          </a:p>
          <a:p>
            <a:pPr algn="l"/>
            <a:endParaRPr lang="en-US" altLang="zh-CN" sz="1200" b="0" i="0" u="none" strike="noStrike">
              <a:solidFill>
                <a:schemeClr val="bg1"/>
              </a:solidFill>
              <a:effectLst/>
              <a:latin typeface="Söhne"/>
            </a:endParaRPr>
          </a:p>
          <a:p>
            <a:pPr algn="l"/>
            <a:endParaRPr lang="en-US" altLang="zh-CN" sz="1200" b="0" i="0" u="none" strike="noStrike">
              <a:solidFill>
                <a:schemeClr val="bg1"/>
              </a:solidFill>
              <a:effectLst/>
              <a:latin typeface="Söhne"/>
            </a:endParaRPr>
          </a:p>
          <a:p>
            <a:pPr>
              <a:lnSpc>
                <a:spcPct val="150000"/>
              </a:lnSpc>
            </a:pPr>
            <a:endParaRPr lang="zh-CN" altLang="en-US" sz="1200" dirty="0">
              <a:solidFill>
                <a:schemeClr val="bg1"/>
              </a:solidFill>
              <a:latin typeface="Arial" panose="020B0604020202020204"/>
              <a:ea typeface="微软雅黑" panose="020B0503020204020204" pitchFamily="34" charset="-122"/>
              <a:sym typeface="Arial" panose="020B0604020202020204"/>
            </a:endParaRPr>
          </a:p>
        </p:txBody>
      </p:sp>
      <p:grpSp>
        <p:nvGrpSpPr>
          <p:cNvPr id="17" name="组合 16"/>
          <p:cNvGrpSpPr/>
          <p:nvPr/>
        </p:nvGrpSpPr>
        <p:grpSpPr>
          <a:xfrm>
            <a:off x="10835707" y="4433257"/>
            <a:ext cx="219840" cy="1393551"/>
            <a:chOff x="9239030" y="5464449"/>
            <a:chExt cx="219840" cy="1393551"/>
          </a:xfrm>
        </p:grpSpPr>
        <p:sp>
          <p:nvSpPr>
            <p:cNvPr id="18" name="椭圆 17"/>
            <p:cNvSpPr/>
            <p:nvPr/>
          </p:nvSpPr>
          <p:spPr>
            <a:xfrm>
              <a:off x="9239030" y="5464449"/>
              <a:ext cx="219840" cy="219840"/>
            </a:xfrm>
            <a:prstGeom prst="ellipse">
              <a:avLst/>
            </a:prstGeom>
            <a:solidFill>
              <a:srgbClr val="1CA8BC">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pitchFamily="34" charset="-122"/>
                <a:sym typeface="Arial" panose="020B0604020202020204"/>
              </a:endParaRPr>
            </a:p>
          </p:txBody>
        </p:sp>
        <p:sp>
          <p:nvSpPr>
            <p:cNvPr id="19" name="椭圆 18"/>
            <p:cNvSpPr/>
            <p:nvPr/>
          </p:nvSpPr>
          <p:spPr>
            <a:xfrm>
              <a:off x="9310796" y="5536215"/>
              <a:ext cx="76309" cy="7630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pitchFamily="34" charset="-122"/>
                <a:sym typeface="Arial" panose="020B0604020202020204"/>
              </a:endParaRPr>
            </a:p>
          </p:txBody>
        </p:sp>
        <p:cxnSp>
          <p:nvCxnSpPr>
            <p:cNvPr id="20" name="直接连接符 19"/>
            <p:cNvCxnSpPr/>
            <p:nvPr/>
          </p:nvCxnSpPr>
          <p:spPr>
            <a:xfrm>
              <a:off x="9348952" y="5612524"/>
              <a:ext cx="0" cy="124547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pic>
        <p:nvPicPr>
          <p:cNvPr id="21" name="图片 20"/>
          <p:cNvPicPr>
            <a:picLocks noChangeAspect="1"/>
          </p:cNvPicPr>
          <p:nvPr/>
        </p:nvPicPr>
        <p:blipFill>
          <a:blip r:embed="rId7"/>
          <a:stretch>
            <a:fillRect/>
          </a:stretch>
        </p:blipFill>
        <p:spPr>
          <a:xfrm>
            <a:off x="312377" y="1743030"/>
            <a:ext cx="3109229" cy="3243353"/>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advClick="0" advTm="5000">
        <p:random/>
      </p:transition>
    </mc:Choice>
    <mc:Fallback>
      <p:transition spd="slow" advClick="0" advTm="5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wipe(down)">
                                      <p:cBhvr>
                                        <p:cTn id="11"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0" y="5620298"/>
            <a:ext cx="12192000" cy="1237702"/>
            <a:chOff x="0" y="5620298"/>
            <a:chExt cx="12192000" cy="1237702"/>
          </a:xfrm>
        </p:grpSpPr>
        <p:sp>
          <p:nvSpPr>
            <p:cNvPr id="5" name="矩形 4"/>
            <p:cNvSpPr/>
            <p:nvPr/>
          </p:nvSpPr>
          <p:spPr>
            <a:xfrm>
              <a:off x="0" y="5711154"/>
              <a:ext cx="12192000" cy="1146846"/>
            </a:xfrm>
            <a:custGeom>
              <a:avLst/>
              <a:gdLst>
                <a:gd name="connsiteX0" fmla="*/ 0 w 12192000"/>
                <a:gd name="connsiteY0" fmla="*/ 0 h 1284514"/>
                <a:gd name="connsiteX1" fmla="*/ 12192000 w 12192000"/>
                <a:gd name="connsiteY1" fmla="*/ 0 h 1284514"/>
                <a:gd name="connsiteX2" fmla="*/ 12192000 w 12192000"/>
                <a:gd name="connsiteY2" fmla="*/ 1284514 h 1284514"/>
                <a:gd name="connsiteX3" fmla="*/ 0 w 12192000"/>
                <a:gd name="connsiteY3" fmla="*/ 1284514 h 1284514"/>
                <a:gd name="connsiteX4" fmla="*/ 0 w 12192000"/>
                <a:gd name="connsiteY4" fmla="*/ 0 h 1284514"/>
                <a:gd name="connsiteX0-1" fmla="*/ 0 w 12192000"/>
                <a:gd name="connsiteY0-2" fmla="*/ 1284514 h 1284514"/>
                <a:gd name="connsiteX1-3" fmla="*/ 12192000 w 12192000"/>
                <a:gd name="connsiteY1-4" fmla="*/ 0 h 1284514"/>
                <a:gd name="connsiteX2-5" fmla="*/ 12192000 w 12192000"/>
                <a:gd name="connsiteY2-6" fmla="*/ 1284514 h 1284514"/>
                <a:gd name="connsiteX3-7" fmla="*/ 0 w 12192000"/>
                <a:gd name="connsiteY3-8" fmla="*/ 1284514 h 1284514"/>
                <a:gd name="connsiteX0-9" fmla="*/ 0 w 12192000"/>
                <a:gd name="connsiteY0-10" fmla="*/ 1284514 h 1284514"/>
                <a:gd name="connsiteX1-11" fmla="*/ 12192000 w 12192000"/>
                <a:gd name="connsiteY1-12" fmla="*/ 0 h 1284514"/>
                <a:gd name="connsiteX2-13" fmla="*/ 12192000 w 12192000"/>
                <a:gd name="connsiteY2-14" fmla="*/ 1284514 h 1284514"/>
                <a:gd name="connsiteX3-15" fmla="*/ 0 w 12192000"/>
                <a:gd name="connsiteY3-16" fmla="*/ 1284514 h 1284514"/>
                <a:gd name="connsiteX0-17" fmla="*/ 249129 w 12441129"/>
                <a:gd name="connsiteY0-18" fmla="*/ 1340574 h 1340574"/>
                <a:gd name="connsiteX1-19" fmla="*/ 4792100 w 12441129"/>
                <a:gd name="connsiteY1-20" fmla="*/ 186688 h 1340574"/>
                <a:gd name="connsiteX2-21" fmla="*/ 12441129 w 12441129"/>
                <a:gd name="connsiteY2-22" fmla="*/ 56060 h 1340574"/>
                <a:gd name="connsiteX3-23" fmla="*/ 12441129 w 12441129"/>
                <a:gd name="connsiteY3-24" fmla="*/ 1340574 h 1340574"/>
                <a:gd name="connsiteX4-25" fmla="*/ 249129 w 12441129"/>
                <a:gd name="connsiteY4-26" fmla="*/ 1340574 h 1340574"/>
                <a:gd name="connsiteX0-27" fmla="*/ 0 w 12192000"/>
                <a:gd name="connsiteY0-28" fmla="*/ 1340574 h 1340574"/>
                <a:gd name="connsiteX1-29" fmla="*/ 4542971 w 12192000"/>
                <a:gd name="connsiteY1-30" fmla="*/ 186688 h 1340574"/>
                <a:gd name="connsiteX2-31" fmla="*/ 12192000 w 12192000"/>
                <a:gd name="connsiteY2-32" fmla="*/ 56060 h 1340574"/>
                <a:gd name="connsiteX3-33" fmla="*/ 12192000 w 12192000"/>
                <a:gd name="connsiteY3-34" fmla="*/ 1340574 h 1340574"/>
                <a:gd name="connsiteX4-35" fmla="*/ 0 w 12192000"/>
                <a:gd name="connsiteY4-36" fmla="*/ 1340574 h 1340574"/>
                <a:gd name="connsiteX0-37" fmla="*/ 0 w 12192000"/>
                <a:gd name="connsiteY0-38" fmla="*/ 1340574 h 1340574"/>
                <a:gd name="connsiteX1-39" fmla="*/ 4542971 w 12192000"/>
                <a:gd name="connsiteY1-40" fmla="*/ 186688 h 1340574"/>
                <a:gd name="connsiteX2-41" fmla="*/ 12192000 w 12192000"/>
                <a:gd name="connsiteY2-42" fmla="*/ 56060 h 1340574"/>
                <a:gd name="connsiteX3-43" fmla="*/ 12192000 w 12192000"/>
                <a:gd name="connsiteY3-44" fmla="*/ 1340574 h 1340574"/>
                <a:gd name="connsiteX4-45" fmla="*/ 0 w 12192000"/>
                <a:gd name="connsiteY4-46" fmla="*/ 1340574 h 1340574"/>
                <a:gd name="connsiteX0-47" fmla="*/ 0 w 12192000"/>
                <a:gd name="connsiteY0-48" fmla="*/ 1348860 h 1348860"/>
                <a:gd name="connsiteX1-49" fmla="*/ 4542971 w 12192000"/>
                <a:gd name="connsiteY1-50" fmla="*/ 194974 h 1348860"/>
                <a:gd name="connsiteX2-51" fmla="*/ 12192000 w 12192000"/>
                <a:gd name="connsiteY2-52" fmla="*/ 64346 h 1348860"/>
                <a:gd name="connsiteX3-53" fmla="*/ 12192000 w 12192000"/>
                <a:gd name="connsiteY3-54" fmla="*/ 1348860 h 1348860"/>
                <a:gd name="connsiteX4-55" fmla="*/ 0 w 12192000"/>
                <a:gd name="connsiteY4-56" fmla="*/ 1348860 h 1348860"/>
                <a:gd name="connsiteX0-57" fmla="*/ 233347 w 12425347"/>
                <a:gd name="connsiteY0-58" fmla="*/ 1348860 h 1348860"/>
                <a:gd name="connsiteX1-59" fmla="*/ 4776318 w 12425347"/>
                <a:gd name="connsiteY1-60" fmla="*/ 194974 h 1348860"/>
                <a:gd name="connsiteX2-61" fmla="*/ 12425347 w 12425347"/>
                <a:gd name="connsiteY2-62" fmla="*/ 64346 h 1348860"/>
                <a:gd name="connsiteX3-63" fmla="*/ 12425347 w 12425347"/>
                <a:gd name="connsiteY3-64" fmla="*/ 1348860 h 1348860"/>
                <a:gd name="connsiteX4-65" fmla="*/ 233347 w 12425347"/>
                <a:gd name="connsiteY4-66" fmla="*/ 1348860 h 1348860"/>
                <a:gd name="connsiteX0-67" fmla="*/ 0 w 12192000"/>
                <a:gd name="connsiteY0-68" fmla="*/ 1348860 h 1348860"/>
                <a:gd name="connsiteX1-69" fmla="*/ 4542971 w 12192000"/>
                <a:gd name="connsiteY1-70" fmla="*/ 194974 h 1348860"/>
                <a:gd name="connsiteX2-71" fmla="*/ 12192000 w 12192000"/>
                <a:gd name="connsiteY2-72" fmla="*/ 64346 h 1348860"/>
                <a:gd name="connsiteX3-73" fmla="*/ 12192000 w 12192000"/>
                <a:gd name="connsiteY3-74" fmla="*/ 1348860 h 1348860"/>
                <a:gd name="connsiteX4-75" fmla="*/ 0 w 12192000"/>
                <a:gd name="connsiteY4-76" fmla="*/ 1348860 h 1348860"/>
                <a:gd name="connsiteX0-77" fmla="*/ 0 w 12192000"/>
                <a:gd name="connsiteY0-78" fmla="*/ 1405597 h 1405597"/>
                <a:gd name="connsiteX1-79" fmla="*/ 4542971 w 12192000"/>
                <a:gd name="connsiteY1-80" fmla="*/ 251711 h 1405597"/>
                <a:gd name="connsiteX2-81" fmla="*/ 12192000 w 12192000"/>
                <a:gd name="connsiteY2-82" fmla="*/ 121083 h 1405597"/>
                <a:gd name="connsiteX3-83" fmla="*/ 12192000 w 12192000"/>
                <a:gd name="connsiteY3-84" fmla="*/ 1405597 h 1405597"/>
                <a:gd name="connsiteX4-85" fmla="*/ 0 w 12192000"/>
                <a:gd name="connsiteY4-86" fmla="*/ 1405597 h 1405597"/>
                <a:gd name="connsiteX0-87" fmla="*/ 0 w 12192000"/>
                <a:gd name="connsiteY0-88" fmla="*/ 1320403 h 1320403"/>
                <a:gd name="connsiteX1-89" fmla="*/ 4542971 w 12192000"/>
                <a:gd name="connsiteY1-90" fmla="*/ 166517 h 1320403"/>
                <a:gd name="connsiteX2-91" fmla="*/ 7997371 w 12192000"/>
                <a:gd name="connsiteY2-92" fmla="*/ 805147 h 1320403"/>
                <a:gd name="connsiteX3-93" fmla="*/ 12192000 w 12192000"/>
                <a:gd name="connsiteY3-94" fmla="*/ 35889 h 1320403"/>
                <a:gd name="connsiteX4-95" fmla="*/ 12192000 w 12192000"/>
                <a:gd name="connsiteY4-96" fmla="*/ 1320403 h 1320403"/>
                <a:gd name="connsiteX5" fmla="*/ 0 w 12192000"/>
                <a:gd name="connsiteY5" fmla="*/ 1320403 h 1320403"/>
                <a:gd name="connsiteX0-97" fmla="*/ 0 w 12192000"/>
                <a:gd name="connsiteY0-98" fmla="*/ 1321338 h 1321338"/>
                <a:gd name="connsiteX1-99" fmla="*/ 4542971 w 12192000"/>
                <a:gd name="connsiteY1-100" fmla="*/ 167452 h 1321338"/>
                <a:gd name="connsiteX2-101" fmla="*/ 8040914 w 12192000"/>
                <a:gd name="connsiteY2-102" fmla="*/ 777053 h 1321338"/>
                <a:gd name="connsiteX3-103" fmla="*/ 12192000 w 12192000"/>
                <a:gd name="connsiteY3-104" fmla="*/ 36824 h 1321338"/>
                <a:gd name="connsiteX4-105" fmla="*/ 12192000 w 12192000"/>
                <a:gd name="connsiteY4-106" fmla="*/ 1321338 h 1321338"/>
                <a:gd name="connsiteX5-107" fmla="*/ 0 w 12192000"/>
                <a:gd name="connsiteY5-108" fmla="*/ 1321338 h 1321338"/>
                <a:gd name="connsiteX0-109" fmla="*/ 0 w 12192000"/>
                <a:gd name="connsiteY0-110" fmla="*/ 1321338 h 1321338"/>
                <a:gd name="connsiteX1-111" fmla="*/ 4542971 w 12192000"/>
                <a:gd name="connsiteY1-112" fmla="*/ 167452 h 1321338"/>
                <a:gd name="connsiteX2-113" fmla="*/ 8040914 w 12192000"/>
                <a:gd name="connsiteY2-114" fmla="*/ 777053 h 1321338"/>
                <a:gd name="connsiteX3-115" fmla="*/ 12192000 w 12192000"/>
                <a:gd name="connsiteY3-116" fmla="*/ 36824 h 1321338"/>
                <a:gd name="connsiteX4-117" fmla="*/ 12192000 w 12192000"/>
                <a:gd name="connsiteY4-118" fmla="*/ 1321338 h 1321338"/>
                <a:gd name="connsiteX5-119" fmla="*/ 0 w 12192000"/>
                <a:gd name="connsiteY5-120" fmla="*/ 1321338 h 1321338"/>
                <a:gd name="connsiteX0-121" fmla="*/ 0 w 12451870"/>
                <a:gd name="connsiteY0-122" fmla="*/ 1164632 h 1164632"/>
                <a:gd name="connsiteX1-123" fmla="*/ 4542971 w 12451870"/>
                <a:gd name="connsiteY1-124" fmla="*/ 10746 h 1164632"/>
                <a:gd name="connsiteX2-125" fmla="*/ 8040914 w 12451870"/>
                <a:gd name="connsiteY2-126" fmla="*/ 620347 h 1164632"/>
                <a:gd name="connsiteX3-127" fmla="*/ 12192000 w 12451870"/>
                <a:gd name="connsiteY3-128" fmla="*/ 1164632 h 1164632"/>
                <a:gd name="connsiteX4-129" fmla="*/ 0 w 12451870"/>
                <a:gd name="connsiteY4-130" fmla="*/ 1164632 h 1164632"/>
                <a:gd name="connsiteX0-131" fmla="*/ 0 w 12192000"/>
                <a:gd name="connsiteY0-132" fmla="*/ 1164632 h 1164632"/>
                <a:gd name="connsiteX1-133" fmla="*/ 4542971 w 12192000"/>
                <a:gd name="connsiteY1-134" fmla="*/ 10746 h 1164632"/>
                <a:gd name="connsiteX2-135" fmla="*/ 8040914 w 12192000"/>
                <a:gd name="connsiteY2-136" fmla="*/ 620347 h 1164632"/>
                <a:gd name="connsiteX3-137" fmla="*/ 12192000 w 12192000"/>
                <a:gd name="connsiteY3-138" fmla="*/ 1164632 h 1164632"/>
                <a:gd name="connsiteX4-139" fmla="*/ 0 w 12192000"/>
                <a:gd name="connsiteY4-140" fmla="*/ 1164632 h 1164632"/>
                <a:gd name="connsiteX0-141" fmla="*/ 0 w 12192000"/>
                <a:gd name="connsiteY0-142" fmla="*/ 1166245 h 1166245"/>
                <a:gd name="connsiteX1-143" fmla="*/ 4542971 w 12192000"/>
                <a:gd name="connsiteY1-144" fmla="*/ 12359 h 1166245"/>
                <a:gd name="connsiteX2-145" fmla="*/ 7881257 w 12192000"/>
                <a:gd name="connsiteY2-146" fmla="*/ 592931 h 1166245"/>
                <a:gd name="connsiteX3-147" fmla="*/ 12192000 w 12192000"/>
                <a:gd name="connsiteY3-148" fmla="*/ 1166245 h 1166245"/>
                <a:gd name="connsiteX4-149" fmla="*/ 0 w 12192000"/>
                <a:gd name="connsiteY4-150" fmla="*/ 1166245 h 1166245"/>
                <a:gd name="connsiteX0-151" fmla="*/ 0 w 12192000"/>
                <a:gd name="connsiteY0-152" fmla="*/ 1166245 h 1166245"/>
                <a:gd name="connsiteX1-153" fmla="*/ 4542971 w 12192000"/>
                <a:gd name="connsiteY1-154" fmla="*/ 12359 h 1166245"/>
                <a:gd name="connsiteX2-155" fmla="*/ 7881257 w 12192000"/>
                <a:gd name="connsiteY2-156" fmla="*/ 592931 h 1166245"/>
                <a:gd name="connsiteX3-157" fmla="*/ 12192000 w 12192000"/>
                <a:gd name="connsiteY3-158" fmla="*/ 1166245 h 1166245"/>
                <a:gd name="connsiteX4-159" fmla="*/ 0 w 12192000"/>
                <a:gd name="connsiteY4-160" fmla="*/ 1166245 h 1166245"/>
                <a:gd name="connsiteX0-161" fmla="*/ 0 w 12192000"/>
                <a:gd name="connsiteY0-162" fmla="*/ 1160586 h 1160586"/>
                <a:gd name="connsiteX1-163" fmla="*/ 4542971 w 12192000"/>
                <a:gd name="connsiteY1-164" fmla="*/ 6700 h 1160586"/>
                <a:gd name="connsiteX2-165" fmla="*/ 7881257 w 12192000"/>
                <a:gd name="connsiteY2-166" fmla="*/ 587272 h 1160586"/>
                <a:gd name="connsiteX3-167" fmla="*/ 12192000 w 12192000"/>
                <a:gd name="connsiteY3-168" fmla="*/ 1160586 h 1160586"/>
                <a:gd name="connsiteX4-169" fmla="*/ 0 w 12192000"/>
                <a:gd name="connsiteY4-170" fmla="*/ 1160586 h 1160586"/>
                <a:gd name="connsiteX0-171" fmla="*/ 0 w 12192000"/>
                <a:gd name="connsiteY0-172" fmla="*/ 1160586 h 1160586"/>
                <a:gd name="connsiteX1-173" fmla="*/ 4542971 w 12192000"/>
                <a:gd name="connsiteY1-174" fmla="*/ 6700 h 1160586"/>
                <a:gd name="connsiteX2-175" fmla="*/ 7808686 w 12192000"/>
                <a:gd name="connsiteY2-176" fmla="*/ 587272 h 1160586"/>
                <a:gd name="connsiteX3-177" fmla="*/ 12192000 w 12192000"/>
                <a:gd name="connsiteY3-178" fmla="*/ 1160586 h 1160586"/>
                <a:gd name="connsiteX4-179" fmla="*/ 0 w 12192000"/>
                <a:gd name="connsiteY4-180" fmla="*/ 1160586 h 1160586"/>
                <a:gd name="connsiteX0-181" fmla="*/ 0 w 12192000"/>
                <a:gd name="connsiteY0-182" fmla="*/ 1162364 h 1162364"/>
                <a:gd name="connsiteX1-183" fmla="*/ 4542971 w 12192000"/>
                <a:gd name="connsiteY1-184" fmla="*/ 8478 h 1162364"/>
                <a:gd name="connsiteX2-185" fmla="*/ 7126515 w 12192000"/>
                <a:gd name="connsiteY2-186" fmla="*/ 530993 h 1162364"/>
                <a:gd name="connsiteX3-187" fmla="*/ 12192000 w 12192000"/>
                <a:gd name="connsiteY3-188" fmla="*/ 1162364 h 1162364"/>
                <a:gd name="connsiteX4-189" fmla="*/ 0 w 12192000"/>
                <a:gd name="connsiteY4-190" fmla="*/ 1162364 h 1162364"/>
                <a:gd name="connsiteX0-191" fmla="*/ 0 w 12563710"/>
                <a:gd name="connsiteY0-192" fmla="*/ 1167359 h 1167359"/>
                <a:gd name="connsiteX1-193" fmla="*/ 4542971 w 12563710"/>
                <a:gd name="connsiteY1-194" fmla="*/ 13473 h 1167359"/>
                <a:gd name="connsiteX2-195" fmla="*/ 7126515 w 12563710"/>
                <a:gd name="connsiteY2-196" fmla="*/ 535988 h 1167359"/>
                <a:gd name="connsiteX3-197" fmla="*/ 9216571 w 12563710"/>
                <a:gd name="connsiteY3-198" fmla="*/ 521474 h 1167359"/>
                <a:gd name="connsiteX4-199" fmla="*/ 12192000 w 12563710"/>
                <a:gd name="connsiteY4-200" fmla="*/ 1167359 h 1167359"/>
                <a:gd name="connsiteX5-201" fmla="*/ 0 w 12563710"/>
                <a:gd name="connsiteY5-202" fmla="*/ 1167359 h 1167359"/>
                <a:gd name="connsiteX0-203" fmla="*/ 0 w 12563710"/>
                <a:gd name="connsiteY0-204" fmla="*/ 1167359 h 1167359"/>
                <a:gd name="connsiteX1-205" fmla="*/ 4542971 w 12563710"/>
                <a:gd name="connsiteY1-206" fmla="*/ 13473 h 1167359"/>
                <a:gd name="connsiteX2-207" fmla="*/ 7126515 w 12563710"/>
                <a:gd name="connsiteY2-208" fmla="*/ 535988 h 1167359"/>
                <a:gd name="connsiteX3-209" fmla="*/ 9216571 w 12563710"/>
                <a:gd name="connsiteY3-210" fmla="*/ 521474 h 1167359"/>
                <a:gd name="connsiteX4-211" fmla="*/ 12192000 w 12563710"/>
                <a:gd name="connsiteY4-212" fmla="*/ 1167359 h 1167359"/>
                <a:gd name="connsiteX5-213" fmla="*/ 0 w 12563710"/>
                <a:gd name="connsiteY5-214" fmla="*/ 1167359 h 1167359"/>
                <a:gd name="connsiteX0-215" fmla="*/ 0 w 12550463"/>
                <a:gd name="connsiteY0-216" fmla="*/ 1167359 h 1167359"/>
                <a:gd name="connsiteX1-217" fmla="*/ 4542971 w 12550463"/>
                <a:gd name="connsiteY1-218" fmla="*/ 13473 h 1167359"/>
                <a:gd name="connsiteX2-219" fmla="*/ 7126515 w 12550463"/>
                <a:gd name="connsiteY2-220" fmla="*/ 535988 h 1167359"/>
                <a:gd name="connsiteX3-221" fmla="*/ 9216571 w 12550463"/>
                <a:gd name="connsiteY3-222" fmla="*/ 521474 h 1167359"/>
                <a:gd name="connsiteX4-223" fmla="*/ 12192000 w 12550463"/>
                <a:gd name="connsiteY4-224" fmla="*/ 1167359 h 1167359"/>
                <a:gd name="connsiteX5-225" fmla="*/ 0 w 12550463"/>
                <a:gd name="connsiteY5-226" fmla="*/ 1167359 h 1167359"/>
                <a:gd name="connsiteX0-227" fmla="*/ 0 w 12192000"/>
                <a:gd name="connsiteY0-228" fmla="*/ 1167359 h 1167359"/>
                <a:gd name="connsiteX1-229" fmla="*/ 4542971 w 12192000"/>
                <a:gd name="connsiteY1-230" fmla="*/ 13473 h 1167359"/>
                <a:gd name="connsiteX2-231" fmla="*/ 7126515 w 12192000"/>
                <a:gd name="connsiteY2-232" fmla="*/ 535988 h 1167359"/>
                <a:gd name="connsiteX3-233" fmla="*/ 9216571 w 12192000"/>
                <a:gd name="connsiteY3-234" fmla="*/ 521474 h 1167359"/>
                <a:gd name="connsiteX4-235" fmla="*/ 12192000 w 12192000"/>
                <a:gd name="connsiteY4-236" fmla="*/ 1167359 h 1167359"/>
                <a:gd name="connsiteX5-237" fmla="*/ 0 w 12192000"/>
                <a:gd name="connsiteY5-238" fmla="*/ 1167359 h 1167359"/>
                <a:gd name="connsiteX0-239" fmla="*/ 0 w 12192000"/>
                <a:gd name="connsiteY0-240" fmla="*/ 1167359 h 1167359"/>
                <a:gd name="connsiteX1-241" fmla="*/ 4542971 w 12192000"/>
                <a:gd name="connsiteY1-242" fmla="*/ 13473 h 1167359"/>
                <a:gd name="connsiteX2-243" fmla="*/ 7126515 w 12192000"/>
                <a:gd name="connsiteY2-244" fmla="*/ 535988 h 1167359"/>
                <a:gd name="connsiteX3-245" fmla="*/ 9216571 w 12192000"/>
                <a:gd name="connsiteY3-246" fmla="*/ 521474 h 1167359"/>
                <a:gd name="connsiteX4-247" fmla="*/ 12192000 w 12192000"/>
                <a:gd name="connsiteY4-248" fmla="*/ 1167359 h 1167359"/>
                <a:gd name="connsiteX5-249" fmla="*/ 0 w 12192000"/>
                <a:gd name="connsiteY5-250" fmla="*/ 1167359 h 1167359"/>
                <a:gd name="connsiteX0-251" fmla="*/ 0 w 12192000"/>
                <a:gd name="connsiteY0-252" fmla="*/ 1167359 h 1167359"/>
                <a:gd name="connsiteX1-253" fmla="*/ 4542971 w 12192000"/>
                <a:gd name="connsiteY1-254" fmla="*/ 13473 h 1167359"/>
                <a:gd name="connsiteX2-255" fmla="*/ 7126515 w 12192000"/>
                <a:gd name="connsiteY2-256" fmla="*/ 535988 h 1167359"/>
                <a:gd name="connsiteX3-257" fmla="*/ 9216571 w 12192000"/>
                <a:gd name="connsiteY3-258" fmla="*/ 521474 h 1167359"/>
                <a:gd name="connsiteX4-259" fmla="*/ 12192000 w 12192000"/>
                <a:gd name="connsiteY4-260" fmla="*/ 1167359 h 1167359"/>
                <a:gd name="connsiteX5-261" fmla="*/ 0 w 12192000"/>
                <a:gd name="connsiteY5-262" fmla="*/ 1167359 h 1167359"/>
                <a:gd name="connsiteX0-263" fmla="*/ 0 w 12192000"/>
                <a:gd name="connsiteY0-264" fmla="*/ 1168115 h 1168115"/>
                <a:gd name="connsiteX1-265" fmla="*/ 4542971 w 12192000"/>
                <a:gd name="connsiteY1-266" fmla="*/ 14229 h 1168115"/>
                <a:gd name="connsiteX2-267" fmla="*/ 7342415 w 12192000"/>
                <a:gd name="connsiteY2-268" fmla="*/ 524044 h 1168115"/>
                <a:gd name="connsiteX3-269" fmla="*/ 9216571 w 12192000"/>
                <a:gd name="connsiteY3-270" fmla="*/ 522230 h 1168115"/>
                <a:gd name="connsiteX4-271" fmla="*/ 12192000 w 12192000"/>
                <a:gd name="connsiteY4-272" fmla="*/ 1168115 h 1168115"/>
                <a:gd name="connsiteX5-273" fmla="*/ 0 w 12192000"/>
                <a:gd name="connsiteY5-274" fmla="*/ 1168115 h 1168115"/>
                <a:gd name="connsiteX0-275" fmla="*/ 0 w 12192000"/>
                <a:gd name="connsiteY0-276" fmla="*/ 1163460 h 1163460"/>
                <a:gd name="connsiteX1-277" fmla="*/ 4542971 w 12192000"/>
                <a:gd name="connsiteY1-278" fmla="*/ 9574 h 1163460"/>
                <a:gd name="connsiteX2-279" fmla="*/ 7685315 w 12192000"/>
                <a:gd name="connsiteY2-280" fmla="*/ 608289 h 1163460"/>
                <a:gd name="connsiteX3-281" fmla="*/ 9216571 w 12192000"/>
                <a:gd name="connsiteY3-282" fmla="*/ 517575 h 1163460"/>
                <a:gd name="connsiteX4-283" fmla="*/ 12192000 w 12192000"/>
                <a:gd name="connsiteY4-284" fmla="*/ 1163460 h 1163460"/>
                <a:gd name="connsiteX5-285" fmla="*/ 0 w 12192000"/>
                <a:gd name="connsiteY5-286" fmla="*/ 1163460 h 1163460"/>
                <a:gd name="connsiteX0-287" fmla="*/ 0 w 12192000"/>
                <a:gd name="connsiteY0-288" fmla="*/ 1163287 h 1163287"/>
                <a:gd name="connsiteX1-289" fmla="*/ 4542971 w 12192000"/>
                <a:gd name="connsiteY1-290" fmla="*/ 9401 h 1163287"/>
                <a:gd name="connsiteX2-291" fmla="*/ 7685315 w 12192000"/>
                <a:gd name="connsiteY2-292" fmla="*/ 608116 h 1163287"/>
                <a:gd name="connsiteX3-293" fmla="*/ 9216571 w 12192000"/>
                <a:gd name="connsiteY3-294" fmla="*/ 517402 h 1163287"/>
                <a:gd name="connsiteX4-295" fmla="*/ 12192000 w 12192000"/>
                <a:gd name="connsiteY4-296" fmla="*/ 1163287 h 1163287"/>
                <a:gd name="connsiteX5-297" fmla="*/ 0 w 12192000"/>
                <a:gd name="connsiteY5-298" fmla="*/ 1163287 h 1163287"/>
                <a:gd name="connsiteX0-299" fmla="*/ 0 w 12192000"/>
                <a:gd name="connsiteY0-300" fmla="*/ 1163287 h 1163287"/>
                <a:gd name="connsiteX1-301" fmla="*/ 4542971 w 12192000"/>
                <a:gd name="connsiteY1-302" fmla="*/ 9401 h 1163287"/>
                <a:gd name="connsiteX2-303" fmla="*/ 7685315 w 12192000"/>
                <a:gd name="connsiteY2-304" fmla="*/ 608116 h 1163287"/>
                <a:gd name="connsiteX3-305" fmla="*/ 9216571 w 12192000"/>
                <a:gd name="connsiteY3-306" fmla="*/ 517402 h 1163287"/>
                <a:gd name="connsiteX4-307" fmla="*/ 12192000 w 12192000"/>
                <a:gd name="connsiteY4-308" fmla="*/ 1163287 h 1163287"/>
                <a:gd name="connsiteX5-309" fmla="*/ 0 w 12192000"/>
                <a:gd name="connsiteY5-310" fmla="*/ 1163287 h 1163287"/>
                <a:gd name="connsiteX0-311" fmla="*/ 0 w 12192000"/>
                <a:gd name="connsiteY0-312" fmla="*/ 1163287 h 1163287"/>
                <a:gd name="connsiteX1-313" fmla="*/ 4542971 w 12192000"/>
                <a:gd name="connsiteY1-314" fmla="*/ 9401 h 1163287"/>
                <a:gd name="connsiteX2-315" fmla="*/ 7685315 w 12192000"/>
                <a:gd name="connsiteY2-316" fmla="*/ 608116 h 1163287"/>
                <a:gd name="connsiteX3-317" fmla="*/ 9216571 w 12192000"/>
                <a:gd name="connsiteY3-318" fmla="*/ 517402 h 1163287"/>
                <a:gd name="connsiteX4-319" fmla="*/ 12192000 w 12192000"/>
                <a:gd name="connsiteY4-320" fmla="*/ 1163287 h 1163287"/>
                <a:gd name="connsiteX5-321" fmla="*/ 0 w 12192000"/>
                <a:gd name="connsiteY5-322" fmla="*/ 1163287 h 1163287"/>
                <a:gd name="connsiteX0-323" fmla="*/ 0 w 12192000"/>
                <a:gd name="connsiteY0-324" fmla="*/ 1163287 h 1163287"/>
                <a:gd name="connsiteX1-325" fmla="*/ 4542971 w 12192000"/>
                <a:gd name="connsiteY1-326" fmla="*/ 9401 h 1163287"/>
                <a:gd name="connsiteX2-327" fmla="*/ 7685315 w 12192000"/>
                <a:gd name="connsiteY2-328" fmla="*/ 608116 h 1163287"/>
                <a:gd name="connsiteX3-329" fmla="*/ 9216571 w 12192000"/>
                <a:gd name="connsiteY3-330" fmla="*/ 517402 h 1163287"/>
                <a:gd name="connsiteX4-331" fmla="*/ 12192000 w 12192000"/>
                <a:gd name="connsiteY4-332" fmla="*/ 1163287 h 1163287"/>
                <a:gd name="connsiteX5-333" fmla="*/ 0 w 12192000"/>
                <a:gd name="connsiteY5-334" fmla="*/ 1163287 h 1163287"/>
                <a:gd name="connsiteX0-335" fmla="*/ 0 w 12192000"/>
                <a:gd name="connsiteY0-336" fmla="*/ 1163287 h 1163287"/>
                <a:gd name="connsiteX1-337" fmla="*/ 4542971 w 12192000"/>
                <a:gd name="connsiteY1-338" fmla="*/ 9401 h 1163287"/>
                <a:gd name="connsiteX2-339" fmla="*/ 7685315 w 12192000"/>
                <a:gd name="connsiteY2-340" fmla="*/ 608116 h 1163287"/>
                <a:gd name="connsiteX3-341" fmla="*/ 9216571 w 12192000"/>
                <a:gd name="connsiteY3-342" fmla="*/ 517402 h 1163287"/>
                <a:gd name="connsiteX4-343" fmla="*/ 12192000 w 12192000"/>
                <a:gd name="connsiteY4-344" fmla="*/ 1163287 h 1163287"/>
                <a:gd name="connsiteX5-345" fmla="*/ 0 w 12192000"/>
                <a:gd name="connsiteY5-346" fmla="*/ 1163287 h 1163287"/>
                <a:gd name="connsiteX0-347" fmla="*/ 0 w 12192000"/>
                <a:gd name="connsiteY0-348" fmla="*/ 1163287 h 1163287"/>
                <a:gd name="connsiteX1-349" fmla="*/ 4542971 w 12192000"/>
                <a:gd name="connsiteY1-350" fmla="*/ 9401 h 1163287"/>
                <a:gd name="connsiteX2-351" fmla="*/ 7685315 w 12192000"/>
                <a:gd name="connsiteY2-352" fmla="*/ 608116 h 1163287"/>
                <a:gd name="connsiteX3-353" fmla="*/ 9216571 w 12192000"/>
                <a:gd name="connsiteY3-354" fmla="*/ 517402 h 1163287"/>
                <a:gd name="connsiteX4-355" fmla="*/ 12192000 w 12192000"/>
                <a:gd name="connsiteY4-356" fmla="*/ 1163287 h 1163287"/>
                <a:gd name="connsiteX5-357" fmla="*/ 0 w 12192000"/>
                <a:gd name="connsiteY5-358" fmla="*/ 1163287 h 1163287"/>
                <a:gd name="connsiteX0-359" fmla="*/ 0 w 12192000"/>
                <a:gd name="connsiteY0-360" fmla="*/ 1154335 h 1154335"/>
                <a:gd name="connsiteX1-361" fmla="*/ 5023262 w 12192000"/>
                <a:gd name="connsiteY1-362" fmla="*/ 9685 h 1154335"/>
                <a:gd name="connsiteX2-363" fmla="*/ 7685315 w 12192000"/>
                <a:gd name="connsiteY2-364" fmla="*/ 599164 h 1154335"/>
                <a:gd name="connsiteX3-365" fmla="*/ 9216571 w 12192000"/>
                <a:gd name="connsiteY3-366" fmla="*/ 508450 h 1154335"/>
                <a:gd name="connsiteX4-367" fmla="*/ 12192000 w 12192000"/>
                <a:gd name="connsiteY4-368" fmla="*/ 1154335 h 1154335"/>
                <a:gd name="connsiteX5-369" fmla="*/ 0 w 12192000"/>
                <a:gd name="connsiteY5-370" fmla="*/ 1154335 h 1154335"/>
                <a:gd name="connsiteX0-371" fmla="*/ 0 w 12192000"/>
                <a:gd name="connsiteY0-372" fmla="*/ 1154335 h 1154335"/>
                <a:gd name="connsiteX1-373" fmla="*/ 5023262 w 12192000"/>
                <a:gd name="connsiteY1-374" fmla="*/ 9685 h 1154335"/>
                <a:gd name="connsiteX2-375" fmla="*/ 7685315 w 12192000"/>
                <a:gd name="connsiteY2-376" fmla="*/ 599164 h 1154335"/>
                <a:gd name="connsiteX3-377" fmla="*/ 9216571 w 12192000"/>
                <a:gd name="connsiteY3-378" fmla="*/ 508450 h 1154335"/>
                <a:gd name="connsiteX4-379" fmla="*/ 12192000 w 12192000"/>
                <a:gd name="connsiteY4-380" fmla="*/ 1154335 h 1154335"/>
                <a:gd name="connsiteX5-381" fmla="*/ 0 w 12192000"/>
                <a:gd name="connsiteY5-382" fmla="*/ 1154335 h 1154335"/>
                <a:gd name="connsiteX0-383" fmla="*/ 0 w 12192000"/>
                <a:gd name="connsiteY0-384" fmla="*/ 1154313 h 1154313"/>
                <a:gd name="connsiteX1-385" fmla="*/ 5023262 w 12192000"/>
                <a:gd name="connsiteY1-386" fmla="*/ 9663 h 1154313"/>
                <a:gd name="connsiteX2-387" fmla="*/ 7685315 w 12192000"/>
                <a:gd name="connsiteY2-388" fmla="*/ 599142 h 1154313"/>
                <a:gd name="connsiteX3-389" fmla="*/ 8994899 w 12192000"/>
                <a:gd name="connsiteY3-390" fmla="*/ 499192 h 1154313"/>
                <a:gd name="connsiteX4-391" fmla="*/ 12192000 w 12192000"/>
                <a:gd name="connsiteY4-392" fmla="*/ 1154313 h 1154313"/>
                <a:gd name="connsiteX5-393" fmla="*/ 0 w 12192000"/>
                <a:gd name="connsiteY5-394" fmla="*/ 1154313 h 1154313"/>
                <a:gd name="connsiteX0-395" fmla="*/ 0 w 12192000"/>
                <a:gd name="connsiteY0-396" fmla="*/ 1154313 h 1154313"/>
                <a:gd name="connsiteX1-397" fmla="*/ 5023262 w 12192000"/>
                <a:gd name="connsiteY1-398" fmla="*/ 9663 h 1154313"/>
                <a:gd name="connsiteX2-399" fmla="*/ 7685315 w 12192000"/>
                <a:gd name="connsiteY2-400" fmla="*/ 599142 h 1154313"/>
                <a:gd name="connsiteX3-401" fmla="*/ 8994899 w 12192000"/>
                <a:gd name="connsiteY3-402" fmla="*/ 499192 h 1154313"/>
                <a:gd name="connsiteX4-403" fmla="*/ 12192000 w 12192000"/>
                <a:gd name="connsiteY4-404" fmla="*/ 1154313 h 1154313"/>
                <a:gd name="connsiteX5-405" fmla="*/ 0 w 12192000"/>
                <a:gd name="connsiteY5-406" fmla="*/ 1154313 h 1154313"/>
                <a:gd name="connsiteX0-407" fmla="*/ 0 w 12192000"/>
                <a:gd name="connsiteY0-408" fmla="*/ 1154313 h 1154313"/>
                <a:gd name="connsiteX1-409" fmla="*/ 5023262 w 12192000"/>
                <a:gd name="connsiteY1-410" fmla="*/ 9663 h 1154313"/>
                <a:gd name="connsiteX2-411" fmla="*/ 7685315 w 12192000"/>
                <a:gd name="connsiteY2-412" fmla="*/ 599142 h 1154313"/>
                <a:gd name="connsiteX3-413" fmla="*/ 8994899 w 12192000"/>
                <a:gd name="connsiteY3-414" fmla="*/ 499192 h 1154313"/>
                <a:gd name="connsiteX4-415" fmla="*/ 12192000 w 12192000"/>
                <a:gd name="connsiteY4-416" fmla="*/ 1154313 h 1154313"/>
                <a:gd name="connsiteX5-417" fmla="*/ 0 w 12192000"/>
                <a:gd name="connsiteY5-418" fmla="*/ 1154313 h 1154313"/>
                <a:gd name="connsiteX0-419" fmla="*/ 0 w 12192000"/>
                <a:gd name="connsiteY0-420" fmla="*/ 1154313 h 1154313"/>
                <a:gd name="connsiteX1-421" fmla="*/ 5023262 w 12192000"/>
                <a:gd name="connsiteY1-422" fmla="*/ 9663 h 1154313"/>
                <a:gd name="connsiteX2-423" fmla="*/ 7685315 w 12192000"/>
                <a:gd name="connsiteY2-424" fmla="*/ 599142 h 1154313"/>
                <a:gd name="connsiteX3-425" fmla="*/ 8994899 w 12192000"/>
                <a:gd name="connsiteY3-426" fmla="*/ 499192 h 1154313"/>
                <a:gd name="connsiteX4-427" fmla="*/ 12192000 w 12192000"/>
                <a:gd name="connsiteY4-428" fmla="*/ 1154313 h 1154313"/>
                <a:gd name="connsiteX5-429" fmla="*/ 0 w 12192000"/>
                <a:gd name="connsiteY5-430" fmla="*/ 1154313 h 1154313"/>
                <a:gd name="connsiteX0-431" fmla="*/ 0 w 12192000"/>
                <a:gd name="connsiteY0-432" fmla="*/ 1154313 h 1154313"/>
                <a:gd name="connsiteX1-433" fmla="*/ 5023262 w 12192000"/>
                <a:gd name="connsiteY1-434" fmla="*/ 9663 h 1154313"/>
                <a:gd name="connsiteX2-435" fmla="*/ 7685315 w 12192000"/>
                <a:gd name="connsiteY2-436" fmla="*/ 599142 h 1154313"/>
                <a:gd name="connsiteX3-437" fmla="*/ 8994899 w 12192000"/>
                <a:gd name="connsiteY3-438" fmla="*/ 499192 h 1154313"/>
                <a:gd name="connsiteX4-439" fmla="*/ 12192000 w 12192000"/>
                <a:gd name="connsiteY4-440" fmla="*/ 1154313 h 1154313"/>
                <a:gd name="connsiteX5-441" fmla="*/ 0 w 12192000"/>
                <a:gd name="connsiteY5-442" fmla="*/ 1154313 h 1154313"/>
                <a:gd name="connsiteX0-443" fmla="*/ 0 w 12192000"/>
                <a:gd name="connsiteY0-444" fmla="*/ 1155628 h 1155628"/>
                <a:gd name="connsiteX1-445" fmla="*/ 5023262 w 12192000"/>
                <a:gd name="connsiteY1-446" fmla="*/ 10978 h 1155628"/>
                <a:gd name="connsiteX2-447" fmla="*/ 7205024 w 12192000"/>
                <a:gd name="connsiteY2-448" fmla="*/ 572748 h 1155628"/>
                <a:gd name="connsiteX3-449" fmla="*/ 8994899 w 12192000"/>
                <a:gd name="connsiteY3-450" fmla="*/ 500507 h 1155628"/>
                <a:gd name="connsiteX4-451" fmla="*/ 12192000 w 12192000"/>
                <a:gd name="connsiteY4-452" fmla="*/ 1155628 h 1155628"/>
                <a:gd name="connsiteX5-453" fmla="*/ 0 w 12192000"/>
                <a:gd name="connsiteY5-454" fmla="*/ 1155628 h 1155628"/>
                <a:gd name="connsiteX0-455" fmla="*/ 0 w 12192000"/>
                <a:gd name="connsiteY0-456" fmla="*/ 1155941 h 1155941"/>
                <a:gd name="connsiteX1-457" fmla="*/ 5023262 w 12192000"/>
                <a:gd name="connsiteY1-458" fmla="*/ 11291 h 1155941"/>
                <a:gd name="connsiteX2-459" fmla="*/ 7205024 w 12192000"/>
                <a:gd name="connsiteY2-460" fmla="*/ 573061 h 1155941"/>
                <a:gd name="connsiteX3-461" fmla="*/ 8994899 w 12192000"/>
                <a:gd name="connsiteY3-462" fmla="*/ 500820 h 1155941"/>
                <a:gd name="connsiteX4-463" fmla="*/ 12192000 w 12192000"/>
                <a:gd name="connsiteY4-464" fmla="*/ 1155941 h 1155941"/>
                <a:gd name="connsiteX5-465" fmla="*/ 0 w 12192000"/>
                <a:gd name="connsiteY5-466" fmla="*/ 1155941 h 1155941"/>
                <a:gd name="connsiteX0-467" fmla="*/ 0 w 12192000"/>
                <a:gd name="connsiteY0-468" fmla="*/ 1156444 h 1156444"/>
                <a:gd name="connsiteX1-469" fmla="*/ 5023262 w 12192000"/>
                <a:gd name="connsiteY1-470" fmla="*/ 11794 h 1156444"/>
                <a:gd name="connsiteX2-471" fmla="*/ 7205024 w 12192000"/>
                <a:gd name="connsiteY2-472" fmla="*/ 573564 h 1156444"/>
                <a:gd name="connsiteX3-473" fmla="*/ 8994899 w 12192000"/>
                <a:gd name="connsiteY3-474" fmla="*/ 501323 h 1156444"/>
                <a:gd name="connsiteX4-475" fmla="*/ 12192000 w 12192000"/>
                <a:gd name="connsiteY4-476" fmla="*/ 1156444 h 1156444"/>
                <a:gd name="connsiteX5-477" fmla="*/ 0 w 12192000"/>
                <a:gd name="connsiteY5-478" fmla="*/ 1156444 h 1156444"/>
                <a:gd name="connsiteX0-479" fmla="*/ 0 w 12192000"/>
                <a:gd name="connsiteY0-480" fmla="*/ 1156444 h 1156444"/>
                <a:gd name="connsiteX1-481" fmla="*/ 5023262 w 12192000"/>
                <a:gd name="connsiteY1-482" fmla="*/ 11794 h 1156444"/>
                <a:gd name="connsiteX2-483" fmla="*/ 7205024 w 12192000"/>
                <a:gd name="connsiteY2-484" fmla="*/ 573564 h 1156444"/>
                <a:gd name="connsiteX3-485" fmla="*/ 8994899 w 12192000"/>
                <a:gd name="connsiteY3-486" fmla="*/ 501323 h 1156444"/>
                <a:gd name="connsiteX4-487" fmla="*/ 12192000 w 12192000"/>
                <a:gd name="connsiteY4-488" fmla="*/ 1156444 h 1156444"/>
                <a:gd name="connsiteX5-489" fmla="*/ 0 w 12192000"/>
                <a:gd name="connsiteY5-490" fmla="*/ 1156444 h 1156444"/>
                <a:gd name="connsiteX0-491" fmla="*/ 0 w 12192000"/>
                <a:gd name="connsiteY0-492" fmla="*/ 1155629 h 1155629"/>
                <a:gd name="connsiteX1-493" fmla="*/ 5023262 w 12192000"/>
                <a:gd name="connsiteY1-494" fmla="*/ 10979 h 1155629"/>
                <a:gd name="connsiteX2-495" fmla="*/ 7205024 w 12192000"/>
                <a:gd name="connsiteY2-496" fmla="*/ 572749 h 1155629"/>
                <a:gd name="connsiteX3-497" fmla="*/ 9133445 w 12192000"/>
                <a:gd name="connsiteY3-498" fmla="*/ 500508 h 1155629"/>
                <a:gd name="connsiteX4-499" fmla="*/ 12192000 w 12192000"/>
                <a:gd name="connsiteY4-500" fmla="*/ 1155629 h 1155629"/>
                <a:gd name="connsiteX5-501" fmla="*/ 0 w 12192000"/>
                <a:gd name="connsiteY5-502" fmla="*/ 1155629 h 1155629"/>
                <a:gd name="connsiteX0-503" fmla="*/ 0 w 12192000"/>
                <a:gd name="connsiteY0-504" fmla="*/ 1155629 h 1155629"/>
                <a:gd name="connsiteX1-505" fmla="*/ 5023262 w 12192000"/>
                <a:gd name="connsiteY1-506" fmla="*/ 10979 h 1155629"/>
                <a:gd name="connsiteX2-507" fmla="*/ 7205024 w 12192000"/>
                <a:gd name="connsiteY2-508" fmla="*/ 572749 h 1155629"/>
                <a:gd name="connsiteX3-509" fmla="*/ 9133445 w 12192000"/>
                <a:gd name="connsiteY3-510" fmla="*/ 500508 h 1155629"/>
                <a:gd name="connsiteX4-511" fmla="*/ 12192000 w 12192000"/>
                <a:gd name="connsiteY4-512" fmla="*/ 1155629 h 1155629"/>
                <a:gd name="connsiteX5-513" fmla="*/ 0 w 12192000"/>
                <a:gd name="connsiteY5-514" fmla="*/ 1155629 h 1155629"/>
                <a:gd name="connsiteX0-515" fmla="*/ 0 w 12192000"/>
                <a:gd name="connsiteY0-516" fmla="*/ 1155629 h 1155629"/>
                <a:gd name="connsiteX1-517" fmla="*/ 5023262 w 12192000"/>
                <a:gd name="connsiteY1-518" fmla="*/ 10979 h 1155629"/>
                <a:gd name="connsiteX2-519" fmla="*/ 7205024 w 12192000"/>
                <a:gd name="connsiteY2-520" fmla="*/ 572749 h 1155629"/>
                <a:gd name="connsiteX3-521" fmla="*/ 9133445 w 12192000"/>
                <a:gd name="connsiteY3-522" fmla="*/ 500508 h 1155629"/>
                <a:gd name="connsiteX4-523" fmla="*/ 12192000 w 12192000"/>
                <a:gd name="connsiteY4-524" fmla="*/ 1155629 h 1155629"/>
                <a:gd name="connsiteX5-525" fmla="*/ 0 w 12192000"/>
                <a:gd name="connsiteY5-526" fmla="*/ 1155629 h 1155629"/>
                <a:gd name="connsiteX0-527" fmla="*/ 0 w 12192000"/>
                <a:gd name="connsiteY0-528" fmla="*/ 1144665 h 1144665"/>
                <a:gd name="connsiteX1-529" fmla="*/ 5023262 w 12192000"/>
                <a:gd name="connsiteY1-530" fmla="*/ 15 h 1144665"/>
                <a:gd name="connsiteX2-531" fmla="*/ 7205024 w 12192000"/>
                <a:gd name="connsiteY2-532" fmla="*/ 561785 h 1144665"/>
                <a:gd name="connsiteX3-533" fmla="*/ 9133445 w 12192000"/>
                <a:gd name="connsiteY3-534" fmla="*/ 489544 h 1144665"/>
                <a:gd name="connsiteX4-535" fmla="*/ 12192000 w 12192000"/>
                <a:gd name="connsiteY4-536" fmla="*/ 1144665 h 1144665"/>
                <a:gd name="connsiteX5-537" fmla="*/ 0 w 12192000"/>
                <a:gd name="connsiteY5-538" fmla="*/ 1144665 h 1144665"/>
                <a:gd name="connsiteX0-539" fmla="*/ 0 w 12192000"/>
                <a:gd name="connsiteY0-540" fmla="*/ 1144665 h 1144665"/>
                <a:gd name="connsiteX1-541" fmla="*/ 5023262 w 12192000"/>
                <a:gd name="connsiteY1-542" fmla="*/ 15 h 1144665"/>
                <a:gd name="connsiteX2-543" fmla="*/ 7205024 w 12192000"/>
                <a:gd name="connsiteY2-544" fmla="*/ 561785 h 1144665"/>
                <a:gd name="connsiteX3-545" fmla="*/ 9133445 w 12192000"/>
                <a:gd name="connsiteY3-546" fmla="*/ 489544 h 1144665"/>
                <a:gd name="connsiteX4-547" fmla="*/ 12192000 w 12192000"/>
                <a:gd name="connsiteY4-548" fmla="*/ 1144665 h 1144665"/>
                <a:gd name="connsiteX5-549" fmla="*/ 0 w 12192000"/>
                <a:gd name="connsiteY5-550" fmla="*/ 1144665 h 1144665"/>
                <a:gd name="connsiteX0-551" fmla="*/ 0 w 12192000"/>
                <a:gd name="connsiteY0-552" fmla="*/ 1144665 h 1144665"/>
                <a:gd name="connsiteX1-553" fmla="*/ 5023262 w 12192000"/>
                <a:gd name="connsiteY1-554" fmla="*/ 15 h 1144665"/>
                <a:gd name="connsiteX2-555" fmla="*/ 7205024 w 12192000"/>
                <a:gd name="connsiteY2-556" fmla="*/ 561785 h 1144665"/>
                <a:gd name="connsiteX3-557" fmla="*/ 9142681 w 12192000"/>
                <a:gd name="connsiteY3-558" fmla="*/ 369471 h 1144665"/>
                <a:gd name="connsiteX4-559" fmla="*/ 12192000 w 12192000"/>
                <a:gd name="connsiteY4-560" fmla="*/ 1144665 h 1144665"/>
                <a:gd name="connsiteX5-561" fmla="*/ 0 w 12192000"/>
                <a:gd name="connsiteY5-562" fmla="*/ 1144665 h 1144665"/>
                <a:gd name="connsiteX0-563" fmla="*/ 0 w 12192000"/>
                <a:gd name="connsiteY0-564" fmla="*/ 1144665 h 1144665"/>
                <a:gd name="connsiteX1-565" fmla="*/ 5023262 w 12192000"/>
                <a:gd name="connsiteY1-566" fmla="*/ 15 h 1144665"/>
                <a:gd name="connsiteX2-567" fmla="*/ 7205024 w 12192000"/>
                <a:gd name="connsiteY2-568" fmla="*/ 561785 h 1144665"/>
                <a:gd name="connsiteX3-569" fmla="*/ 9142681 w 12192000"/>
                <a:gd name="connsiteY3-570" fmla="*/ 369471 h 1144665"/>
                <a:gd name="connsiteX4-571" fmla="*/ 12192000 w 12192000"/>
                <a:gd name="connsiteY4-572" fmla="*/ 1144665 h 1144665"/>
                <a:gd name="connsiteX5-573" fmla="*/ 0 w 12192000"/>
                <a:gd name="connsiteY5-574" fmla="*/ 1144665 h 1144665"/>
                <a:gd name="connsiteX0-575" fmla="*/ 0 w 12192000"/>
                <a:gd name="connsiteY0-576" fmla="*/ 1144665 h 1144665"/>
                <a:gd name="connsiteX1-577" fmla="*/ 5023262 w 12192000"/>
                <a:gd name="connsiteY1-578" fmla="*/ 15 h 1144665"/>
                <a:gd name="connsiteX2-579" fmla="*/ 7205024 w 12192000"/>
                <a:gd name="connsiteY2-580" fmla="*/ 561785 h 1144665"/>
                <a:gd name="connsiteX3-581" fmla="*/ 9244281 w 12192000"/>
                <a:gd name="connsiteY3-582" fmla="*/ 521871 h 1144665"/>
                <a:gd name="connsiteX4-583" fmla="*/ 12192000 w 12192000"/>
                <a:gd name="connsiteY4-584" fmla="*/ 1144665 h 1144665"/>
                <a:gd name="connsiteX5-585" fmla="*/ 0 w 12192000"/>
                <a:gd name="connsiteY5-586" fmla="*/ 1144665 h 1144665"/>
                <a:gd name="connsiteX0-587" fmla="*/ 0 w 12192000"/>
                <a:gd name="connsiteY0-588" fmla="*/ 1144665 h 1144665"/>
                <a:gd name="connsiteX1-589" fmla="*/ 5023262 w 12192000"/>
                <a:gd name="connsiteY1-590" fmla="*/ 15 h 1144665"/>
                <a:gd name="connsiteX2-591" fmla="*/ 7205024 w 12192000"/>
                <a:gd name="connsiteY2-592" fmla="*/ 561785 h 1144665"/>
                <a:gd name="connsiteX3-593" fmla="*/ 9244281 w 12192000"/>
                <a:gd name="connsiteY3-594" fmla="*/ 521871 h 1144665"/>
                <a:gd name="connsiteX4-595" fmla="*/ 12192000 w 12192000"/>
                <a:gd name="connsiteY4-596" fmla="*/ 1144665 h 1144665"/>
                <a:gd name="connsiteX5-597" fmla="*/ 0 w 12192000"/>
                <a:gd name="connsiteY5-598" fmla="*/ 1144665 h 1144665"/>
                <a:gd name="connsiteX0-599" fmla="*/ 0 w 12192000"/>
                <a:gd name="connsiteY0-600" fmla="*/ 1144665 h 1144665"/>
                <a:gd name="connsiteX1-601" fmla="*/ 5023262 w 12192000"/>
                <a:gd name="connsiteY1-602" fmla="*/ 15 h 1144665"/>
                <a:gd name="connsiteX2-603" fmla="*/ 7205024 w 12192000"/>
                <a:gd name="connsiteY2-604" fmla="*/ 561785 h 1144665"/>
                <a:gd name="connsiteX3-605" fmla="*/ 9244281 w 12192000"/>
                <a:gd name="connsiteY3-606" fmla="*/ 521871 h 1144665"/>
                <a:gd name="connsiteX4-607" fmla="*/ 12192000 w 12192000"/>
                <a:gd name="connsiteY4-608" fmla="*/ 1144665 h 1144665"/>
                <a:gd name="connsiteX5-609" fmla="*/ 0 w 12192000"/>
                <a:gd name="connsiteY5-610" fmla="*/ 1144665 h 1144665"/>
                <a:gd name="connsiteX0-611" fmla="*/ 0 w 12192000"/>
                <a:gd name="connsiteY0-612" fmla="*/ 1144665 h 1144665"/>
                <a:gd name="connsiteX1-613" fmla="*/ 5023262 w 12192000"/>
                <a:gd name="connsiteY1-614" fmla="*/ 15 h 1144665"/>
                <a:gd name="connsiteX2-615" fmla="*/ 7205024 w 12192000"/>
                <a:gd name="connsiteY2-616" fmla="*/ 561785 h 1144665"/>
                <a:gd name="connsiteX3-617" fmla="*/ 9244281 w 12192000"/>
                <a:gd name="connsiteY3-618" fmla="*/ 521871 h 1144665"/>
                <a:gd name="connsiteX4-619" fmla="*/ 12192000 w 12192000"/>
                <a:gd name="connsiteY4-620" fmla="*/ 1144665 h 1144665"/>
                <a:gd name="connsiteX5-621" fmla="*/ 0 w 12192000"/>
                <a:gd name="connsiteY5-622" fmla="*/ 1144665 h 1144665"/>
                <a:gd name="connsiteX0-623" fmla="*/ 0 w 12192000"/>
                <a:gd name="connsiteY0-624" fmla="*/ 1150742 h 1150742"/>
                <a:gd name="connsiteX1-625" fmla="*/ 5023262 w 12192000"/>
                <a:gd name="connsiteY1-626" fmla="*/ 6092 h 1150742"/>
                <a:gd name="connsiteX2-627" fmla="*/ 7319324 w 12192000"/>
                <a:gd name="connsiteY2-628" fmla="*/ 689782 h 1150742"/>
                <a:gd name="connsiteX3-629" fmla="*/ 9244281 w 12192000"/>
                <a:gd name="connsiteY3-630" fmla="*/ 527948 h 1150742"/>
                <a:gd name="connsiteX4-631" fmla="*/ 12192000 w 12192000"/>
                <a:gd name="connsiteY4-632" fmla="*/ 1150742 h 1150742"/>
                <a:gd name="connsiteX5-633" fmla="*/ 0 w 12192000"/>
                <a:gd name="connsiteY5-634" fmla="*/ 1150742 h 1150742"/>
                <a:gd name="connsiteX0-635" fmla="*/ 0 w 12192000"/>
                <a:gd name="connsiteY0-636" fmla="*/ 1150502 h 1150502"/>
                <a:gd name="connsiteX1-637" fmla="*/ 5023262 w 12192000"/>
                <a:gd name="connsiteY1-638" fmla="*/ 5852 h 1150502"/>
                <a:gd name="connsiteX2-639" fmla="*/ 7319324 w 12192000"/>
                <a:gd name="connsiteY2-640" fmla="*/ 689542 h 1150502"/>
                <a:gd name="connsiteX3-641" fmla="*/ 9244281 w 12192000"/>
                <a:gd name="connsiteY3-642" fmla="*/ 527708 h 1150502"/>
                <a:gd name="connsiteX4-643" fmla="*/ 12192000 w 12192000"/>
                <a:gd name="connsiteY4-644" fmla="*/ 1150502 h 1150502"/>
                <a:gd name="connsiteX5-645" fmla="*/ 0 w 12192000"/>
                <a:gd name="connsiteY5-646" fmla="*/ 1150502 h 1150502"/>
                <a:gd name="connsiteX0-647" fmla="*/ 0 w 12192000"/>
                <a:gd name="connsiteY0-648" fmla="*/ 1150334 h 1150334"/>
                <a:gd name="connsiteX1-649" fmla="*/ 5023262 w 12192000"/>
                <a:gd name="connsiteY1-650" fmla="*/ 5684 h 1150334"/>
                <a:gd name="connsiteX2-651" fmla="*/ 7319324 w 12192000"/>
                <a:gd name="connsiteY2-652" fmla="*/ 689374 h 1150334"/>
                <a:gd name="connsiteX3-653" fmla="*/ 9244281 w 12192000"/>
                <a:gd name="connsiteY3-654" fmla="*/ 527540 h 1150334"/>
                <a:gd name="connsiteX4-655" fmla="*/ 12192000 w 12192000"/>
                <a:gd name="connsiteY4-656" fmla="*/ 1150334 h 1150334"/>
                <a:gd name="connsiteX5-657" fmla="*/ 0 w 12192000"/>
                <a:gd name="connsiteY5-658" fmla="*/ 1150334 h 1150334"/>
                <a:gd name="connsiteX0-659" fmla="*/ 0 w 12192000"/>
                <a:gd name="connsiteY0-660" fmla="*/ 1150742 h 1150742"/>
                <a:gd name="connsiteX1-661" fmla="*/ 5023262 w 12192000"/>
                <a:gd name="connsiteY1-662" fmla="*/ 6092 h 1150742"/>
                <a:gd name="connsiteX2-663" fmla="*/ 7319324 w 12192000"/>
                <a:gd name="connsiteY2-664" fmla="*/ 689782 h 1150742"/>
                <a:gd name="connsiteX3-665" fmla="*/ 9244281 w 12192000"/>
                <a:gd name="connsiteY3-666" fmla="*/ 527948 h 1150742"/>
                <a:gd name="connsiteX4-667" fmla="*/ 12192000 w 12192000"/>
                <a:gd name="connsiteY4-668" fmla="*/ 1150742 h 1150742"/>
                <a:gd name="connsiteX5-669" fmla="*/ 0 w 12192000"/>
                <a:gd name="connsiteY5-670" fmla="*/ 1150742 h 1150742"/>
                <a:gd name="connsiteX0-671" fmla="*/ 0 w 12192000"/>
                <a:gd name="connsiteY0-672" fmla="*/ 1151172 h 1151172"/>
                <a:gd name="connsiteX1-673" fmla="*/ 5023262 w 12192000"/>
                <a:gd name="connsiteY1-674" fmla="*/ 6522 h 1151172"/>
                <a:gd name="connsiteX2-675" fmla="*/ 7319324 w 12192000"/>
                <a:gd name="connsiteY2-676" fmla="*/ 690212 h 1151172"/>
                <a:gd name="connsiteX3-677" fmla="*/ 7917180 w 12192000"/>
                <a:gd name="connsiteY3-678" fmla="*/ 822533 h 1151172"/>
                <a:gd name="connsiteX4-679" fmla="*/ 9244281 w 12192000"/>
                <a:gd name="connsiteY4-680" fmla="*/ 528378 h 1151172"/>
                <a:gd name="connsiteX5-681" fmla="*/ 12192000 w 12192000"/>
                <a:gd name="connsiteY5-682" fmla="*/ 1151172 h 1151172"/>
                <a:gd name="connsiteX6" fmla="*/ 0 w 12192000"/>
                <a:gd name="connsiteY6" fmla="*/ 1151172 h 1151172"/>
                <a:gd name="connsiteX0-683" fmla="*/ 0 w 12192000"/>
                <a:gd name="connsiteY0-684" fmla="*/ 1151137 h 1151137"/>
                <a:gd name="connsiteX1-685" fmla="*/ 5023262 w 12192000"/>
                <a:gd name="connsiteY1-686" fmla="*/ 6487 h 1151137"/>
                <a:gd name="connsiteX2-687" fmla="*/ 7319324 w 12192000"/>
                <a:gd name="connsiteY2-688" fmla="*/ 690177 h 1151137"/>
                <a:gd name="connsiteX3-689" fmla="*/ 7978140 w 12192000"/>
                <a:gd name="connsiteY3-690" fmla="*/ 799638 h 1151137"/>
                <a:gd name="connsiteX4-691" fmla="*/ 9244281 w 12192000"/>
                <a:gd name="connsiteY4-692" fmla="*/ 528343 h 1151137"/>
                <a:gd name="connsiteX5-693" fmla="*/ 12192000 w 12192000"/>
                <a:gd name="connsiteY5-694" fmla="*/ 1151137 h 1151137"/>
                <a:gd name="connsiteX6-695" fmla="*/ 0 w 12192000"/>
                <a:gd name="connsiteY6-696" fmla="*/ 1151137 h 1151137"/>
                <a:gd name="connsiteX0-697" fmla="*/ 0 w 12192000"/>
                <a:gd name="connsiteY0-698" fmla="*/ 1151306 h 1151306"/>
                <a:gd name="connsiteX1-699" fmla="*/ 5023262 w 12192000"/>
                <a:gd name="connsiteY1-700" fmla="*/ 6656 h 1151306"/>
                <a:gd name="connsiteX2-701" fmla="*/ 7319324 w 12192000"/>
                <a:gd name="connsiteY2-702" fmla="*/ 690346 h 1151306"/>
                <a:gd name="connsiteX3-703" fmla="*/ 8191500 w 12192000"/>
                <a:gd name="connsiteY3-704" fmla="*/ 906487 h 1151306"/>
                <a:gd name="connsiteX4-705" fmla="*/ 9244281 w 12192000"/>
                <a:gd name="connsiteY4-706" fmla="*/ 528512 h 1151306"/>
                <a:gd name="connsiteX5-707" fmla="*/ 12192000 w 12192000"/>
                <a:gd name="connsiteY5-708" fmla="*/ 1151306 h 1151306"/>
                <a:gd name="connsiteX6-709" fmla="*/ 0 w 12192000"/>
                <a:gd name="connsiteY6-710" fmla="*/ 1151306 h 1151306"/>
                <a:gd name="connsiteX0-711" fmla="*/ 0 w 12192000"/>
                <a:gd name="connsiteY0-712" fmla="*/ 1146067 h 1146067"/>
                <a:gd name="connsiteX1-713" fmla="*/ 5023262 w 12192000"/>
                <a:gd name="connsiteY1-714" fmla="*/ 1417 h 1146067"/>
                <a:gd name="connsiteX2-715" fmla="*/ 8191500 w 12192000"/>
                <a:gd name="connsiteY2-716" fmla="*/ 901248 h 1146067"/>
                <a:gd name="connsiteX3-717" fmla="*/ 9244281 w 12192000"/>
                <a:gd name="connsiteY3-718" fmla="*/ 523273 h 1146067"/>
                <a:gd name="connsiteX4-719" fmla="*/ 12192000 w 12192000"/>
                <a:gd name="connsiteY4-720" fmla="*/ 1146067 h 1146067"/>
                <a:gd name="connsiteX5-721" fmla="*/ 0 w 12192000"/>
                <a:gd name="connsiteY5-722" fmla="*/ 1146067 h 1146067"/>
                <a:gd name="connsiteX0-723" fmla="*/ 0 w 12192000"/>
                <a:gd name="connsiteY0-724" fmla="*/ 1146846 h 1146846"/>
                <a:gd name="connsiteX1-725" fmla="*/ 5023262 w 12192000"/>
                <a:gd name="connsiteY1-726" fmla="*/ 2196 h 1146846"/>
                <a:gd name="connsiteX2-727" fmla="*/ 7871460 w 12192000"/>
                <a:gd name="connsiteY2-728" fmla="*/ 848687 h 1146846"/>
                <a:gd name="connsiteX3-729" fmla="*/ 9244281 w 12192000"/>
                <a:gd name="connsiteY3-730" fmla="*/ 524052 h 1146846"/>
                <a:gd name="connsiteX4-731" fmla="*/ 12192000 w 12192000"/>
                <a:gd name="connsiteY4-732" fmla="*/ 1146846 h 1146846"/>
                <a:gd name="connsiteX5-733" fmla="*/ 0 w 12192000"/>
                <a:gd name="connsiteY5-734" fmla="*/ 1146846 h 1146846"/>
                <a:gd name="connsiteX0-735" fmla="*/ 0 w 12727322"/>
                <a:gd name="connsiteY0-736" fmla="*/ 1146846 h 1146846"/>
                <a:gd name="connsiteX1-737" fmla="*/ 5023262 w 12727322"/>
                <a:gd name="connsiteY1-738" fmla="*/ 2196 h 1146846"/>
                <a:gd name="connsiteX2-739" fmla="*/ 7871460 w 12727322"/>
                <a:gd name="connsiteY2-740" fmla="*/ 848687 h 1146846"/>
                <a:gd name="connsiteX3-741" fmla="*/ 9244281 w 12727322"/>
                <a:gd name="connsiteY3-742" fmla="*/ 524052 h 1146846"/>
                <a:gd name="connsiteX4-743" fmla="*/ 10416540 w 12727322"/>
                <a:gd name="connsiteY4-744" fmla="*/ 879167 h 1146846"/>
                <a:gd name="connsiteX5-745" fmla="*/ 12192000 w 12727322"/>
                <a:gd name="connsiteY5-746" fmla="*/ 1146846 h 1146846"/>
                <a:gd name="connsiteX6-747" fmla="*/ 0 w 12727322"/>
                <a:gd name="connsiteY6-748" fmla="*/ 1146846 h 1146846"/>
                <a:gd name="connsiteX0-749" fmla="*/ 0 w 12727322"/>
                <a:gd name="connsiteY0-750" fmla="*/ 1146846 h 1146846"/>
                <a:gd name="connsiteX1-751" fmla="*/ 5023262 w 12727322"/>
                <a:gd name="connsiteY1-752" fmla="*/ 2196 h 1146846"/>
                <a:gd name="connsiteX2-753" fmla="*/ 7871460 w 12727322"/>
                <a:gd name="connsiteY2-754" fmla="*/ 848687 h 1146846"/>
                <a:gd name="connsiteX3-755" fmla="*/ 9244281 w 12727322"/>
                <a:gd name="connsiteY3-756" fmla="*/ 524052 h 1146846"/>
                <a:gd name="connsiteX4-757" fmla="*/ 10416540 w 12727322"/>
                <a:gd name="connsiteY4-758" fmla="*/ 879167 h 1146846"/>
                <a:gd name="connsiteX5-759" fmla="*/ 12192000 w 12727322"/>
                <a:gd name="connsiteY5-760" fmla="*/ 1146846 h 1146846"/>
                <a:gd name="connsiteX6-761" fmla="*/ 0 w 12727322"/>
                <a:gd name="connsiteY6-762" fmla="*/ 1146846 h 1146846"/>
                <a:gd name="connsiteX0-763" fmla="*/ 0 w 12192000"/>
                <a:gd name="connsiteY0-764" fmla="*/ 1146846 h 1146846"/>
                <a:gd name="connsiteX1-765" fmla="*/ 5023262 w 12192000"/>
                <a:gd name="connsiteY1-766" fmla="*/ 2196 h 1146846"/>
                <a:gd name="connsiteX2-767" fmla="*/ 7871460 w 12192000"/>
                <a:gd name="connsiteY2-768" fmla="*/ 848687 h 1146846"/>
                <a:gd name="connsiteX3-769" fmla="*/ 9244281 w 12192000"/>
                <a:gd name="connsiteY3-770" fmla="*/ 524052 h 1146846"/>
                <a:gd name="connsiteX4-771" fmla="*/ 10416540 w 12192000"/>
                <a:gd name="connsiteY4-772" fmla="*/ 879167 h 1146846"/>
                <a:gd name="connsiteX5-773" fmla="*/ 12192000 w 12192000"/>
                <a:gd name="connsiteY5-774" fmla="*/ 1146846 h 1146846"/>
                <a:gd name="connsiteX6-775" fmla="*/ 0 w 12192000"/>
                <a:gd name="connsiteY6-776" fmla="*/ 1146846 h 1146846"/>
                <a:gd name="connsiteX0-777" fmla="*/ 0 w 12192000"/>
                <a:gd name="connsiteY0-778" fmla="*/ 1146846 h 1146846"/>
                <a:gd name="connsiteX1-779" fmla="*/ 5023262 w 12192000"/>
                <a:gd name="connsiteY1-780" fmla="*/ 2196 h 1146846"/>
                <a:gd name="connsiteX2-781" fmla="*/ 7871460 w 12192000"/>
                <a:gd name="connsiteY2-782" fmla="*/ 848687 h 1146846"/>
                <a:gd name="connsiteX3-783" fmla="*/ 9244281 w 12192000"/>
                <a:gd name="connsiteY3-784" fmla="*/ 524052 h 1146846"/>
                <a:gd name="connsiteX4-785" fmla="*/ 10416540 w 12192000"/>
                <a:gd name="connsiteY4-786" fmla="*/ 879167 h 1146846"/>
                <a:gd name="connsiteX5-787" fmla="*/ 12192000 w 12192000"/>
                <a:gd name="connsiteY5-788" fmla="*/ 1146846 h 1146846"/>
                <a:gd name="connsiteX6-789" fmla="*/ 0 w 12192000"/>
                <a:gd name="connsiteY6-790" fmla="*/ 1146846 h 1146846"/>
              </a:gdLst>
              <a:ahLst/>
              <a:cxnLst>
                <a:cxn ang="0">
                  <a:pos x="connsiteX0-1" y="connsiteY0-2"/>
                </a:cxn>
                <a:cxn ang="0">
                  <a:pos x="connsiteX1-3" y="connsiteY1-4"/>
                </a:cxn>
                <a:cxn ang="0">
                  <a:pos x="connsiteX2-5" y="connsiteY2-6"/>
                </a:cxn>
                <a:cxn ang="0">
                  <a:pos x="connsiteX3-7" y="connsiteY3-8"/>
                </a:cxn>
                <a:cxn ang="0">
                  <a:pos x="connsiteX4-25" y="connsiteY4-26"/>
                </a:cxn>
                <a:cxn ang="0">
                  <a:pos x="connsiteX5-107" y="connsiteY5-108"/>
                </a:cxn>
                <a:cxn ang="0">
                  <a:pos x="connsiteX6-695" y="connsiteY6-696"/>
                </a:cxn>
              </a:cxnLst>
              <a:rect l="l" t="t" r="r" b="b"/>
              <a:pathLst>
                <a:path w="12192000" h="1146846">
                  <a:moveTo>
                    <a:pt x="0" y="1146846"/>
                  </a:moveTo>
                  <a:cubicBezTo>
                    <a:pt x="3212715" y="1032380"/>
                    <a:pt x="3711352" y="51889"/>
                    <a:pt x="5023262" y="2196"/>
                  </a:cubicBezTo>
                  <a:cubicBezTo>
                    <a:pt x="6335172" y="-47497"/>
                    <a:pt x="7167957" y="761711"/>
                    <a:pt x="7871460" y="848687"/>
                  </a:cubicBezTo>
                  <a:cubicBezTo>
                    <a:pt x="8192286" y="821715"/>
                    <a:pt x="8820101" y="518972"/>
                    <a:pt x="9244281" y="524052"/>
                  </a:cubicBezTo>
                  <a:cubicBezTo>
                    <a:pt x="9668461" y="529132"/>
                    <a:pt x="9925254" y="775368"/>
                    <a:pt x="10416540" y="879167"/>
                  </a:cubicBezTo>
                  <a:cubicBezTo>
                    <a:pt x="10907826" y="982966"/>
                    <a:pt x="11324590" y="852043"/>
                    <a:pt x="12192000" y="1146846"/>
                  </a:cubicBezTo>
                  <a:lnTo>
                    <a:pt x="0" y="1146846"/>
                  </a:lnTo>
                  <a:close/>
                </a:path>
              </a:pathLst>
            </a:custGeom>
            <a:solidFill>
              <a:srgbClr val="6065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pitchFamily="34" charset="-122"/>
                <a:sym typeface="Arial" panose="020B0604020202020204"/>
              </a:endParaRPr>
            </a:p>
          </p:txBody>
        </p:sp>
        <p:sp>
          <p:nvSpPr>
            <p:cNvPr id="6" name="矩形 4"/>
            <p:cNvSpPr/>
            <p:nvPr/>
          </p:nvSpPr>
          <p:spPr>
            <a:xfrm>
              <a:off x="0" y="5620298"/>
              <a:ext cx="12192000" cy="1237702"/>
            </a:xfrm>
            <a:custGeom>
              <a:avLst/>
              <a:gdLst>
                <a:gd name="connsiteX0" fmla="*/ 0 w 12192000"/>
                <a:gd name="connsiteY0" fmla="*/ 0 h 1284514"/>
                <a:gd name="connsiteX1" fmla="*/ 12192000 w 12192000"/>
                <a:gd name="connsiteY1" fmla="*/ 0 h 1284514"/>
                <a:gd name="connsiteX2" fmla="*/ 12192000 w 12192000"/>
                <a:gd name="connsiteY2" fmla="*/ 1284514 h 1284514"/>
                <a:gd name="connsiteX3" fmla="*/ 0 w 12192000"/>
                <a:gd name="connsiteY3" fmla="*/ 1284514 h 1284514"/>
                <a:gd name="connsiteX4" fmla="*/ 0 w 12192000"/>
                <a:gd name="connsiteY4" fmla="*/ 0 h 1284514"/>
                <a:gd name="connsiteX0-1" fmla="*/ 0 w 12192000"/>
                <a:gd name="connsiteY0-2" fmla="*/ 1284514 h 1284514"/>
                <a:gd name="connsiteX1-3" fmla="*/ 12192000 w 12192000"/>
                <a:gd name="connsiteY1-4" fmla="*/ 0 h 1284514"/>
                <a:gd name="connsiteX2-5" fmla="*/ 12192000 w 12192000"/>
                <a:gd name="connsiteY2-6" fmla="*/ 1284514 h 1284514"/>
                <a:gd name="connsiteX3-7" fmla="*/ 0 w 12192000"/>
                <a:gd name="connsiteY3-8" fmla="*/ 1284514 h 1284514"/>
                <a:gd name="connsiteX0-9" fmla="*/ 0 w 12192000"/>
                <a:gd name="connsiteY0-10" fmla="*/ 1284514 h 1284514"/>
                <a:gd name="connsiteX1-11" fmla="*/ 12192000 w 12192000"/>
                <a:gd name="connsiteY1-12" fmla="*/ 0 h 1284514"/>
                <a:gd name="connsiteX2-13" fmla="*/ 12192000 w 12192000"/>
                <a:gd name="connsiteY2-14" fmla="*/ 1284514 h 1284514"/>
                <a:gd name="connsiteX3-15" fmla="*/ 0 w 12192000"/>
                <a:gd name="connsiteY3-16" fmla="*/ 1284514 h 1284514"/>
                <a:gd name="connsiteX0-17" fmla="*/ 249129 w 12441129"/>
                <a:gd name="connsiteY0-18" fmla="*/ 1340574 h 1340574"/>
                <a:gd name="connsiteX1-19" fmla="*/ 4792100 w 12441129"/>
                <a:gd name="connsiteY1-20" fmla="*/ 186688 h 1340574"/>
                <a:gd name="connsiteX2-21" fmla="*/ 12441129 w 12441129"/>
                <a:gd name="connsiteY2-22" fmla="*/ 56060 h 1340574"/>
                <a:gd name="connsiteX3-23" fmla="*/ 12441129 w 12441129"/>
                <a:gd name="connsiteY3-24" fmla="*/ 1340574 h 1340574"/>
                <a:gd name="connsiteX4-25" fmla="*/ 249129 w 12441129"/>
                <a:gd name="connsiteY4-26" fmla="*/ 1340574 h 1340574"/>
                <a:gd name="connsiteX0-27" fmla="*/ 0 w 12192000"/>
                <a:gd name="connsiteY0-28" fmla="*/ 1340574 h 1340574"/>
                <a:gd name="connsiteX1-29" fmla="*/ 4542971 w 12192000"/>
                <a:gd name="connsiteY1-30" fmla="*/ 186688 h 1340574"/>
                <a:gd name="connsiteX2-31" fmla="*/ 12192000 w 12192000"/>
                <a:gd name="connsiteY2-32" fmla="*/ 56060 h 1340574"/>
                <a:gd name="connsiteX3-33" fmla="*/ 12192000 w 12192000"/>
                <a:gd name="connsiteY3-34" fmla="*/ 1340574 h 1340574"/>
                <a:gd name="connsiteX4-35" fmla="*/ 0 w 12192000"/>
                <a:gd name="connsiteY4-36" fmla="*/ 1340574 h 1340574"/>
                <a:gd name="connsiteX0-37" fmla="*/ 0 w 12192000"/>
                <a:gd name="connsiteY0-38" fmla="*/ 1340574 h 1340574"/>
                <a:gd name="connsiteX1-39" fmla="*/ 4542971 w 12192000"/>
                <a:gd name="connsiteY1-40" fmla="*/ 186688 h 1340574"/>
                <a:gd name="connsiteX2-41" fmla="*/ 12192000 w 12192000"/>
                <a:gd name="connsiteY2-42" fmla="*/ 56060 h 1340574"/>
                <a:gd name="connsiteX3-43" fmla="*/ 12192000 w 12192000"/>
                <a:gd name="connsiteY3-44" fmla="*/ 1340574 h 1340574"/>
                <a:gd name="connsiteX4-45" fmla="*/ 0 w 12192000"/>
                <a:gd name="connsiteY4-46" fmla="*/ 1340574 h 1340574"/>
                <a:gd name="connsiteX0-47" fmla="*/ 0 w 12192000"/>
                <a:gd name="connsiteY0-48" fmla="*/ 1348860 h 1348860"/>
                <a:gd name="connsiteX1-49" fmla="*/ 4542971 w 12192000"/>
                <a:gd name="connsiteY1-50" fmla="*/ 194974 h 1348860"/>
                <a:gd name="connsiteX2-51" fmla="*/ 12192000 w 12192000"/>
                <a:gd name="connsiteY2-52" fmla="*/ 64346 h 1348860"/>
                <a:gd name="connsiteX3-53" fmla="*/ 12192000 w 12192000"/>
                <a:gd name="connsiteY3-54" fmla="*/ 1348860 h 1348860"/>
                <a:gd name="connsiteX4-55" fmla="*/ 0 w 12192000"/>
                <a:gd name="connsiteY4-56" fmla="*/ 1348860 h 1348860"/>
                <a:gd name="connsiteX0-57" fmla="*/ 233347 w 12425347"/>
                <a:gd name="connsiteY0-58" fmla="*/ 1348860 h 1348860"/>
                <a:gd name="connsiteX1-59" fmla="*/ 4776318 w 12425347"/>
                <a:gd name="connsiteY1-60" fmla="*/ 194974 h 1348860"/>
                <a:gd name="connsiteX2-61" fmla="*/ 12425347 w 12425347"/>
                <a:gd name="connsiteY2-62" fmla="*/ 64346 h 1348860"/>
                <a:gd name="connsiteX3-63" fmla="*/ 12425347 w 12425347"/>
                <a:gd name="connsiteY3-64" fmla="*/ 1348860 h 1348860"/>
                <a:gd name="connsiteX4-65" fmla="*/ 233347 w 12425347"/>
                <a:gd name="connsiteY4-66" fmla="*/ 1348860 h 1348860"/>
                <a:gd name="connsiteX0-67" fmla="*/ 0 w 12192000"/>
                <a:gd name="connsiteY0-68" fmla="*/ 1348860 h 1348860"/>
                <a:gd name="connsiteX1-69" fmla="*/ 4542971 w 12192000"/>
                <a:gd name="connsiteY1-70" fmla="*/ 194974 h 1348860"/>
                <a:gd name="connsiteX2-71" fmla="*/ 12192000 w 12192000"/>
                <a:gd name="connsiteY2-72" fmla="*/ 64346 h 1348860"/>
                <a:gd name="connsiteX3-73" fmla="*/ 12192000 w 12192000"/>
                <a:gd name="connsiteY3-74" fmla="*/ 1348860 h 1348860"/>
                <a:gd name="connsiteX4-75" fmla="*/ 0 w 12192000"/>
                <a:gd name="connsiteY4-76" fmla="*/ 1348860 h 1348860"/>
                <a:gd name="connsiteX0-77" fmla="*/ 0 w 12192000"/>
                <a:gd name="connsiteY0-78" fmla="*/ 1405597 h 1405597"/>
                <a:gd name="connsiteX1-79" fmla="*/ 4542971 w 12192000"/>
                <a:gd name="connsiteY1-80" fmla="*/ 251711 h 1405597"/>
                <a:gd name="connsiteX2-81" fmla="*/ 12192000 w 12192000"/>
                <a:gd name="connsiteY2-82" fmla="*/ 121083 h 1405597"/>
                <a:gd name="connsiteX3-83" fmla="*/ 12192000 w 12192000"/>
                <a:gd name="connsiteY3-84" fmla="*/ 1405597 h 1405597"/>
                <a:gd name="connsiteX4-85" fmla="*/ 0 w 12192000"/>
                <a:gd name="connsiteY4-86" fmla="*/ 1405597 h 1405597"/>
                <a:gd name="connsiteX0-87" fmla="*/ 0 w 12192000"/>
                <a:gd name="connsiteY0-88" fmla="*/ 1320403 h 1320403"/>
                <a:gd name="connsiteX1-89" fmla="*/ 4542971 w 12192000"/>
                <a:gd name="connsiteY1-90" fmla="*/ 166517 h 1320403"/>
                <a:gd name="connsiteX2-91" fmla="*/ 7997371 w 12192000"/>
                <a:gd name="connsiteY2-92" fmla="*/ 805147 h 1320403"/>
                <a:gd name="connsiteX3-93" fmla="*/ 12192000 w 12192000"/>
                <a:gd name="connsiteY3-94" fmla="*/ 35889 h 1320403"/>
                <a:gd name="connsiteX4-95" fmla="*/ 12192000 w 12192000"/>
                <a:gd name="connsiteY4-96" fmla="*/ 1320403 h 1320403"/>
                <a:gd name="connsiteX5" fmla="*/ 0 w 12192000"/>
                <a:gd name="connsiteY5" fmla="*/ 1320403 h 1320403"/>
                <a:gd name="connsiteX0-97" fmla="*/ 0 w 12192000"/>
                <a:gd name="connsiteY0-98" fmla="*/ 1321338 h 1321338"/>
                <a:gd name="connsiteX1-99" fmla="*/ 4542971 w 12192000"/>
                <a:gd name="connsiteY1-100" fmla="*/ 167452 h 1321338"/>
                <a:gd name="connsiteX2-101" fmla="*/ 8040914 w 12192000"/>
                <a:gd name="connsiteY2-102" fmla="*/ 777053 h 1321338"/>
                <a:gd name="connsiteX3-103" fmla="*/ 12192000 w 12192000"/>
                <a:gd name="connsiteY3-104" fmla="*/ 36824 h 1321338"/>
                <a:gd name="connsiteX4-105" fmla="*/ 12192000 w 12192000"/>
                <a:gd name="connsiteY4-106" fmla="*/ 1321338 h 1321338"/>
                <a:gd name="connsiteX5-107" fmla="*/ 0 w 12192000"/>
                <a:gd name="connsiteY5-108" fmla="*/ 1321338 h 1321338"/>
                <a:gd name="connsiteX0-109" fmla="*/ 0 w 12192000"/>
                <a:gd name="connsiteY0-110" fmla="*/ 1321338 h 1321338"/>
                <a:gd name="connsiteX1-111" fmla="*/ 4542971 w 12192000"/>
                <a:gd name="connsiteY1-112" fmla="*/ 167452 h 1321338"/>
                <a:gd name="connsiteX2-113" fmla="*/ 8040914 w 12192000"/>
                <a:gd name="connsiteY2-114" fmla="*/ 777053 h 1321338"/>
                <a:gd name="connsiteX3-115" fmla="*/ 12192000 w 12192000"/>
                <a:gd name="connsiteY3-116" fmla="*/ 36824 h 1321338"/>
                <a:gd name="connsiteX4-117" fmla="*/ 12192000 w 12192000"/>
                <a:gd name="connsiteY4-118" fmla="*/ 1321338 h 1321338"/>
                <a:gd name="connsiteX5-119" fmla="*/ 0 w 12192000"/>
                <a:gd name="connsiteY5-120" fmla="*/ 1321338 h 1321338"/>
                <a:gd name="connsiteX0-121" fmla="*/ 0 w 12451870"/>
                <a:gd name="connsiteY0-122" fmla="*/ 1164632 h 1164632"/>
                <a:gd name="connsiteX1-123" fmla="*/ 4542971 w 12451870"/>
                <a:gd name="connsiteY1-124" fmla="*/ 10746 h 1164632"/>
                <a:gd name="connsiteX2-125" fmla="*/ 8040914 w 12451870"/>
                <a:gd name="connsiteY2-126" fmla="*/ 620347 h 1164632"/>
                <a:gd name="connsiteX3-127" fmla="*/ 12192000 w 12451870"/>
                <a:gd name="connsiteY3-128" fmla="*/ 1164632 h 1164632"/>
                <a:gd name="connsiteX4-129" fmla="*/ 0 w 12451870"/>
                <a:gd name="connsiteY4-130" fmla="*/ 1164632 h 1164632"/>
                <a:gd name="connsiteX0-131" fmla="*/ 0 w 12192000"/>
                <a:gd name="connsiteY0-132" fmla="*/ 1164632 h 1164632"/>
                <a:gd name="connsiteX1-133" fmla="*/ 4542971 w 12192000"/>
                <a:gd name="connsiteY1-134" fmla="*/ 10746 h 1164632"/>
                <a:gd name="connsiteX2-135" fmla="*/ 8040914 w 12192000"/>
                <a:gd name="connsiteY2-136" fmla="*/ 620347 h 1164632"/>
                <a:gd name="connsiteX3-137" fmla="*/ 12192000 w 12192000"/>
                <a:gd name="connsiteY3-138" fmla="*/ 1164632 h 1164632"/>
                <a:gd name="connsiteX4-139" fmla="*/ 0 w 12192000"/>
                <a:gd name="connsiteY4-140" fmla="*/ 1164632 h 1164632"/>
                <a:gd name="connsiteX0-141" fmla="*/ 0 w 12192000"/>
                <a:gd name="connsiteY0-142" fmla="*/ 1166245 h 1166245"/>
                <a:gd name="connsiteX1-143" fmla="*/ 4542971 w 12192000"/>
                <a:gd name="connsiteY1-144" fmla="*/ 12359 h 1166245"/>
                <a:gd name="connsiteX2-145" fmla="*/ 7881257 w 12192000"/>
                <a:gd name="connsiteY2-146" fmla="*/ 592931 h 1166245"/>
                <a:gd name="connsiteX3-147" fmla="*/ 12192000 w 12192000"/>
                <a:gd name="connsiteY3-148" fmla="*/ 1166245 h 1166245"/>
                <a:gd name="connsiteX4-149" fmla="*/ 0 w 12192000"/>
                <a:gd name="connsiteY4-150" fmla="*/ 1166245 h 1166245"/>
                <a:gd name="connsiteX0-151" fmla="*/ 0 w 12192000"/>
                <a:gd name="connsiteY0-152" fmla="*/ 1166245 h 1166245"/>
                <a:gd name="connsiteX1-153" fmla="*/ 4542971 w 12192000"/>
                <a:gd name="connsiteY1-154" fmla="*/ 12359 h 1166245"/>
                <a:gd name="connsiteX2-155" fmla="*/ 7881257 w 12192000"/>
                <a:gd name="connsiteY2-156" fmla="*/ 592931 h 1166245"/>
                <a:gd name="connsiteX3-157" fmla="*/ 12192000 w 12192000"/>
                <a:gd name="connsiteY3-158" fmla="*/ 1166245 h 1166245"/>
                <a:gd name="connsiteX4-159" fmla="*/ 0 w 12192000"/>
                <a:gd name="connsiteY4-160" fmla="*/ 1166245 h 1166245"/>
                <a:gd name="connsiteX0-161" fmla="*/ 0 w 12192000"/>
                <a:gd name="connsiteY0-162" fmla="*/ 1160586 h 1160586"/>
                <a:gd name="connsiteX1-163" fmla="*/ 4542971 w 12192000"/>
                <a:gd name="connsiteY1-164" fmla="*/ 6700 h 1160586"/>
                <a:gd name="connsiteX2-165" fmla="*/ 7881257 w 12192000"/>
                <a:gd name="connsiteY2-166" fmla="*/ 587272 h 1160586"/>
                <a:gd name="connsiteX3-167" fmla="*/ 12192000 w 12192000"/>
                <a:gd name="connsiteY3-168" fmla="*/ 1160586 h 1160586"/>
                <a:gd name="connsiteX4-169" fmla="*/ 0 w 12192000"/>
                <a:gd name="connsiteY4-170" fmla="*/ 1160586 h 1160586"/>
                <a:gd name="connsiteX0-171" fmla="*/ 0 w 12192000"/>
                <a:gd name="connsiteY0-172" fmla="*/ 1160586 h 1160586"/>
                <a:gd name="connsiteX1-173" fmla="*/ 4542971 w 12192000"/>
                <a:gd name="connsiteY1-174" fmla="*/ 6700 h 1160586"/>
                <a:gd name="connsiteX2-175" fmla="*/ 7808686 w 12192000"/>
                <a:gd name="connsiteY2-176" fmla="*/ 587272 h 1160586"/>
                <a:gd name="connsiteX3-177" fmla="*/ 12192000 w 12192000"/>
                <a:gd name="connsiteY3-178" fmla="*/ 1160586 h 1160586"/>
                <a:gd name="connsiteX4-179" fmla="*/ 0 w 12192000"/>
                <a:gd name="connsiteY4-180" fmla="*/ 1160586 h 1160586"/>
                <a:gd name="connsiteX0-181" fmla="*/ 0 w 12192000"/>
                <a:gd name="connsiteY0-182" fmla="*/ 1162364 h 1162364"/>
                <a:gd name="connsiteX1-183" fmla="*/ 4542971 w 12192000"/>
                <a:gd name="connsiteY1-184" fmla="*/ 8478 h 1162364"/>
                <a:gd name="connsiteX2-185" fmla="*/ 7126515 w 12192000"/>
                <a:gd name="connsiteY2-186" fmla="*/ 530993 h 1162364"/>
                <a:gd name="connsiteX3-187" fmla="*/ 12192000 w 12192000"/>
                <a:gd name="connsiteY3-188" fmla="*/ 1162364 h 1162364"/>
                <a:gd name="connsiteX4-189" fmla="*/ 0 w 12192000"/>
                <a:gd name="connsiteY4-190" fmla="*/ 1162364 h 1162364"/>
                <a:gd name="connsiteX0-191" fmla="*/ 0 w 12563710"/>
                <a:gd name="connsiteY0-192" fmla="*/ 1167359 h 1167359"/>
                <a:gd name="connsiteX1-193" fmla="*/ 4542971 w 12563710"/>
                <a:gd name="connsiteY1-194" fmla="*/ 13473 h 1167359"/>
                <a:gd name="connsiteX2-195" fmla="*/ 7126515 w 12563710"/>
                <a:gd name="connsiteY2-196" fmla="*/ 535988 h 1167359"/>
                <a:gd name="connsiteX3-197" fmla="*/ 9216571 w 12563710"/>
                <a:gd name="connsiteY3-198" fmla="*/ 521474 h 1167359"/>
                <a:gd name="connsiteX4-199" fmla="*/ 12192000 w 12563710"/>
                <a:gd name="connsiteY4-200" fmla="*/ 1167359 h 1167359"/>
                <a:gd name="connsiteX5-201" fmla="*/ 0 w 12563710"/>
                <a:gd name="connsiteY5-202" fmla="*/ 1167359 h 1167359"/>
                <a:gd name="connsiteX0-203" fmla="*/ 0 w 12563710"/>
                <a:gd name="connsiteY0-204" fmla="*/ 1167359 h 1167359"/>
                <a:gd name="connsiteX1-205" fmla="*/ 4542971 w 12563710"/>
                <a:gd name="connsiteY1-206" fmla="*/ 13473 h 1167359"/>
                <a:gd name="connsiteX2-207" fmla="*/ 7126515 w 12563710"/>
                <a:gd name="connsiteY2-208" fmla="*/ 535988 h 1167359"/>
                <a:gd name="connsiteX3-209" fmla="*/ 9216571 w 12563710"/>
                <a:gd name="connsiteY3-210" fmla="*/ 521474 h 1167359"/>
                <a:gd name="connsiteX4-211" fmla="*/ 12192000 w 12563710"/>
                <a:gd name="connsiteY4-212" fmla="*/ 1167359 h 1167359"/>
                <a:gd name="connsiteX5-213" fmla="*/ 0 w 12563710"/>
                <a:gd name="connsiteY5-214" fmla="*/ 1167359 h 1167359"/>
                <a:gd name="connsiteX0-215" fmla="*/ 0 w 12550463"/>
                <a:gd name="connsiteY0-216" fmla="*/ 1167359 h 1167359"/>
                <a:gd name="connsiteX1-217" fmla="*/ 4542971 w 12550463"/>
                <a:gd name="connsiteY1-218" fmla="*/ 13473 h 1167359"/>
                <a:gd name="connsiteX2-219" fmla="*/ 7126515 w 12550463"/>
                <a:gd name="connsiteY2-220" fmla="*/ 535988 h 1167359"/>
                <a:gd name="connsiteX3-221" fmla="*/ 9216571 w 12550463"/>
                <a:gd name="connsiteY3-222" fmla="*/ 521474 h 1167359"/>
                <a:gd name="connsiteX4-223" fmla="*/ 12192000 w 12550463"/>
                <a:gd name="connsiteY4-224" fmla="*/ 1167359 h 1167359"/>
                <a:gd name="connsiteX5-225" fmla="*/ 0 w 12550463"/>
                <a:gd name="connsiteY5-226" fmla="*/ 1167359 h 1167359"/>
                <a:gd name="connsiteX0-227" fmla="*/ 0 w 12192000"/>
                <a:gd name="connsiteY0-228" fmla="*/ 1167359 h 1167359"/>
                <a:gd name="connsiteX1-229" fmla="*/ 4542971 w 12192000"/>
                <a:gd name="connsiteY1-230" fmla="*/ 13473 h 1167359"/>
                <a:gd name="connsiteX2-231" fmla="*/ 7126515 w 12192000"/>
                <a:gd name="connsiteY2-232" fmla="*/ 535988 h 1167359"/>
                <a:gd name="connsiteX3-233" fmla="*/ 9216571 w 12192000"/>
                <a:gd name="connsiteY3-234" fmla="*/ 521474 h 1167359"/>
                <a:gd name="connsiteX4-235" fmla="*/ 12192000 w 12192000"/>
                <a:gd name="connsiteY4-236" fmla="*/ 1167359 h 1167359"/>
                <a:gd name="connsiteX5-237" fmla="*/ 0 w 12192000"/>
                <a:gd name="connsiteY5-238" fmla="*/ 1167359 h 1167359"/>
                <a:gd name="connsiteX0-239" fmla="*/ 0 w 12192000"/>
                <a:gd name="connsiteY0-240" fmla="*/ 1167359 h 1167359"/>
                <a:gd name="connsiteX1-241" fmla="*/ 4542971 w 12192000"/>
                <a:gd name="connsiteY1-242" fmla="*/ 13473 h 1167359"/>
                <a:gd name="connsiteX2-243" fmla="*/ 7126515 w 12192000"/>
                <a:gd name="connsiteY2-244" fmla="*/ 535988 h 1167359"/>
                <a:gd name="connsiteX3-245" fmla="*/ 9216571 w 12192000"/>
                <a:gd name="connsiteY3-246" fmla="*/ 521474 h 1167359"/>
                <a:gd name="connsiteX4-247" fmla="*/ 12192000 w 12192000"/>
                <a:gd name="connsiteY4-248" fmla="*/ 1167359 h 1167359"/>
                <a:gd name="connsiteX5-249" fmla="*/ 0 w 12192000"/>
                <a:gd name="connsiteY5-250" fmla="*/ 1167359 h 1167359"/>
                <a:gd name="connsiteX0-251" fmla="*/ 0 w 12192000"/>
                <a:gd name="connsiteY0-252" fmla="*/ 1167359 h 1167359"/>
                <a:gd name="connsiteX1-253" fmla="*/ 4542971 w 12192000"/>
                <a:gd name="connsiteY1-254" fmla="*/ 13473 h 1167359"/>
                <a:gd name="connsiteX2-255" fmla="*/ 7126515 w 12192000"/>
                <a:gd name="connsiteY2-256" fmla="*/ 535988 h 1167359"/>
                <a:gd name="connsiteX3-257" fmla="*/ 9216571 w 12192000"/>
                <a:gd name="connsiteY3-258" fmla="*/ 521474 h 1167359"/>
                <a:gd name="connsiteX4-259" fmla="*/ 12192000 w 12192000"/>
                <a:gd name="connsiteY4-260" fmla="*/ 1167359 h 1167359"/>
                <a:gd name="connsiteX5-261" fmla="*/ 0 w 12192000"/>
                <a:gd name="connsiteY5-262" fmla="*/ 1167359 h 1167359"/>
                <a:gd name="connsiteX0-263" fmla="*/ 0 w 12192000"/>
                <a:gd name="connsiteY0-264" fmla="*/ 1168115 h 1168115"/>
                <a:gd name="connsiteX1-265" fmla="*/ 4542971 w 12192000"/>
                <a:gd name="connsiteY1-266" fmla="*/ 14229 h 1168115"/>
                <a:gd name="connsiteX2-267" fmla="*/ 7342415 w 12192000"/>
                <a:gd name="connsiteY2-268" fmla="*/ 524044 h 1168115"/>
                <a:gd name="connsiteX3-269" fmla="*/ 9216571 w 12192000"/>
                <a:gd name="connsiteY3-270" fmla="*/ 522230 h 1168115"/>
                <a:gd name="connsiteX4-271" fmla="*/ 12192000 w 12192000"/>
                <a:gd name="connsiteY4-272" fmla="*/ 1168115 h 1168115"/>
                <a:gd name="connsiteX5-273" fmla="*/ 0 w 12192000"/>
                <a:gd name="connsiteY5-274" fmla="*/ 1168115 h 1168115"/>
                <a:gd name="connsiteX0-275" fmla="*/ 0 w 12192000"/>
                <a:gd name="connsiteY0-276" fmla="*/ 1163460 h 1163460"/>
                <a:gd name="connsiteX1-277" fmla="*/ 4542971 w 12192000"/>
                <a:gd name="connsiteY1-278" fmla="*/ 9574 h 1163460"/>
                <a:gd name="connsiteX2-279" fmla="*/ 7685315 w 12192000"/>
                <a:gd name="connsiteY2-280" fmla="*/ 608289 h 1163460"/>
                <a:gd name="connsiteX3-281" fmla="*/ 9216571 w 12192000"/>
                <a:gd name="connsiteY3-282" fmla="*/ 517575 h 1163460"/>
                <a:gd name="connsiteX4-283" fmla="*/ 12192000 w 12192000"/>
                <a:gd name="connsiteY4-284" fmla="*/ 1163460 h 1163460"/>
                <a:gd name="connsiteX5-285" fmla="*/ 0 w 12192000"/>
                <a:gd name="connsiteY5-286" fmla="*/ 1163460 h 1163460"/>
                <a:gd name="connsiteX0-287" fmla="*/ 0 w 12192000"/>
                <a:gd name="connsiteY0-288" fmla="*/ 1163287 h 1163287"/>
                <a:gd name="connsiteX1-289" fmla="*/ 4542971 w 12192000"/>
                <a:gd name="connsiteY1-290" fmla="*/ 9401 h 1163287"/>
                <a:gd name="connsiteX2-291" fmla="*/ 7685315 w 12192000"/>
                <a:gd name="connsiteY2-292" fmla="*/ 608116 h 1163287"/>
                <a:gd name="connsiteX3-293" fmla="*/ 9216571 w 12192000"/>
                <a:gd name="connsiteY3-294" fmla="*/ 517402 h 1163287"/>
                <a:gd name="connsiteX4-295" fmla="*/ 12192000 w 12192000"/>
                <a:gd name="connsiteY4-296" fmla="*/ 1163287 h 1163287"/>
                <a:gd name="connsiteX5-297" fmla="*/ 0 w 12192000"/>
                <a:gd name="connsiteY5-298" fmla="*/ 1163287 h 1163287"/>
                <a:gd name="connsiteX0-299" fmla="*/ 0 w 12192000"/>
                <a:gd name="connsiteY0-300" fmla="*/ 1163287 h 1163287"/>
                <a:gd name="connsiteX1-301" fmla="*/ 4542971 w 12192000"/>
                <a:gd name="connsiteY1-302" fmla="*/ 9401 h 1163287"/>
                <a:gd name="connsiteX2-303" fmla="*/ 7685315 w 12192000"/>
                <a:gd name="connsiteY2-304" fmla="*/ 608116 h 1163287"/>
                <a:gd name="connsiteX3-305" fmla="*/ 9216571 w 12192000"/>
                <a:gd name="connsiteY3-306" fmla="*/ 517402 h 1163287"/>
                <a:gd name="connsiteX4-307" fmla="*/ 12192000 w 12192000"/>
                <a:gd name="connsiteY4-308" fmla="*/ 1163287 h 1163287"/>
                <a:gd name="connsiteX5-309" fmla="*/ 0 w 12192000"/>
                <a:gd name="connsiteY5-310" fmla="*/ 1163287 h 1163287"/>
                <a:gd name="connsiteX0-311" fmla="*/ 0 w 12192000"/>
                <a:gd name="connsiteY0-312" fmla="*/ 1163287 h 1163287"/>
                <a:gd name="connsiteX1-313" fmla="*/ 4542971 w 12192000"/>
                <a:gd name="connsiteY1-314" fmla="*/ 9401 h 1163287"/>
                <a:gd name="connsiteX2-315" fmla="*/ 7685315 w 12192000"/>
                <a:gd name="connsiteY2-316" fmla="*/ 608116 h 1163287"/>
                <a:gd name="connsiteX3-317" fmla="*/ 9216571 w 12192000"/>
                <a:gd name="connsiteY3-318" fmla="*/ 517402 h 1163287"/>
                <a:gd name="connsiteX4-319" fmla="*/ 12192000 w 12192000"/>
                <a:gd name="connsiteY4-320" fmla="*/ 1163287 h 1163287"/>
                <a:gd name="connsiteX5-321" fmla="*/ 0 w 12192000"/>
                <a:gd name="connsiteY5-322" fmla="*/ 1163287 h 1163287"/>
                <a:gd name="connsiteX0-323" fmla="*/ 0 w 12192000"/>
                <a:gd name="connsiteY0-324" fmla="*/ 1163287 h 1163287"/>
                <a:gd name="connsiteX1-325" fmla="*/ 4542971 w 12192000"/>
                <a:gd name="connsiteY1-326" fmla="*/ 9401 h 1163287"/>
                <a:gd name="connsiteX2-327" fmla="*/ 7685315 w 12192000"/>
                <a:gd name="connsiteY2-328" fmla="*/ 608116 h 1163287"/>
                <a:gd name="connsiteX3-329" fmla="*/ 9216571 w 12192000"/>
                <a:gd name="connsiteY3-330" fmla="*/ 517402 h 1163287"/>
                <a:gd name="connsiteX4-331" fmla="*/ 12192000 w 12192000"/>
                <a:gd name="connsiteY4-332" fmla="*/ 1163287 h 1163287"/>
                <a:gd name="connsiteX5-333" fmla="*/ 0 w 12192000"/>
                <a:gd name="connsiteY5-334" fmla="*/ 1163287 h 1163287"/>
                <a:gd name="connsiteX0-335" fmla="*/ 0 w 12192000"/>
                <a:gd name="connsiteY0-336" fmla="*/ 1163287 h 1163287"/>
                <a:gd name="connsiteX1-337" fmla="*/ 4542971 w 12192000"/>
                <a:gd name="connsiteY1-338" fmla="*/ 9401 h 1163287"/>
                <a:gd name="connsiteX2-339" fmla="*/ 7685315 w 12192000"/>
                <a:gd name="connsiteY2-340" fmla="*/ 608116 h 1163287"/>
                <a:gd name="connsiteX3-341" fmla="*/ 9216571 w 12192000"/>
                <a:gd name="connsiteY3-342" fmla="*/ 517402 h 1163287"/>
                <a:gd name="connsiteX4-343" fmla="*/ 12192000 w 12192000"/>
                <a:gd name="connsiteY4-344" fmla="*/ 1163287 h 1163287"/>
                <a:gd name="connsiteX5-345" fmla="*/ 0 w 12192000"/>
                <a:gd name="connsiteY5-346" fmla="*/ 1163287 h 1163287"/>
                <a:gd name="connsiteX0-347" fmla="*/ 0 w 12192000"/>
                <a:gd name="connsiteY0-348" fmla="*/ 1163287 h 1163287"/>
                <a:gd name="connsiteX1-349" fmla="*/ 4542971 w 12192000"/>
                <a:gd name="connsiteY1-350" fmla="*/ 9401 h 1163287"/>
                <a:gd name="connsiteX2-351" fmla="*/ 7685315 w 12192000"/>
                <a:gd name="connsiteY2-352" fmla="*/ 608116 h 1163287"/>
                <a:gd name="connsiteX3-353" fmla="*/ 9216571 w 12192000"/>
                <a:gd name="connsiteY3-354" fmla="*/ 517402 h 1163287"/>
                <a:gd name="connsiteX4-355" fmla="*/ 12192000 w 12192000"/>
                <a:gd name="connsiteY4-356" fmla="*/ 1163287 h 1163287"/>
                <a:gd name="connsiteX5-357" fmla="*/ 0 w 12192000"/>
                <a:gd name="connsiteY5-358" fmla="*/ 1163287 h 1163287"/>
                <a:gd name="connsiteX0-359" fmla="*/ 0 w 12192000"/>
                <a:gd name="connsiteY0-360" fmla="*/ 1154335 h 1154335"/>
                <a:gd name="connsiteX1-361" fmla="*/ 5023262 w 12192000"/>
                <a:gd name="connsiteY1-362" fmla="*/ 9685 h 1154335"/>
                <a:gd name="connsiteX2-363" fmla="*/ 7685315 w 12192000"/>
                <a:gd name="connsiteY2-364" fmla="*/ 599164 h 1154335"/>
                <a:gd name="connsiteX3-365" fmla="*/ 9216571 w 12192000"/>
                <a:gd name="connsiteY3-366" fmla="*/ 508450 h 1154335"/>
                <a:gd name="connsiteX4-367" fmla="*/ 12192000 w 12192000"/>
                <a:gd name="connsiteY4-368" fmla="*/ 1154335 h 1154335"/>
                <a:gd name="connsiteX5-369" fmla="*/ 0 w 12192000"/>
                <a:gd name="connsiteY5-370" fmla="*/ 1154335 h 1154335"/>
                <a:gd name="connsiteX0-371" fmla="*/ 0 w 12192000"/>
                <a:gd name="connsiteY0-372" fmla="*/ 1154335 h 1154335"/>
                <a:gd name="connsiteX1-373" fmla="*/ 5023262 w 12192000"/>
                <a:gd name="connsiteY1-374" fmla="*/ 9685 h 1154335"/>
                <a:gd name="connsiteX2-375" fmla="*/ 7685315 w 12192000"/>
                <a:gd name="connsiteY2-376" fmla="*/ 599164 h 1154335"/>
                <a:gd name="connsiteX3-377" fmla="*/ 9216571 w 12192000"/>
                <a:gd name="connsiteY3-378" fmla="*/ 508450 h 1154335"/>
                <a:gd name="connsiteX4-379" fmla="*/ 12192000 w 12192000"/>
                <a:gd name="connsiteY4-380" fmla="*/ 1154335 h 1154335"/>
                <a:gd name="connsiteX5-381" fmla="*/ 0 w 12192000"/>
                <a:gd name="connsiteY5-382" fmla="*/ 1154335 h 1154335"/>
                <a:gd name="connsiteX0-383" fmla="*/ 0 w 12192000"/>
                <a:gd name="connsiteY0-384" fmla="*/ 1154313 h 1154313"/>
                <a:gd name="connsiteX1-385" fmla="*/ 5023262 w 12192000"/>
                <a:gd name="connsiteY1-386" fmla="*/ 9663 h 1154313"/>
                <a:gd name="connsiteX2-387" fmla="*/ 7685315 w 12192000"/>
                <a:gd name="connsiteY2-388" fmla="*/ 599142 h 1154313"/>
                <a:gd name="connsiteX3-389" fmla="*/ 8994899 w 12192000"/>
                <a:gd name="connsiteY3-390" fmla="*/ 499192 h 1154313"/>
                <a:gd name="connsiteX4-391" fmla="*/ 12192000 w 12192000"/>
                <a:gd name="connsiteY4-392" fmla="*/ 1154313 h 1154313"/>
                <a:gd name="connsiteX5-393" fmla="*/ 0 w 12192000"/>
                <a:gd name="connsiteY5-394" fmla="*/ 1154313 h 1154313"/>
                <a:gd name="connsiteX0-395" fmla="*/ 0 w 12192000"/>
                <a:gd name="connsiteY0-396" fmla="*/ 1154313 h 1154313"/>
                <a:gd name="connsiteX1-397" fmla="*/ 5023262 w 12192000"/>
                <a:gd name="connsiteY1-398" fmla="*/ 9663 h 1154313"/>
                <a:gd name="connsiteX2-399" fmla="*/ 7685315 w 12192000"/>
                <a:gd name="connsiteY2-400" fmla="*/ 599142 h 1154313"/>
                <a:gd name="connsiteX3-401" fmla="*/ 8994899 w 12192000"/>
                <a:gd name="connsiteY3-402" fmla="*/ 499192 h 1154313"/>
                <a:gd name="connsiteX4-403" fmla="*/ 12192000 w 12192000"/>
                <a:gd name="connsiteY4-404" fmla="*/ 1154313 h 1154313"/>
                <a:gd name="connsiteX5-405" fmla="*/ 0 w 12192000"/>
                <a:gd name="connsiteY5-406" fmla="*/ 1154313 h 1154313"/>
                <a:gd name="connsiteX0-407" fmla="*/ 0 w 12192000"/>
                <a:gd name="connsiteY0-408" fmla="*/ 1154313 h 1154313"/>
                <a:gd name="connsiteX1-409" fmla="*/ 5023262 w 12192000"/>
                <a:gd name="connsiteY1-410" fmla="*/ 9663 h 1154313"/>
                <a:gd name="connsiteX2-411" fmla="*/ 7685315 w 12192000"/>
                <a:gd name="connsiteY2-412" fmla="*/ 599142 h 1154313"/>
                <a:gd name="connsiteX3-413" fmla="*/ 8994899 w 12192000"/>
                <a:gd name="connsiteY3-414" fmla="*/ 499192 h 1154313"/>
                <a:gd name="connsiteX4-415" fmla="*/ 12192000 w 12192000"/>
                <a:gd name="connsiteY4-416" fmla="*/ 1154313 h 1154313"/>
                <a:gd name="connsiteX5-417" fmla="*/ 0 w 12192000"/>
                <a:gd name="connsiteY5-418" fmla="*/ 1154313 h 1154313"/>
                <a:gd name="connsiteX0-419" fmla="*/ 0 w 12192000"/>
                <a:gd name="connsiteY0-420" fmla="*/ 1154313 h 1154313"/>
                <a:gd name="connsiteX1-421" fmla="*/ 5023262 w 12192000"/>
                <a:gd name="connsiteY1-422" fmla="*/ 9663 h 1154313"/>
                <a:gd name="connsiteX2-423" fmla="*/ 7685315 w 12192000"/>
                <a:gd name="connsiteY2-424" fmla="*/ 599142 h 1154313"/>
                <a:gd name="connsiteX3-425" fmla="*/ 8994899 w 12192000"/>
                <a:gd name="connsiteY3-426" fmla="*/ 499192 h 1154313"/>
                <a:gd name="connsiteX4-427" fmla="*/ 12192000 w 12192000"/>
                <a:gd name="connsiteY4-428" fmla="*/ 1154313 h 1154313"/>
                <a:gd name="connsiteX5-429" fmla="*/ 0 w 12192000"/>
                <a:gd name="connsiteY5-430" fmla="*/ 1154313 h 1154313"/>
                <a:gd name="connsiteX0-431" fmla="*/ 0 w 12192000"/>
                <a:gd name="connsiteY0-432" fmla="*/ 1154313 h 1154313"/>
                <a:gd name="connsiteX1-433" fmla="*/ 5023262 w 12192000"/>
                <a:gd name="connsiteY1-434" fmla="*/ 9663 h 1154313"/>
                <a:gd name="connsiteX2-435" fmla="*/ 7685315 w 12192000"/>
                <a:gd name="connsiteY2-436" fmla="*/ 599142 h 1154313"/>
                <a:gd name="connsiteX3-437" fmla="*/ 8994899 w 12192000"/>
                <a:gd name="connsiteY3-438" fmla="*/ 499192 h 1154313"/>
                <a:gd name="connsiteX4-439" fmla="*/ 12192000 w 12192000"/>
                <a:gd name="connsiteY4-440" fmla="*/ 1154313 h 1154313"/>
                <a:gd name="connsiteX5-441" fmla="*/ 0 w 12192000"/>
                <a:gd name="connsiteY5-442" fmla="*/ 1154313 h 1154313"/>
                <a:gd name="connsiteX0-443" fmla="*/ 0 w 12192000"/>
                <a:gd name="connsiteY0-444" fmla="*/ 1155628 h 1155628"/>
                <a:gd name="connsiteX1-445" fmla="*/ 5023262 w 12192000"/>
                <a:gd name="connsiteY1-446" fmla="*/ 10978 h 1155628"/>
                <a:gd name="connsiteX2-447" fmla="*/ 7205024 w 12192000"/>
                <a:gd name="connsiteY2-448" fmla="*/ 572748 h 1155628"/>
                <a:gd name="connsiteX3-449" fmla="*/ 8994899 w 12192000"/>
                <a:gd name="connsiteY3-450" fmla="*/ 500507 h 1155628"/>
                <a:gd name="connsiteX4-451" fmla="*/ 12192000 w 12192000"/>
                <a:gd name="connsiteY4-452" fmla="*/ 1155628 h 1155628"/>
                <a:gd name="connsiteX5-453" fmla="*/ 0 w 12192000"/>
                <a:gd name="connsiteY5-454" fmla="*/ 1155628 h 1155628"/>
                <a:gd name="connsiteX0-455" fmla="*/ 0 w 12192000"/>
                <a:gd name="connsiteY0-456" fmla="*/ 1155941 h 1155941"/>
                <a:gd name="connsiteX1-457" fmla="*/ 5023262 w 12192000"/>
                <a:gd name="connsiteY1-458" fmla="*/ 11291 h 1155941"/>
                <a:gd name="connsiteX2-459" fmla="*/ 7205024 w 12192000"/>
                <a:gd name="connsiteY2-460" fmla="*/ 573061 h 1155941"/>
                <a:gd name="connsiteX3-461" fmla="*/ 8994899 w 12192000"/>
                <a:gd name="connsiteY3-462" fmla="*/ 500820 h 1155941"/>
                <a:gd name="connsiteX4-463" fmla="*/ 12192000 w 12192000"/>
                <a:gd name="connsiteY4-464" fmla="*/ 1155941 h 1155941"/>
                <a:gd name="connsiteX5-465" fmla="*/ 0 w 12192000"/>
                <a:gd name="connsiteY5-466" fmla="*/ 1155941 h 1155941"/>
                <a:gd name="connsiteX0-467" fmla="*/ 0 w 12192000"/>
                <a:gd name="connsiteY0-468" fmla="*/ 1156444 h 1156444"/>
                <a:gd name="connsiteX1-469" fmla="*/ 5023262 w 12192000"/>
                <a:gd name="connsiteY1-470" fmla="*/ 11794 h 1156444"/>
                <a:gd name="connsiteX2-471" fmla="*/ 7205024 w 12192000"/>
                <a:gd name="connsiteY2-472" fmla="*/ 573564 h 1156444"/>
                <a:gd name="connsiteX3-473" fmla="*/ 8994899 w 12192000"/>
                <a:gd name="connsiteY3-474" fmla="*/ 501323 h 1156444"/>
                <a:gd name="connsiteX4-475" fmla="*/ 12192000 w 12192000"/>
                <a:gd name="connsiteY4-476" fmla="*/ 1156444 h 1156444"/>
                <a:gd name="connsiteX5-477" fmla="*/ 0 w 12192000"/>
                <a:gd name="connsiteY5-478" fmla="*/ 1156444 h 1156444"/>
                <a:gd name="connsiteX0-479" fmla="*/ 0 w 12192000"/>
                <a:gd name="connsiteY0-480" fmla="*/ 1156444 h 1156444"/>
                <a:gd name="connsiteX1-481" fmla="*/ 5023262 w 12192000"/>
                <a:gd name="connsiteY1-482" fmla="*/ 11794 h 1156444"/>
                <a:gd name="connsiteX2-483" fmla="*/ 7205024 w 12192000"/>
                <a:gd name="connsiteY2-484" fmla="*/ 573564 h 1156444"/>
                <a:gd name="connsiteX3-485" fmla="*/ 8994899 w 12192000"/>
                <a:gd name="connsiteY3-486" fmla="*/ 501323 h 1156444"/>
                <a:gd name="connsiteX4-487" fmla="*/ 12192000 w 12192000"/>
                <a:gd name="connsiteY4-488" fmla="*/ 1156444 h 1156444"/>
                <a:gd name="connsiteX5-489" fmla="*/ 0 w 12192000"/>
                <a:gd name="connsiteY5-490" fmla="*/ 1156444 h 1156444"/>
                <a:gd name="connsiteX0-491" fmla="*/ 0 w 12192000"/>
                <a:gd name="connsiteY0-492" fmla="*/ 1155629 h 1155629"/>
                <a:gd name="connsiteX1-493" fmla="*/ 5023262 w 12192000"/>
                <a:gd name="connsiteY1-494" fmla="*/ 10979 h 1155629"/>
                <a:gd name="connsiteX2-495" fmla="*/ 7205024 w 12192000"/>
                <a:gd name="connsiteY2-496" fmla="*/ 572749 h 1155629"/>
                <a:gd name="connsiteX3-497" fmla="*/ 9133445 w 12192000"/>
                <a:gd name="connsiteY3-498" fmla="*/ 500508 h 1155629"/>
                <a:gd name="connsiteX4-499" fmla="*/ 12192000 w 12192000"/>
                <a:gd name="connsiteY4-500" fmla="*/ 1155629 h 1155629"/>
                <a:gd name="connsiteX5-501" fmla="*/ 0 w 12192000"/>
                <a:gd name="connsiteY5-502" fmla="*/ 1155629 h 1155629"/>
                <a:gd name="connsiteX0-503" fmla="*/ 0 w 12192000"/>
                <a:gd name="connsiteY0-504" fmla="*/ 1155629 h 1155629"/>
                <a:gd name="connsiteX1-505" fmla="*/ 5023262 w 12192000"/>
                <a:gd name="connsiteY1-506" fmla="*/ 10979 h 1155629"/>
                <a:gd name="connsiteX2-507" fmla="*/ 7205024 w 12192000"/>
                <a:gd name="connsiteY2-508" fmla="*/ 572749 h 1155629"/>
                <a:gd name="connsiteX3-509" fmla="*/ 9133445 w 12192000"/>
                <a:gd name="connsiteY3-510" fmla="*/ 500508 h 1155629"/>
                <a:gd name="connsiteX4-511" fmla="*/ 12192000 w 12192000"/>
                <a:gd name="connsiteY4-512" fmla="*/ 1155629 h 1155629"/>
                <a:gd name="connsiteX5-513" fmla="*/ 0 w 12192000"/>
                <a:gd name="connsiteY5-514" fmla="*/ 1155629 h 1155629"/>
                <a:gd name="connsiteX0-515" fmla="*/ 0 w 12192000"/>
                <a:gd name="connsiteY0-516" fmla="*/ 1155629 h 1155629"/>
                <a:gd name="connsiteX1-517" fmla="*/ 5023262 w 12192000"/>
                <a:gd name="connsiteY1-518" fmla="*/ 10979 h 1155629"/>
                <a:gd name="connsiteX2-519" fmla="*/ 7205024 w 12192000"/>
                <a:gd name="connsiteY2-520" fmla="*/ 572749 h 1155629"/>
                <a:gd name="connsiteX3-521" fmla="*/ 9133445 w 12192000"/>
                <a:gd name="connsiteY3-522" fmla="*/ 500508 h 1155629"/>
                <a:gd name="connsiteX4-523" fmla="*/ 12192000 w 12192000"/>
                <a:gd name="connsiteY4-524" fmla="*/ 1155629 h 1155629"/>
                <a:gd name="connsiteX5-525" fmla="*/ 0 w 12192000"/>
                <a:gd name="connsiteY5-526" fmla="*/ 1155629 h 1155629"/>
                <a:gd name="connsiteX0-527" fmla="*/ 0 w 12192000"/>
                <a:gd name="connsiteY0-528" fmla="*/ 1144665 h 1144665"/>
                <a:gd name="connsiteX1-529" fmla="*/ 5023262 w 12192000"/>
                <a:gd name="connsiteY1-530" fmla="*/ 15 h 1144665"/>
                <a:gd name="connsiteX2-531" fmla="*/ 7205024 w 12192000"/>
                <a:gd name="connsiteY2-532" fmla="*/ 561785 h 1144665"/>
                <a:gd name="connsiteX3-533" fmla="*/ 9133445 w 12192000"/>
                <a:gd name="connsiteY3-534" fmla="*/ 489544 h 1144665"/>
                <a:gd name="connsiteX4-535" fmla="*/ 12192000 w 12192000"/>
                <a:gd name="connsiteY4-536" fmla="*/ 1144665 h 1144665"/>
                <a:gd name="connsiteX5-537" fmla="*/ 0 w 12192000"/>
                <a:gd name="connsiteY5-538" fmla="*/ 1144665 h 1144665"/>
                <a:gd name="connsiteX0-539" fmla="*/ 0 w 12192000"/>
                <a:gd name="connsiteY0-540" fmla="*/ 1144665 h 1144665"/>
                <a:gd name="connsiteX1-541" fmla="*/ 5023262 w 12192000"/>
                <a:gd name="connsiteY1-542" fmla="*/ 15 h 1144665"/>
                <a:gd name="connsiteX2-543" fmla="*/ 7205024 w 12192000"/>
                <a:gd name="connsiteY2-544" fmla="*/ 561785 h 1144665"/>
                <a:gd name="connsiteX3-545" fmla="*/ 9133445 w 12192000"/>
                <a:gd name="connsiteY3-546" fmla="*/ 489544 h 1144665"/>
                <a:gd name="connsiteX4-547" fmla="*/ 12192000 w 12192000"/>
                <a:gd name="connsiteY4-548" fmla="*/ 1144665 h 1144665"/>
                <a:gd name="connsiteX5-549" fmla="*/ 0 w 12192000"/>
                <a:gd name="connsiteY5-550" fmla="*/ 1144665 h 1144665"/>
                <a:gd name="connsiteX0-551" fmla="*/ 0 w 12192000"/>
                <a:gd name="connsiteY0-552" fmla="*/ 1144665 h 1144665"/>
                <a:gd name="connsiteX1-553" fmla="*/ 5023262 w 12192000"/>
                <a:gd name="connsiteY1-554" fmla="*/ 15 h 1144665"/>
                <a:gd name="connsiteX2-555" fmla="*/ 7205024 w 12192000"/>
                <a:gd name="connsiteY2-556" fmla="*/ 561785 h 1144665"/>
                <a:gd name="connsiteX3-557" fmla="*/ 9142681 w 12192000"/>
                <a:gd name="connsiteY3-558" fmla="*/ 369471 h 1144665"/>
                <a:gd name="connsiteX4-559" fmla="*/ 12192000 w 12192000"/>
                <a:gd name="connsiteY4-560" fmla="*/ 1144665 h 1144665"/>
                <a:gd name="connsiteX5-561" fmla="*/ 0 w 12192000"/>
                <a:gd name="connsiteY5-562" fmla="*/ 1144665 h 1144665"/>
                <a:gd name="connsiteX0-563" fmla="*/ 0 w 12192000"/>
                <a:gd name="connsiteY0-564" fmla="*/ 1144665 h 1144665"/>
                <a:gd name="connsiteX1-565" fmla="*/ 5023262 w 12192000"/>
                <a:gd name="connsiteY1-566" fmla="*/ 15 h 1144665"/>
                <a:gd name="connsiteX2-567" fmla="*/ 7205024 w 12192000"/>
                <a:gd name="connsiteY2-568" fmla="*/ 561785 h 1144665"/>
                <a:gd name="connsiteX3-569" fmla="*/ 9142681 w 12192000"/>
                <a:gd name="connsiteY3-570" fmla="*/ 369471 h 1144665"/>
                <a:gd name="connsiteX4-571" fmla="*/ 12192000 w 12192000"/>
                <a:gd name="connsiteY4-572" fmla="*/ 1144665 h 1144665"/>
                <a:gd name="connsiteX5-573" fmla="*/ 0 w 12192000"/>
                <a:gd name="connsiteY5-574" fmla="*/ 1144665 h 1144665"/>
                <a:gd name="connsiteX0-575" fmla="*/ 0 w 12192000"/>
                <a:gd name="connsiteY0-576" fmla="*/ 1144665 h 1144665"/>
                <a:gd name="connsiteX1-577" fmla="*/ 5023262 w 12192000"/>
                <a:gd name="connsiteY1-578" fmla="*/ 15 h 1144665"/>
                <a:gd name="connsiteX2-579" fmla="*/ 7205024 w 12192000"/>
                <a:gd name="connsiteY2-580" fmla="*/ 561785 h 1144665"/>
                <a:gd name="connsiteX3-581" fmla="*/ 9244281 w 12192000"/>
                <a:gd name="connsiteY3-582" fmla="*/ 521871 h 1144665"/>
                <a:gd name="connsiteX4-583" fmla="*/ 12192000 w 12192000"/>
                <a:gd name="connsiteY4-584" fmla="*/ 1144665 h 1144665"/>
                <a:gd name="connsiteX5-585" fmla="*/ 0 w 12192000"/>
                <a:gd name="connsiteY5-586" fmla="*/ 1144665 h 1144665"/>
                <a:gd name="connsiteX0-587" fmla="*/ 0 w 12192000"/>
                <a:gd name="connsiteY0-588" fmla="*/ 1144665 h 1144665"/>
                <a:gd name="connsiteX1-589" fmla="*/ 5023262 w 12192000"/>
                <a:gd name="connsiteY1-590" fmla="*/ 15 h 1144665"/>
                <a:gd name="connsiteX2-591" fmla="*/ 7205024 w 12192000"/>
                <a:gd name="connsiteY2-592" fmla="*/ 561785 h 1144665"/>
                <a:gd name="connsiteX3-593" fmla="*/ 9244281 w 12192000"/>
                <a:gd name="connsiteY3-594" fmla="*/ 521871 h 1144665"/>
                <a:gd name="connsiteX4-595" fmla="*/ 12192000 w 12192000"/>
                <a:gd name="connsiteY4-596" fmla="*/ 1144665 h 1144665"/>
                <a:gd name="connsiteX5-597" fmla="*/ 0 w 12192000"/>
                <a:gd name="connsiteY5-598" fmla="*/ 1144665 h 1144665"/>
                <a:gd name="connsiteX0-599" fmla="*/ 0 w 12192000"/>
                <a:gd name="connsiteY0-600" fmla="*/ 1144665 h 1144665"/>
                <a:gd name="connsiteX1-601" fmla="*/ 5023262 w 12192000"/>
                <a:gd name="connsiteY1-602" fmla="*/ 15 h 1144665"/>
                <a:gd name="connsiteX2-603" fmla="*/ 7205024 w 12192000"/>
                <a:gd name="connsiteY2-604" fmla="*/ 561785 h 1144665"/>
                <a:gd name="connsiteX3-605" fmla="*/ 9244281 w 12192000"/>
                <a:gd name="connsiteY3-606" fmla="*/ 521871 h 1144665"/>
                <a:gd name="connsiteX4-607" fmla="*/ 12192000 w 12192000"/>
                <a:gd name="connsiteY4-608" fmla="*/ 1144665 h 1144665"/>
                <a:gd name="connsiteX5-609" fmla="*/ 0 w 12192000"/>
                <a:gd name="connsiteY5-610" fmla="*/ 1144665 h 1144665"/>
                <a:gd name="connsiteX0-611" fmla="*/ 0 w 12192000"/>
                <a:gd name="connsiteY0-612" fmla="*/ 1144665 h 1144665"/>
                <a:gd name="connsiteX1-613" fmla="*/ 5023262 w 12192000"/>
                <a:gd name="connsiteY1-614" fmla="*/ 15 h 1144665"/>
                <a:gd name="connsiteX2-615" fmla="*/ 7205024 w 12192000"/>
                <a:gd name="connsiteY2-616" fmla="*/ 561785 h 1144665"/>
                <a:gd name="connsiteX3-617" fmla="*/ 9244281 w 12192000"/>
                <a:gd name="connsiteY3-618" fmla="*/ 521871 h 1144665"/>
                <a:gd name="connsiteX4-619" fmla="*/ 12192000 w 12192000"/>
                <a:gd name="connsiteY4-620" fmla="*/ 1144665 h 1144665"/>
                <a:gd name="connsiteX5-621" fmla="*/ 0 w 12192000"/>
                <a:gd name="connsiteY5-622" fmla="*/ 1144665 h 1144665"/>
                <a:gd name="connsiteX0-623" fmla="*/ 0 w 12192000"/>
                <a:gd name="connsiteY0-624" fmla="*/ 1150742 h 1150742"/>
                <a:gd name="connsiteX1-625" fmla="*/ 5023262 w 12192000"/>
                <a:gd name="connsiteY1-626" fmla="*/ 6092 h 1150742"/>
                <a:gd name="connsiteX2-627" fmla="*/ 7319324 w 12192000"/>
                <a:gd name="connsiteY2-628" fmla="*/ 689782 h 1150742"/>
                <a:gd name="connsiteX3-629" fmla="*/ 9244281 w 12192000"/>
                <a:gd name="connsiteY3-630" fmla="*/ 527948 h 1150742"/>
                <a:gd name="connsiteX4-631" fmla="*/ 12192000 w 12192000"/>
                <a:gd name="connsiteY4-632" fmla="*/ 1150742 h 1150742"/>
                <a:gd name="connsiteX5-633" fmla="*/ 0 w 12192000"/>
                <a:gd name="connsiteY5-634" fmla="*/ 1150742 h 1150742"/>
                <a:gd name="connsiteX0-635" fmla="*/ 0 w 12192000"/>
                <a:gd name="connsiteY0-636" fmla="*/ 1150502 h 1150502"/>
                <a:gd name="connsiteX1-637" fmla="*/ 5023262 w 12192000"/>
                <a:gd name="connsiteY1-638" fmla="*/ 5852 h 1150502"/>
                <a:gd name="connsiteX2-639" fmla="*/ 7319324 w 12192000"/>
                <a:gd name="connsiteY2-640" fmla="*/ 689542 h 1150502"/>
                <a:gd name="connsiteX3-641" fmla="*/ 9244281 w 12192000"/>
                <a:gd name="connsiteY3-642" fmla="*/ 527708 h 1150502"/>
                <a:gd name="connsiteX4-643" fmla="*/ 12192000 w 12192000"/>
                <a:gd name="connsiteY4-644" fmla="*/ 1150502 h 1150502"/>
                <a:gd name="connsiteX5-645" fmla="*/ 0 w 12192000"/>
                <a:gd name="connsiteY5-646" fmla="*/ 1150502 h 1150502"/>
                <a:gd name="connsiteX0-647" fmla="*/ 0 w 12192000"/>
                <a:gd name="connsiteY0-648" fmla="*/ 1150334 h 1150334"/>
                <a:gd name="connsiteX1-649" fmla="*/ 5023262 w 12192000"/>
                <a:gd name="connsiteY1-650" fmla="*/ 5684 h 1150334"/>
                <a:gd name="connsiteX2-651" fmla="*/ 7319324 w 12192000"/>
                <a:gd name="connsiteY2-652" fmla="*/ 689374 h 1150334"/>
                <a:gd name="connsiteX3-653" fmla="*/ 9244281 w 12192000"/>
                <a:gd name="connsiteY3-654" fmla="*/ 527540 h 1150334"/>
                <a:gd name="connsiteX4-655" fmla="*/ 12192000 w 12192000"/>
                <a:gd name="connsiteY4-656" fmla="*/ 1150334 h 1150334"/>
                <a:gd name="connsiteX5-657" fmla="*/ 0 w 12192000"/>
                <a:gd name="connsiteY5-658" fmla="*/ 1150334 h 1150334"/>
                <a:gd name="connsiteX0-659" fmla="*/ 0 w 12192000"/>
                <a:gd name="connsiteY0-660" fmla="*/ 1150742 h 1150742"/>
                <a:gd name="connsiteX1-661" fmla="*/ 5023262 w 12192000"/>
                <a:gd name="connsiteY1-662" fmla="*/ 6092 h 1150742"/>
                <a:gd name="connsiteX2-663" fmla="*/ 7319324 w 12192000"/>
                <a:gd name="connsiteY2-664" fmla="*/ 689782 h 1150742"/>
                <a:gd name="connsiteX3-665" fmla="*/ 9244281 w 12192000"/>
                <a:gd name="connsiteY3-666" fmla="*/ 527948 h 1150742"/>
                <a:gd name="connsiteX4-667" fmla="*/ 12192000 w 12192000"/>
                <a:gd name="connsiteY4-668" fmla="*/ 1150742 h 1150742"/>
                <a:gd name="connsiteX5-669" fmla="*/ 0 w 12192000"/>
                <a:gd name="connsiteY5-670" fmla="*/ 1150742 h 1150742"/>
                <a:gd name="connsiteX0-671" fmla="*/ 0 w 12192000"/>
                <a:gd name="connsiteY0-672" fmla="*/ 1151172 h 1151172"/>
                <a:gd name="connsiteX1-673" fmla="*/ 5023262 w 12192000"/>
                <a:gd name="connsiteY1-674" fmla="*/ 6522 h 1151172"/>
                <a:gd name="connsiteX2-675" fmla="*/ 7319324 w 12192000"/>
                <a:gd name="connsiteY2-676" fmla="*/ 690212 h 1151172"/>
                <a:gd name="connsiteX3-677" fmla="*/ 7917180 w 12192000"/>
                <a:gd name="connsiteY3-678" fmla="*/ 822533 h 1151172"/>
                <a:gd name="connsiteX4-679" fmla="*/ 9244281 w 12192000"/>
                <a:gd name="connsiteY4-680" fmla="*/ 528378 h 1151172"/>
                <a:gd name="connsiteX5-681" fmla="*/ 12192000 w 12192000"/>
                <a:gd name="connsiteY5-682" fmla="*/ 1151172 h 1151172"/>
                <a:gd name="connsiteX6" fmla="*/ 0 w 12192000"/>
                <a:gd name="connsiteY6" fmla="*/ 1151172 h 1151172"/>
                <a:gd name="connsiteX0-683" fmla="*/ 0 w 12192000"/>
                <a:gd name="connsiteY0-684" fmla="*/ 1151137 h 1151137"/>
                <a:gd name="connsiteX1-685" fmla="*/ 5023262 w 12192000"/>
                <a:gd name="connsiteY1-686" fmla="*/ 6487 h 1151137"/>
                <a:gd name="connsiteX2-687" fmla="*/ 7319324 w 12192000"/>
                <a:gd name="connsiteY2-688" fmla="*/ 690177 h 1151137"/>
                <a:gd name="connsiteX3-689" fmla="*/ 7978140 w 12192000"/>
                <a:gd name="connsiteY3-690" fmla="*/ 799638 h 1151137"/>
                <a:gd name="connsiteX4-691" fmla="*/ 9244281 w 12192000"/>
                <a:gd name="connsiteY4-692" fmla="*/ 528343 h 1151137"/>
                <a:gd name="connsiteX5-693" fmla="*/ 12192000 w 12192000"/>
                <a:gd name="connsiteY5-694" fmla="*/ 1151137 h 1151137"/>
                <a:gd name="connsiteX6-695" fmla="*/ 0 w 12192000"/>
                <a:gd name="connsiteY6-696" fmla="*/ 1151137 h 1151137"/>
                <a:gd name="connsiteX0-697" fmla="*/ 0 w 12192000"/>
                <a:gd name="connsiteY0-698" fmla="*/ 1151306 h 1151306"/>
                <a:gd name="connsiteX1-699" fmla="*/ 5023262 w 12192000"/>
                <a:gd name="connsiteY1-700" fmla="*/ 6656 h 1151306"/>
                <a:gd name="connsiteX2-701" fmla="*/ 7319324 w 12192000"/>
                <a:gd name="connsiteY2-702" fmla="*/ 690346 h 1151306"/>
                <a:gd name="connsiteX3-703" fmla="*/ 8191500 w 12192000"/>
                <a:gd name="connsiteY3-704" fmla="*/ 906487 h 1151306"/>
                <a:gd name="connsiteX4-705" fmla="*/ 9244281 w 12192000"/>
                <a:gd name="connsiteY4-706" fmla="*/ 528512 h 1151306"/>
                <a:gd name="connsiteX5-707" fmla="*/ 12192000 w 12192000"/>
                <a:gd name="connsiteY5-708" fmla="*/ 1151306 h 1151306"/>
                <a:gd name="connsiteX6-709" fmla="*/ 0 w 12192000"/>
                <a:gd name="connsiteY6-710" fmla="*/ 1151306 h 1151306"/>
                <a:gd name="connsiteX0-711" fmla="*/ 0 w 12192000"/>
                <a:gd name="connsiteY0-712" fmla="*/ 1146067 h 1146067"/>
                <a:gd name="connsiteX1-713" fmla="*/ 5023262 w 12192000"/>
                <a:gd name="connsiteY1-714" fmla="*/ 1417 h 1146067"/>
                <a:gd name="connsiteX2-715" fmla="*/ 8191500 w 12192000"/>
                <a:gd name="connsiteY2-716" fmla="*/ 901248 h 1146067"/>
                <a:gd name="connsiteX3-717" fmla="*/ 9244281 w 12192000"/>
                <a:gd name="connsiteY3-718" fmla="*/ 523273 h 1146067"/>
                <a:gd name="connsiteX4-719" fmla="*/ 12192000 w 12192000"/>
                <a:gd name="connsiteY4-720" fmla="*/ 1146067 h 1146067"/>
                <a:gd name="connsiteX5-721" fmla="*/ 0 w 12192000"/>
                <a:gd name="connsiteY5-722" fmla="*/ 1146067 h 1146067"/>
                <a:gd name="connsiteX0-723" fmla="*/ 0 w 12192000"/>
                <a:gd name="connsiteY0-724" fmla="*/ 1146846 h 1146846"/>
                <a:gd name="connsiteX1-725" fmla="*/ 5023262 w 12192000"/>
                <a:gd name="connsiteY1-726" fmla="*/ 2196 h 1146846"/>
                <a:gd name="connsiteX2-727" fmla="*/ 7871460 w 12192000"/>
                <a:gd name="connsiteY2-728" fmla="*/ 848687 h 1146846"/>
                <a:gd name="connsiteX3-729" fmla="*/ 9244281 w 12192000"/>
                <a:gd name="connsiteY3-730" fmla="*/ 524052 h 1146846"/>
                <a:gd name="connsiteX4-731" fmla="*/ 12192000 w 12192000"/>
                <a:gd name="connsiteY4-732" fmla="*/ 1146846 h 1146846"/>
                <a:gd name="connsiteX5-733" fmla="*/ 0 w 12192000"/>
                <a:gd name="connsiteY5-734" fmla="*/ 1146846 h 1146846"/>
                <a:gd name="connsiteX0-735" fmla="*/ 0 w 12727322"/>
                <a:gd name="connsiteY0-736" fmla="*/ 1146846 h 1146846"/>
                <a:gd name="connsiteX1-737" fmla="*/ 5023262 w 12727322"/>
                <a:gd name="connsiteY1-738" fmla="*/ 2196 h 1146846"/>
                <a:gd name="connsiteX2-739" fmla="*/ 7871460 w 12727322"/>
                <a:gd name="connsiteY2-740" fmla="*/ 848687 h 1146846"/>
                <a:gd name="connsiteX3-741" fmla="*/ 9244281 w 12727322"/>
                <a:gd name="connsiteY3-742" fmla="*/ 524052 h 1146846"/>
                <a:gd name="connsiteX4-743" fmla="*/ 10416540 w 12727322"/>
                <a:gd name="connsiteY4-744" fmla="*/ 879167 h 1146846"/>
                <a:gd name="connsiteX5-745" fmla="*/ 12192000 w 12727322"/>
                <a:gd name="connsiteY5-746" fmla="*/ 1146846 h 1146846"/>
                <a:gd name="connsiteX6-747" fmla="*/ 0 w 12727322"/>
                <a:gd name="connsiteY6-748" fmla="*/ 1146846 h 1146846"/>
                <a:gd name="connsiteX0-749" fmla="*/ 0 w 12727322"/>
                <a:gd name="connsiteY0-750" fmla="*/ 1146846 h 1146846"/>
                <a:gd name="connsiteX1-751" fmla="*/ 5023262 w 12727322"/>
                <a:gd name="connsiteY1-752" fmla="*/ 2196 h 1146846"/>
                <a:gd name="connsiteX2-753" fmla="*/ 7871460 w 12727322"/>
                <a:gd name="connsiteY2-754" fmla="*/ 848687 h 1146846"/>
                <a:gd name="connsiteX3-755" fmla="*/ 9244281 w 12727322"/>
                <a:gd name="connsiteY3-756" fmla="*/ 524052 h 1146846"/>
                <a:gd name="connsiteX4-757" fmla="*/ 10416540 w 12727322"/>
                <a:gd name="connsiteY4-758" fmla="*/ 879167 h 1146846"/>
                <a:gd name="connsiteX5-759" fmla="*/ 12192000 w 12727322"/>
                <a:gd name="connsiteY5-760" fmla="*/ 1146846 h 1146846"/>
                <a:gd name="connsiteX6-761" fmla="*/ 0 w 12727322"/>
                <a:gd name="connsiteY6-762" fmla="*/ 1146846 h 1146846"/>
                <a:gd name="connsiteX0-763" fmla="*/ 0 w 12192000"/>
                <a:gd name="connsiteY0-764" fmla="*/ 1146846 h 1146846"/>
                <a:gd name="connsiteX1-765" fmla="*/ 5023262 w 12192000"/>
                <a:gd name="connsiteY1-766" fmla="*/ 2196 h 1146846"/>
                <a:gd name="connsiteX2-767" fmla="*/ 7871460 w 12192000"/>
                <a:gd name="connsiteY2-768" fmla="*/ 848687 h 1146846"/>
                <a:gd name="connsiteX3-769" fmla="*/ 9244281 w 12192000"/>
                <a:gd name="connsiteY3-770" fmla="*/ 524052 h 1146846"/>
                <a:gd name="connsiteX4-771" fmla="*/ 10416540 w 12192000"/>
                <a:gd name="connsiteY4-772" fmla="*/ 879167 h 1146846"/>
                <a:gd name="connsiteX5-773" fmla="*/ 12192000 w 12192000"/>
                <a:gd name="connsiteY5-774" fmla="*/ 1146846 h 1146846"/>
                <a:gd name="connsiteX6-775" fmla="*/ 0 w 12192000"/>
                <a:gd name="connsiteY6-776" fmla="*/ 1146846 h 1146846"/>
                <a:gd name="connsiteX0-777" fmla="*/ 0 w 12192000"/>
                <a:gd name="connsiteY0-778" fmla="*/ 1146846 h 1146846"/>
                <a:gd name="connsiteX1-779" fmla="*/ 5023262 w 12192000"/>
                <a:gd name="connsiteY1-780" fmla="*/ 2196 h 1146846"/>
                <a:gd name="connsiteX2-781" fmla="*/ 7871460 w 12192000"/>
                <a:gd name="connsiteY2-782" fmla="*/ 848687 h 1146846"/>
                <a:gd name="connsiteX3-783" fmla="*/ 9244281 w 12192000"/>
                <a:gd name="connsiteY3-784" fmla="*/ 524052 h 1146846"/>
                <a:gd name="connsiteX4-785" fmla="*/ 10416540 w 12192000"/>
                <a:gd name="connsiteY4-786" fmla="*/ 879167 h 1146846"/>
                <a:gd name="connsiteX5-787" fmla="*/ 12192000 w 12192000"/>
                <a:gd name="connsiteY5-788" fmla="*/ 1146846 h 1146846"/>
                <a:gd name="connsiteX6-789" fmla="*/ 0 w 12192000"/>
                <a:gd name="connsiteY6-790" fmla="*/ 1146846 h 1146846"/>
                <a:gd name="connsiteX0-791" fmla="*/ 0 w 12192000"/>
                <a:gd name="connsiteY0-792" fmla="*/ 1146846 h 1146846"/>
                <a:gd name="connsiteX1-793" fmla="*/ 6328187 w 12192000"/>
                <a:gd name="connsiteY1-794" fmla="*/ 2196 h 1146846"/>
                <a:gd name="connsiteX2-795" fmla="*/ 7871460 w 12192000"/>
                <a:gd name="connsiteY2-796" fmla="*/ 848687 h 1146846"/>
                <a:gd name="connsiteX3-797" fmla="*/ 9244281 w 12192000"/>
                <a:gd name="connsiteY3-798" fmla="*/ 524052 h 1146846"/>
                <a:gd name="connsiteX4-799" fmla="*/ 10416540 w 12192000"/>
                <a:gd name="connsiteY4-800" fmla="*/ 879167 h 1146846"/>
                <a:gd name="connsiteX5-801" fmla="*/ 12192000 w 12192000"/>
                <a:gd name="connsiteY5-802" fmla="*/ 1146846 h 1146846"/>
                <a:gd name="connsiteX6-803" fmla="*/ 0 w 12192000"/>
                <a:gd name="connsiteY6-804" fmla="*/ 1146846 h 1146846"/>
                <a:gd name="connsiteX0-805" fmla="*/ 0 w 12192000"/>
                <a:gd name="connsiteY0-806" fmla="*/ 1287500 h 1287500"/>
                <a:gd name="connsiteX1-807" fmla="*/ 6328187 w 12192000"/>
                <a:gd name="connsiteY1-808" fmla="*/ 142850 h 1287500"/>
                <a:gd name="connsiteX2-809" fmla="*/ 7871460 w 12192000"/>
                <a:gd name="connsiteY2-810" fmla="*/ 989341 h 1287500"/>
                <a:gd name="connsiteX3-811" fmla="*/ 9244281 w 12192000"/>
                <a:gd name="connsiteY3-812" fmla="*/ 664706 h 1287500"/>
                <a:gd name="connsiteX4-813" fmla="*/ 10416540 w 12192000"/>
                <a:gd name="connsiteY4-814" fmla="*/ 1019821 h 1287500"/>
                <a:gd name="connsiteX5-815" fmla="*/ 12192000 w 12192000"/>
                <a:gd name="connsiteY5-816" fmla="*/ 1287500 h 1287500"/>
                <a:gd name="connsiteX6-817" fmla="*/ 0 w 12192000"/>
                <a:gd name="connsiteY6-818" fmla="*/ 1287500 h 1287500"/>
                <a:gd name="connsiteX0-819" fmla="*/ 0 w 12192000"/>
                <a:gd name="connsiteY0-820" fmla="*/ 1159229 h 1159229"/>
                <a:gd name="connsiteX1-821" fmla="*/ 6328187 w 12192000"/>
                <a:gd name="connsiteY1-822" fmla="*/ 14579 h 1159229"/>
                <a:gd name="connsiteX2-823" fmla="*/ 9244281 w 12192000"/>
                <a:gd name="connsiteY2-824" fmla="*/ 536435 h 1159229"/>
                <a:gd name="connsiteX3-825" fmla="*/ 10416540 w 12192000"/>
                <a:gd name="connsiteY3-826" fmla="*/ 891550 h 1159229"/>
                <a:gd name="connsiteX4-827" fmla="*/ 12192000 w 12192000"/>
                <a:gd name="connsiteY4-828" fmla="*/ 1159229 h 1159229"/>
                <a:gd name="connsiteX5-829" fmla="*/ 0 w 12192000"/>
                <a:gd name="connsiteY5-830" fmla="*/ 1159229 h 1159229"/>
                <a:gd name="connsiteX0-831" fmla="*/ 0 w 12192000"/>
                <a:gd name="connsiteY0-832" fmla="*/ 1152732 h 1152732"/>
                <a:gd name="connsiteX1-833" fmla="*/ 6328187 w 12192000"/>
                <a:gd name="connsiteY1-834" fmla="*/ 8082 h 1152732"/>
                <a:gd name="connsiteX2-835" fmla="*/ 9110931 w 12192000"/>
                <a:gd name="connsiteY2-836" fmla="*/ 653763 h 1152732"/>
                <a:gd name="connsiteX3-837" fmla="*/ 10416540 w 12192000"/>
                <a:gd name="connsiteY3-838" fmla="*/ 885053 h 1152732"/>
                <a:gd name="connsiteX4-839" fmla="*/ 12192000 w 12192000"/>
                <a:gd name="connsiteY4-840" fmla="*/ 1152732 h 1152732"/>
                <a:gd name="connsiteX5-841" fmla="*/ 0 w 12192000"/>
                <a:gd name="connsiteY5-842" fmla="*/ 1152732 h 1152732"/>
                <a:gd name="connsiteX0-843" fmla="*/ 0 w 12192000"/>
                <a:gd name="connsiteY0-844" fmla="*/ 1152055 h 1152055"/>
                <a:gd name="connsiteX1-845" fmla="*/ 6328187 w 12192000"/>
                <a:gd name="connsiteY1-846" fmla="*/ 7405 h 1152055"/>
                <a:gd name="connsiteX2-847" fmla="*/ 9110931 w 12192000"/>
                <a:gd name="connsiteY2-848" fmla="*/ 653086 h 1152055"/>
                <a:gd name="connsiteX3-849" fmla="*/ 10740390 w 12192000"/>
                <a:gd name="connsiteY3-850" fmla="*/ 522426 h 1152055"/>
                <a:gd name="connsiteX4-851" fmla="*/ 12192000 w 12192000"/>
                <a:gd name="connsiteY4-852" fmla="*/ 1152055 h 1152055"/>
                <a:gd name="connsiteX5-853" fmla="*/ 0 w 12192000"/>
                <a:gd name="connsiteY5-854" fmla="*/ 1152055 h 1152055"/>
                <a:gd name="connsiteX0-855" fmla="*/ 0 w 12192000"/>
                <a:gd name="connsiteY0-856" fmla="*/ 1152055 h 1152055"/>
                <a:gd name="connsiteX1-857" fmla="*/ 6328187 w 12192000"/>
                <a:gd name="connsiteY1-858" fmla="*/ 7405 h 1152055"/>
                <a:gd name="connsiteX2-859" fmla="*/ 9110931 w 12192000"/>
                <a:gd name="connsiteY2-860" fmla="*/ 653086 h 1152055"/>
                <a:gd name="connsiteX3-861" fmla="*/ 10740390 w 12192000"/>
                <a:gd name="connsiteY3-862" fmla="*/ 522426 h 1152055"/>
                <a:gd name="connsiteX4-863" fmla="*/ 12192000 w 12192000"/>
                <a:gd name="connsiteY4-864" fmla="*/ 1152055 h 1152055"/>
                <a:gd name="connsiteX5-865" fmla="*/ 0 w 12192000"/>
                <a:gd name="connsiteY5-866" fmla="*/ 1152055 h 1152055"/>
                <a:gd name="connsiteX0-867" fmla="*/ 0 w 12192000"/>
                <a:gd name="connsiteY0-868" fmla="*/ 1149419 h 1149419"/>
                <a:gd name="connsiteX1-869" fmla="*/ 6328187 w 12192000"/>
                <a:gd name="connsiteY1-870" fmla="*/ 4769 h 1149419"/>
                <a:gd name="connsiteX2-871" fmla="*/ 9110931 w 12192000"/>
                <a:gd name="connsiteY2-872" fmla="*/ 650450 h 1149419"/>
                <a:gd name="connsiteX3-873" fmla="*/ 10740390 w 12192000"/>
                <a:gd name="connsiteY3-874" fmla="*/ 519790 h 1149419"/>
                <a:gd name="connsiteX4-875" fmla="*/ 12192000 w 12192000"/>
                <a:gd name="connsiteY4-876" fmla="*/ 1149419 h 1149419"/>
                <a:gd name="connsiteX5-877" fmla="*/ 0 w 12192000"/>
                <a:gd name="connsiteY5-878" fmla="*/ 1149419 h 1149419"/>
                <a:gd name="connsiteX0-879" fmla="*/ 0 w 12192000"/>
                <a:gd name="connsiteY0-880" fmla="*/ 1144750 h 1144750"/>
                <a:gd name="connsiteX1-881" fmla="*/ 6328187 w 12192000"/>
                <a:gd name="connsiteY1-882" fmla="*/ 100 h 1144750"/>
                <a:gd name="connsiteX2-883" fmla="*/ 9110931 w 12192000"/>
                <a:gd name="connsiteY2-884" fmla="*/ 645781 h 1144750"/>
                <a:gd name="connsiteX3-885" fmla="*/ 10740390 w 12192000"/>
                <a:gd name="connsiteY3-886" fmla="*/ 515121 h 1144750"/>
                <a:gd name="connsiteX4-887" fmla="*/ 12192000 w 12192000"/>
                <a:gd name="connsiteY4-888" fmla="*/ 1144750 h 1144750"/>
                <a:gd name="connsiteX5-889" fmla="*/ 0 w 12192000"/>
                <a:gd name="connsiteY5-890" fmla="*/ 1144750 h 1144750"/>
                <a:gd name="connsiteX0-891" fmla="*/ 0 w 12192000"/>
                <a:gd name="connsiteY0-892" fmla="*/ 1144750 h 1144750"/>
                <a:gd name="connsiteX1-893" fmla="*/ 6328187 w 12192000"/>
                <a:gd name="connsiteY1-894" fmla="*/ 100 h 1144750"/>
                <a:gd name="connsiteX2-895" fmla="*/ 9110931 w 12192000"/>
                <a:gd name="connsiteY2-896" fmla="*/ 645781 h 1144750"/>
                <a:gd name="connsiteX3-897" fmla="*/ 10740390 w 12192000"/>
                <a:gd name="connsiteY3-898" fmla="*/ 515121 h 1144750"/>
                <a:gd name="connsiteX4-899" fmla="*/ 12192000 w 12192000"/>
                <a:gd name="connsiteY4-900" fmla="*/ 1144750 h 1144750"/>
                <a:gd name="connsiteX5-901" fmla="*/ 0 w 12192000"/>
                <a:gd name="connsiteY5-902" fmla="*/ 1144750 h 1144750"/>
                <a:gd name="connsiteX0-903" fmla="*/ 0 w 12192000"/>
                <a:gd name="connsiteY0-904" fmla="*/ 1144651 h 1144651"/>
                <a:gd name="connsiteX1-905" fmla="*/ 6328187 w 12192000"/>
                <a:gd name="connsiteY1-906" fmla="*/ 1 h 1144651"/>
                <a:gd name="connsiteX2-907" fmla="*/ 9110931 w 12192000"/>
                <a:gd name="connsiteY2-908" fmla="*/ 645682 h 1144651"/>
                <a:gd name="connsiteX3-909" fmla="*/ 10740390 w 12192000"/>
                <a:gd name="connsiteY3-910" fmla="*/ 515022 h 1144651"/>
                <a:gd name="connsiteX4-911" fmla="*/ 12192000 w 12192000"/>
                <a:gd name="connsiteY4-912" fmla="*/ 1144651 h 1144651"/>
                <a:gd name="connsiteX5-913" fmla="*/ 0 w 12192000"/>
                <a:gd name="connsiteY5-914" fmla="*/ 1144651 h 1144651"/>
                <a:gd name="connsiteX0-915" fmla="*/ 0 w 12192000"/>
                <a:gd name="connsiteY0-916" fmla="*/ 1144651 h 1144651"/>
                <a:gd name="connsiteX1-917" fmla="*/ 6328187 w 12192000"/>
                <a:gd name="connsiteY1-918" fmla="*/ 1 h 1144651"/>
                <a:gd name="connsiteX2-919" fmla="*/ 9110931 w 12192000"/>
                <a:gd name="connsiteY2-920" fmla="*/ 645682 h 1144651"/>
                <a:gd name="connsiteX3-921" fmla="*/ 10740390 w 12192000"/>
                <a:gd name="connsiteY3-922" fmla="*/ 515022 h 1144651"/>
                <a:gd name="connsiteX4-923" fmla="*/ 12192000 w 12192000"/>
                <a:gd name="connsiteY4-924" fmla="*/ 1144651 h 1144651"/>
                <a:gd name="connsiteX5-925" fmla="*/ 0 w 12192000"/>
                <a:gd name="connsiteY5-926" fmla="*/ 1144651 h 1144651"/>
                <a:gd name="connsiteX0-927" fmla="*/ 0 w 12192000"/>
                <a:gd name="connsiteY0-928" fmla="*/ 1144651 h 1144651"/>
                <a:gd name="connsiteX1-929" fmla="*/ 6328187 w 12192000"/>
                <a:gd name="connsiteY1-930" fmla="*/ 1 h 1144651"/>
                <a:gd name="connsiteX2-931" fmla="*/ 9110931 w 12192000"/>
                <a:gd name="connsiteY2-932" fmla="*/ 645682 h 1144651"/>
                <a:gd name="connsiteX3-933" fmla="*/ 10740390 w 12192000"/>
                <a:gd name="connsiteY3-934" fmla="*/ 515022 h 1144651"/>
                <a:gd name="connsiteX4-935" fmla="*/ 12192000 w 12192000"/>
                <a:gd name="connsiteY4-936" fmla="*/ 1144651 h 1144651"/>
                <a:gd name="connsiteX5-937" fmla="*/ 0 w 12192000"/>
                <a:gd name="connsiteY5-938" fmla="*/ 1144651 h 1144651"/>
                <a:gd name="connsiteX0-939" fmla="*/ 0 w 12192000"/>
                <a:gd name="connsiteY0-940" fmla="*/ 1233550 h 1233550"/>
                <a:gd name="connsiteX1-941" fmla="*/ 6366287 w 12192000"/>
                <a:gd name="connsiteY1-942" fmla="*/ 0 h 1233550"/>
                <a:gd name="connsiteX2-943" fmla="*/ 9110931 w 12192000"/>
                <a:gd name="connsiteY2-944" fmla="*/ 734581 h 1233550"/>
                <a:gd name="connsiteX3-945" fmla="*/ 10740390 w 12192000"/>
                <a:gd name="connsiteY3-946" fmla="*/ 603921 h 1233550"/>
                <a:gd name="connsiteX4-947" fmla="*/ 12192000 w 12192000"/>
                <a:gd name="connsiteY4-948" fmla="*/ 1233550 h 1233550"/>
                <a:gd name="connsiteX5-949" fmla="*/ 0 w 12192000"/>
                <a:gd name="connsiteY5-950" fmla="*/ 1233550 h 1233550"/>
                <a:gd name="connsiteX0-951" fmla="*/ 0 w 12192000"/>
                <a:gd name="connsiteY0-952" fmla="*/ 1237702 h 1237702"/>
                <a:gd name="connsiteX1-953" fmla="*/ 6366287 w 12192000"/>
                <a:gd name="connsiteY1-954" fmla="*/ 4152 h 1237702"/>
                <a:gd name="connsiteX2-955" fmla="*/ 9110931 w 12192000"/>
                <a:gd name="connsiteY2-956" fmla="*/ 738733 h 1237702"/>
                <a:gd name="connsiteX3-957" fmla="*/ 10740390 w 12192000"/>
                <a:gd name="connsiteY3-958" fmla="*/ 608073 h 1237702"/>
                <a:gd name="connsiteX4-959" fmla="*/ 12192000 w 12192000"/>
                <a:gd name="connsiteY4-960" fmla="*/ 1237702 h 1237702"/>
                <a:gd name="connsiteX5-961" fmla="*/ 0 w 12192000"/>
                <a:gd name="connsiteY5-962" fmla="*/ 1237702 h 1237702"/>
              </a:gdLst>
              <a:ahLst/>
              <a:cxnLst>
                <a:cxn ang="0">
                  <a:pos x="connsiteX0-1" y="connsiteY0-2"/>
                </a:cxn>
                <a:cxn ang="0">
                  <a:pos x="connsiteX1-3" y="connsiteY1-4"/>
                </a:cxn>
                <a:cxn ang="0">
                  <a:pos x="connsiteX2-5" y="connsiteY2-6"/>
                </a:cxn>
                <a:cxn ang="0">
                  <a:pos x="connsiteX3-7" y="connsiteY3-8"/>
                </a:cxn>
                <a:cxn ang="0">
                  <a:pos x="connsiteX4-25" y="connsiteY4-26"/>
                </a:cxn>
                <a:cxn ang="0">
                  <a:pos x="connsiteX5-107" y="connsiteY5-108"/>
                </a:cxn>
              </a:cxnLst>
              <a:rect l="l" t="t" r="r" b="b"/>
              <a:pathLst>
                <a:path w="12192000" h="1237702">
                  <a:moveTo>
                    <a:pt x="0" y="1237702"/>
                  </a:moveTo>
                  <a:cubicBezTo>
                    <a:pt x="5393940" y="1170861"/>
                    <a:pt x="5041474" y="68263"/>
                    <a:pt x="6366287" y="4152"/>
                  </a:cubicBezTo>
                  <a:cubicBezTo>
                    <a:pt x="7691100" y="-59959"/>
                    <a:pt x="8381914" y="638080"/>
                    <a:pt x="9110931" y="738733"/>
                  </a:cubicBezTo>
                  <a:cubicBezTo>
                    <a:pt x="9839948" y="839386"/>
                    <a:pt x="10226879" y="524912"/>
                    <a:pt x="10740390" y="608073"/>
                  </a:cubicBezTo>
                  <a:cubicBezTo>
                    <a:pt x="11253901" y="691234"/>
                    <a:pt x="11410315" y="895274"/>
                    <a:pt x="12192000" y="1237702"/>
                  </a:cubicBezTo>
                  <a:lnTo>
                    <a:pt x="0" y="1237702"/>
                  </a:lnTo>
                  <a:close/>
                </a:path>
              </a:pathLst>
            </a:custGeom>
            <a:solidFill>
              <a:srgbClr val="222A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pitchFamily="34" charset="-122"/>
                <a:sym typeface="Arial" panose="020B0604020202020204"/>
              </a:endParaRPr>
            </a:p>
          </p:txBody>
        </p:sp>
      </p:grpSp>
      <p:sp>
        <p:nvSpPr>
          <p:cNvPr id="14" name="文本框 13"/>
          <p:cNvSpPr txBox="1"/>
          <p:nvPr/>
        </p:nvSpPr>
        <p:spPr>
          <a:xfrm>
            <a:off x="1648989" y="2375468"/>
            <a:ext cx="8524568" cy="1323439"/>
          </a:xfrm>
          <a:prstGeom prst="rect">
            <a:avLst/>
          </a:prstGeom>
          <a:noFill/>
        </p:spPr>
        <p:txBody>
          <a:bodyPr wrap="square" rtlCol="0">
            <a:spAutoFit/>
          </a:bodyPr>
          <a:lstStyle>
            <a:defPPr>
              <a:defRPr lang="zh-CN"/>
            </a:defPPr>
            <a:lvl1pPr marR="0" lvl="0" indent="0" algn="ctr" fontAlgn="auto">
              <a:lnSpc>
                <a:spcPct val="100000"/>
              </a:lnSpc>
              <a:spcBef>
                <a:spcPts val="0"/>
              </a:spcBef>
              <a:spcAft>
                <a:spcPts val="0"/>
              </a:spcAft>
              <a:buClrTx/>
              <a:buSzTx/>
              <a:buFontTx/>
              <a:buNone/>
              <a:defRPr kumimoji="0" sz="8000" i="0" u="none" strike="noStrike" cap="none" spc="0" normalizeH="0" baseline="0">
                <a:ln>
                  <a:noFill/>
                </a:ln>
                <a:solidFill>
                  <a:srgbClr val="222A35"/>
                </a:solidFill>
                <a:effectLst/>
                <a:uLnTx/>
                <a:uFillTx/>
                <a:latin typeface="字魂59号-创粗黑" panose="00000500000000000000" pitchFamily="2" charset="-122"/>
                <a:ea typeface="字魂59号-创粗黑" panose="00000500000000000000" pitchFamily="2" charset="-122"/>
              </a:defRPr>
            </a:lvl1pPr>
          </a:lstStyle>
          <a:p>
            <a:r>
              <a:rPr lang="en-US" altLang="zh-CN">
                <a:sym typeface="Arial" panose="020B0604020202020204"/>
              </a:rPr>
              <a:t>Thank you</a:t>
            </a:r>
            <a:endParaRPr lang="zh-CN" altLang="en-US" dirty="0">
              <a:sym typeface="Arial" panose="020B0604020202020204"/>
            </a:endParaRPr>
          </a:p>
        </p:txBody>
      </p:sp>
      <p:sp>
        <p:nvSpPr>
          <p:cNvPr id="23" name="椭圆 22"/>
          <p:cNvSpPr/>
          <p:nvPr/>
        </p:nvSpPr>
        <p:spPr bwMode="auto">
          <a:xfrm>
            <a:off x="3677920" y="709978"/>
            <a:ext cx="4836160" cy="4836160"/>
          </a:xfrm>
          <a:prstGeom prst="ellipse">
            <a:avLst/>
          </a:prstGeom>
          <a:noFill/>
          <a:ln w="12700" cap="flat" cmpd="sng" algn="ctr">
            <a:gradFill flip="none" rotWithShape="1">
              <a:gsLst>
                <a:gs pos="0">
                  <a:srgbClr val="222A35"/>
                </a:gs>
                <a:gs pos="60000">
                  <a:srgbClr val="222A35">
                    <a:alpha val="0"/>
                  </a:srgbClr>
                </a:gs>
                <a:gs pos="40000">
                  <a:srgbClr val="222A35">
                    <a:alpha val="0"/>
                  </a:srgbClr>
                </a:gs>
                <a:gs pos="100000">
                  <a:srgbClr val="222A35"/>
                </a:gs>
              </a:gsLst>
              <a:lin ang="16200000" scaled="1"/>
              <a:tileRect/>
            </a:gradFill>
            <a:prstDash val="solid"/>
            <a:round/>
            <a:headEnd type="none" w="med" len="med"/>
            <a:tailEnd type="none" w="med" len="med"/>
          </a:ln>
          <a:effectLst/>
        </p:spPr>
        <p:txBody>
          <a:bodyPr vert="horz" wrap="none" lIns="91440" tIns="45720" rIns="91440" bIns="45720" numCol="1" rtlCol="0"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1" i="0" u="none" strike="noStrike" kern="0" cap="none" spc="0" normalizeH="0" baseline="0" noProof="0">
              <a:ln>
                <a:noFill/>
              </a:ln>
              <a:solidFill>
                <a:prstClr val="black"/>
              </a:solidFill>
              <a:effectLst/>
              <a:uLnTx/>
              <a:uFillTx/>
              <a:latin typeface="Arial" panose="020B0604020202020204"/>
              <a:ea typeface="微软雅黑" panose="020B0503020204020204" pitchFamily="34" charset="-122"/>
              <a:sym typeface="Arial" panose="020B0604020202020204"/>
            </a:endParaRPr>
          </a:p>
        </p:txBody>
      </p:sp>
      <p:grpSp>
        <p:nvGrpSpPr>
          <p:cNvPr id="29" name="组合 28"/>
          <p:cNvGrpSpPr/>
          <p:nvPr/>
        </p:nvGrpSpPr>
        <p:grpSpPr>
          <a:xfrm>
            <a:off x="1265499" y="-1702443"/>
            <a:ext cx="9661002" cy="9661002"/>
            <a:chOff x="1265499" y="-1702443"/>
            <a:chExt cx="9661002" cy="9661002"/>
          </a:xfrm>
        </p:grpSpPr>
        <p:sp>
          <p:nvSpPr>
            <p:cNvPr id="24" name="椭圆 23"/>
            <p:cNvSpPr/>
            <p:nvPr/>
          </p:nvSpPr>
          <p:spPr bwMode="auto">
            <a:xfrm>
              <a:off x="1439119" y="-1528823"/>
              <a:ext cx="9313762" cy="9313762"/>
            </a:xfrm>
            <a:prstGeom prst="ellipse">
              <a:avLst/>
            </a:prstGeom>
            <a:noFill/>
            <a:ln w="12700" cap="rnd" cmpd="sng" algn="ctr">
              <a:gradFill flip="none" rotWithShape="1">
                <a:gsLst>
                  <a:gs pos="0">
                    <a:srgbClr val="222A35">
                      <a:alpha val="30000"/>
                    </a:srgbClr>
                  </a:gs>
                  <a:gs pos="100000">
                    <a:srgbClr val="222A35">
                      <a:alpha val="79000"/>
                    </a:srgbClr>
                  </a:gs>
                </a:gsLst>
                <a:lin ang="16200000" scaled="1"/>
                <a:tileRect/>
              </a:gradFill>
              <a:prstDash val="sysDot"/>
              <a:round/>
              <a:headEnd type="none" w="med" len="med"/>
              <a:tailEnd type="none" w="med" len="med"/>
            </a:ln>
            <a:effectLst/>
          </p:spPr>
          <p:txBody>
            <a:bodyPr vert="horz" wrap="none" lIns="91440" tIns="45720" rIns="91440" bIns="45720" numCol="1" rtlCol="0"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1" i="0" u="none" strike="noStrike" kern="0" cap="none" spc="0" normalizeH="0" baseline="0" noProof="0">
                <a:ln>
                  <a:noFill/>
                </a:ln>
                <a:solidFill>
                  <a:prstClr val="black"/>
                </a:solidFill>
                <a:effectLst/>
                <a:uLnTx/>
                <a:uFillTx/>
                <a:latin typeface="Arial" panose="020B0604020202020204"/>
                <a:ea typeface="微软雅黑" panose="020B0503020204020204" pitchFamily="34" charset="-122"/>
                <a:sym typeface="Arial" panose="020B0604020202020204"/>
              </a:endParaRPr>
            </a:p>
          </p:txBody>
        </p:sp>
        <p:sp>
          <p:nvSpPr>
            <p:cNvPr id="25" name="椭圆 24"/>
            <p:cNvSpPr/>
            <p:nvPr/>
          </p:nvSpPr>
          <p:spPr bwMode="auto">
            <a:xfrm>
              <a:off x="1265499" y="-1702443"/>
              <a:ext cx="9661002" cy="9661002"/>
            </a:xfrm>
            <a:prstGeom prst="ellipse">
              <a:avLst/>
            </a:prstGeom>
            <a:noFill/>
            <a:ln w="12700" cap="rnd" cmpd="sng" algn="ctr">
              <a:gradFill flip="none" rotWithShape="1">
                <a:gsLst>
                  <a:gs pos="0">
                    <a:srgbClr val="222A35">
                      <a:alpha val="3000"/>
                    </a:srgbClr>
                  </a:gs>
                  <a:gs pos="100000">
                    <a:srgbClr val="222A35">
                      <a:alpha val="61000"/>
                    </a:srgbClr>
                  </a:gs>
                </a:gsLst>
                <a:lin ang="16200000" scaled="1"/>
                <a:tileRect/>
              </a:gradFill>
              <a:prstDash val="solid"/>
              <a:round/>
              <a:headEnd type="none" w="med" len="med"/>
              <a:tailEnd type="none" w="med" len="med"/>
            </a:ln>
            <a:effectLst/>
          </p:spPr>
          <p:txBody>
            <a:bodyPr vert="horz" wrap="none" lIns="91440" tIns="45720" rIns="91440" bIns="45720" numCol="1" rtlCol="0"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1" i="0" u="none" strike="noStrike" kern="0" cap="none" spc="0" normalizeH="0" baseline="0" noProof="0">
                <a:ln>
                  <a:noFill/>
                </a:ln>
                <a:solidFill>
                  <a:prstClr val="black"/>
                </a:solidFill>
                <a:effectLst/>
                <a:uLnTx/>
                <a:uFillTx/>
                <a:latin typeface="Arial" panose="020B0604020202020204"/>
                <a:ea typeface="微软雅黑" panose="020B0503020204020204" pitchFamily="34" charset="-122"/>
                <a:sym typeface="Arial" panose="020B0604020202020204"/>
              </a:endParaRPr>
            </a:p>
          </p:txBody>
        </p:sp>
      </p:grpSp>
      <p:sp>
        <p:nvSpPr>
          <p:cNvPr id="27" name="圆角矩形 26"/>
          <p:cNvSpPr/>
          <p:nvPr/>
        </p:nvSpPr>
        <p:spPr>
          <a:xfrm>
            <a:off x="5289550" y="3853398"/>
            <a:ext cx="1612900" cy="406400"/>
          </a:xfrm>
          <a:prstGeom prst="roundRect">
            <a:avLst>
              <a:gd name="adj" fmla="val 50000"/>
            </a:avLst>
          </a:prstGeom>
          <a:solidFill>
            <a:srgbClr val="222A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600" normalizeH="0" baseline="0" noProof="0" dirty="0">
              <a:ln>
                <a:noFill/>
              </a:ln>
              <a:solidFill>
                <a:prstClr val="white"/>
              </a:solidFill>
              <a:effectLst/>
              <a:uLnTx/>
              <a:uFillTx/>
              <a:latin typeface="Arial" panose="020B0604020202020204"/>
              <a:ea typeface="微软雅黑" panose="020B0503020204020204" pitchFamily="34" charset="-122"/>
              <a:sym typeface="Arial" panose="020B0604020202020204"/>
            </a:endParaRPr>
          </a:p>
        </p:txBody>
      </p:sp>
      <p:pic>
        <p:nvPicPr>
          <p:cNvPr id="2" name="图片 1"/>
          <p:cNvPicPr>
            <a:picLocks noChangeAspect="1"/>
          </p:cNvPicPr>
          <p:nvPr/>
        </p:nvPicPr>
        <p:blipFill>
          <a:blip r:embed="rId1"/>
          <a:stretch>
            <a:fillRect/>
          </a:stretch>
        </p:blipFill>
        <p:spPr>
          <a:xfrm>
            <a:off x="2216839" y="2247933"/>
            <a:ext cx="1060796" cy="1450974"/>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advClick="0" advTm="5000">
        <p:random/>
      </p:transition>
    </mc:Choice>
    <mc:Fallback>
      <p:transition spd="slow" advClick="0" advTm="5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1000"/>
                                        <p:tgtEl>
                                          <p:spTgt spid="7"/>
                                        </p:tgtEl>
                                      </p:cBhvr>
                                    </p:animEffect>
                                  </p:childTnLst>
                                </p:cTn>
                              </p:par>
                            </p:childTnLst>
                          </p:cTn>
                        </p:par>
                        <p:par>
                          <p:cTn id="8" fill="hold">
                            <p:stCondLst>
                              <p:cond delay="1000"/>
                            </p:stCondLst>
                            <p:childTnLst>
                              <p:par>
                                <p:cTn id="9" presetID="42" presetClass="entr" presetSubtype="0" fill="hold" nodeType="afterEffect">
                                  <p:stCondLst>
                                    <p:cond delay="0"/>
                                  </p:stCondLst>
                                  <p:childTnLst>
                                    <p:set>
                                      <p:cBhvr>
                                        <p:cTn id="10" dur="1" fill="hold">
                                          <p:stCondLst>
                                            <p:cond delay="0"/>
                                          </p:stCondLst>
                                        </p:cTn>
                                        <p:tgtEl>
                                          <p:spTgt spid="29"/>
                                        </p:tgtEl>
                                        <p:attrNameLst>
                                          <p:attrName>style.visibility</p:attrName>
                                        </p:attrNameLst>
                                      </p:cBhvr>
                                      <p:to>
                                        <p:strVal val="visible"/>
                                      </p:to>
                                    </p:set>
                                    <p:animEffect transition="in" filter="fade">
                                      <p:cBhvr>
                                        <p:cTn id="11" dur="1000"/>
                                        <p:tgtEl>
                                          <p:spTgt spid="29"/>
                                        </p:tgtEl>
                                      </p:cBhvr>
                                    </p:animEffect>
                                    <p:anim calcmode="lin" valueType="num">
                                      <p:cBhvr>
                                        <p:cTn id="12" dur="1000" fill="hold"/>
                                        <p:tgtEl>
                                          <p:spTgt spid="29"/>
                                        </p:tgtEl>
                                        <p:attrNameLst>
                                          <p:attrName>ppt_x</p:attrName>
                                        </p:attrNameLst>
                                      </p:cBhvr>
                                      <p:tavLst>
                                        <p:tav tm="0">
                                          <p:val>
                                            <p:strVal val="#ppt_x"/>
                                          </p:val>
                                        </p:tav>
                                        <p:tav tm="100000">
                                          <p:val>
                                            <p:strVal val="#ppt_x"/>
                                          </p:val>
                                        </p:tav>
                                      </p:tavLst>
                                    </p:anim>
                                    <p:anim calcmode="lin" valueType="num">
                                      <p:cBhvr>
                                        <p:cTn id="13" dur="1000" fill="hold"/>
                                        <p:tgtEl>
                                          <p:spTgt spid="29"/>
                                        </p:tgtEl>
                                        <p:attrNameLst>
                                          <p:attrName>ppt_y</p:attrName>
                                        </p:attrNameLst>
                                      </p:cBhvr>
                                      <p:tavLst>
                                        <p:tav tm="0">
                                          <p:val>
                                            <p:strVal val="#ppt_y+.1"/>
                                          </p:val>
                                        </p:tav>
                                        <p:tav tm="100000">
                                          <p:val>
                                            <p:strVal val="#ppt_y"/>
                                          </p:val>
                                        </p:tav>
                                      </p:tavLst>
                                    </p:anim>
                                  </p:childTnLst>
                                </p:cTn>
                              </p:par>
                            </p:childTnLst>
                          </p:cTn>
                        </p:par>
                        <p:par>
                          <p:cTn id="14" fill="hold">
                            <p:stCondLst>
                              <p:cond delay="2000"/>
                            </p:stCondLst>
                            <p:childTnLst>
                              <p:par>
                                <p:cTn id="15" presetID="14" presetClass="entr" presetSubtype="10" fill="hold" grpId="0" nodeType="after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randombar(horizontal)">
                                      <p:cBhvr>
                                        <p:cTn id="17" dur="1000"/>
                                        <p:tgtEl>
                                          <p:spTgt spid="14"/>
                                        </p:tgtEl>
                                      </p:cBhvr>
                                    </p:animEffect>
                                  </p:childTnLst>
                                </p:cTn>
                              </p:par>
                            </p:childTnLst>
                          </p:cTn>
                        </p:par>
                        <p:par>
                          <p:cTn id="18" fill="hold">
                            <p:stCondLst>
                              <p:cond delay="3000"/>
                            </p:stCondLst>
                            <p:childTnLst>
                              <p:par>
                                <p:cTn id="19" presetID="16" presetClass="entr" presetSubtype="42" fill="hold" grpId="0" nodeType="afterEffect">
                                  <p:stCondLst>
                                    <p:cond delay="0"/>
                                  </p:stCondLst>
                                  <p:childTnLst>
                                    <p:set>
                                      <p:cBhvr>
                                        <p:cTn id="20" dur="1" fill="hold">
                                          <p:stCondLst>
                                            <p:cond delay="0"/>
                                          </p:stCondLst>
                                        </p:cTn>
                                        <p:tgtEl>
                                          <p:spTgt spid="23"/>
                                        </p:tgtEl>
                                        <p:attrNameLst>
                                          <p:attrName>style.visibility</p:attrName>
                                        </p:attrNameLst>
                                      </p:cBhvr>
                                      <p:to>
                                        <p:strVal val="visible"/>
                                      </p:to>
                                    </p:set>
                                    <p:animEffect transition="in" filter="barn(outHorizontal)">
                                      <p:cBhvr>
                                        <p:cTn id="21" dur="1500"/>
                                        <p:tgtEl>
                                          <p:spTgt spid="23"/>
                                        </p:tgtEl>
                                      </p:cBhvr>
                                    </p:animEffect>
                                  </p:childTnLst>
                                </p:cTn>
                              </p:par>
                              <p:par>
                                <p:cTn id="22" presetID="16" presetClass="entr" presetSubtype="21" fill="hold" grpId="0" nodeType="withEffect">
                                  <p:stCondLst>
                                    <p:cond delay="0"/>
                                  </p:stCondLst>
                                  <p:childTnLst>
                                    <p:set>
                                      <p:cBhvr>
                                        <p:cTn id="23" dur="1" fill="hold">
                                          <p:stCondLst>
                                            <p:cond delay="0"/>
                                          </p:stCondLst>
                                        </p:cTn>
                                        <p:tgtEl>
                                          <p:spTgt spid="27"/>
                                        </p:tgtEl>
                                        <p:attrNameLst>
                                          <p:attrName>style.visibility</p:attrName>
                                        </p:attrNameLst>
                                      </p:cBhvr>
                                      <p:to>
                                        <p:strVal val="visible"/>
                                      </p:to>
                                    </p:set>
                                    <p:animEffect transition="in" filter="barn(inVertical)">
                                      <p:cBhvr>
                                        <p:cTn id="24"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23" grpId="0" animBg="1"/>
      <p:bldP spid="2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0" y="5727987"/>
            <a:ext cx="12192000" cy="1130013"/>
            <a:chOff x="0" y="5620298"/>
            <a:chExt cx="12192000" cy="1237702"/>
          </a:xfrm>
        </p:grpSpPr>
        <p:sp>
          <p:nvSpPr>
            <p:cNvPr id="5" name="矩形 4"/>
            <p:cNvSpPr/>
            <p:nvPr/>
          </p:nvSpPr>
          <p:spPr>
            <a:xfrm>
              <a:off x="0" y="5711154"/>
              <a:ext cx="12192000" cy="1146846"/>
            </a:xfrm>
            <a:custGeom>
              <a:avLst/>
              <a:gdLst>
                <a:gd name="connsiteX0" fmla="*/ 0 w 12192000"/>
                <a:gd name="connsiteY0" fmla="*/ 0 h 1284514"/>
                <a:gd name="connsiteX1" fmla="*/ 12192000 w 12192000"/>
                <a:gd name="connsiteY1" fmla="*/ 0 h 1284514"/>
                <a:gd name="connsiteX2" fmla="*/ 12192000 w 12192000"/>
                <a:gd name="connsiteY2" fmla="*/ 1284514 h 1284514"/>
                <a:gd name="connsiteX3" fmla="*/ 0 w 12192000"/>
                <a:gd name="connsiteY3" fmla="*/ 1284514 h 1284514"/>
                <a:gd name="connsiteX4" fmla="*/ 0 w 12192000"/>
                <a:gd name="connsiteY4" fmla="*/ 0 h 1284514"/>
                <a:gd name="connsiteX0-1" fmla="*/ 0 w 12192000"/>
                <a:gd name="connsiteY0-2" fmla="*/ 1284514 h 1284514"/>
                <a:gd name="connsiteX1-3" fmla="*/ 12192000 w 12192000"/>
                <a:gd name="connsiteY1-4" fmla="*/ 0 h 1284514"/>
                <a:gd name="connsiteX2-5" fmla="*/ 12192000 w 12192000"/>
                <a:gd name="connsiteY2-6" fmla="*/ 1284514 h 1284514"/>
                <a:gd name="connsiteX3-7" fmla="*/ 0 w 12192000"/>
                <a:gd name="connsiteY3-8" fmla="*/ 1284514 h 1284514"/>
                <a:gd name="connsiteX0-9" fmla="*/ 0 w 12192000"/>
                <a:gd name="connsiteY0-10" fmla="*/ 1284514 h 1284514"/>
                <a:gd name="connsiteX1-11" fmla="*/ 12192000 w 12192000"/>
                <a:gd name="connsiteY1-12" fmla="*/ 0 h 1284514"/>
                <a:gd name="connsiteX2-13" fmla="*/ 12192000 w 12192000"/>
                <a:gd name="connsiteY2-14" fmla="*/ 1284514 h 1284514"/>
                <a:gd name="connsiteX3-15" fmla="*/ 0 w 12192000"/>
                <a:gd name="connsiteY3-16" fmla="*/ 1284514 h 1284514"/>
                <a:gd name="connsiteX0-17" fmla="*/ 249129 w 12441129"/>
                <a:gd name="connsiteY0-18" fmla="*/ 1340574 h 1340574"/>
                <a:gd name="connsiteX1-19" fmla="*/ 4792100 w 12441129"/>
                <a:gd name="connsiteY1-20" fmla="*/ 186688 h 1340574"/>
                <a:gd name="connsiteX2-21" fmla="*/ 12441129 w 12441129"/>
                <a:gd name="connsiteY2-22" fmla="*/ 56060 h 1340574"/>
                <a:gd name="connsiteX3-23" fmla="*/ 12441129 w 12441129"/>
                <a:gd name="connsiteY3-24" fmla="*/ 1340574 h 1340574"/>
                <a:gd name="connsiteX4-25" fmla="*/ 249129 w 12441129"/>
                <a:gd name="connsiteY4-26" fmla="*/ 1340574 h 1340574"/>
                <a:gd name="connsiteX0-27" fmla="*/ 0 w 12192000"/>
                <a:gd name="connsiteY0-28" fmla="*/ 1340574 h 1340574"/>
                <a:gd name="connsiteX1-29" fmla="*/ 4542971 w 12192000"/>
                <a:gd name="connsiteY1-30" fmla="*/ 186688 h 1340574"/>
                <a:gd name="connsiteX2-31" fmla="*/ 12192000 w 12192000"/>
                <a:gd name="connsiteY2-32" fmla="*/ 56060 h 1340574"/>
                <a:gd name="connsiteX3-33" fmla="*/ 12192000 w 12192000"/>
                <a:gd name="connsiteY3-34" fmla="*/ 1340574 h 1340574"/>
                <a:gd name="connsiteX4-35" fmla="*/ 0 w 12192000"/>
                <a:gd name="connsiteY4-36" fmla="*/ 1340574 h 1340574"/>
                <a:gd name="connsiteX0-37" fmla="*/ 0 w 12192000"/>
                <a:gd name="connsiteY0-38" fmla="*/ 1340574 h 1340574"/>
                <a:gd name="connsiteX1-39" fmla="*/ 4542971 w 12192000"/>
                <a:gd name="connsiteY1-40" fmla="*/ 186688 h 1340574"/>
                <a:gd name="connsiteX2-41" fmla="*/ 12192000 w 12192000"/>
                <a:gd name="connsiteY2-42" fmla="*/ 56060 h 1340574"/>
                <a:gd name="connsiteX3-43" fmla="*/ 12192000 w 12192000"/>
                <a:gd name="connsiteY3-44" fmla="*/ 1340574 h 1340574"/>
                <a:gd name="connsiteX4-45" fmla="*/ 0 w 12192000"/>
                <a:gd name="connsiteY4-46" fmla="*/ 1340574 h 1340574"/>
                <a:gd name="connsiteX0-47" fmla="*/ 0 w 12192000"/>
                <a:gd name="connsiteY0-48" fmla="*/ 1348860 h 1348860"/>
                <a:gd name="connsiteX1-49" fmla="*/ 4542971 w 12192000"/>
                <a:gd name="connsiteY1-50" fmla="*/ 194974 h 1348860"/>
                <a:gd name="connsiteX2-51" fmla="*/ 12192000 w 12192000"/>
                <a:gd name="connsiteY2-52" fmla="*/ 64346 h 1348860"/>
                <a:gd name="connsiteX3-53" fmla="*/ 12192000 w 12192000"/>
                <a:gd name="connsiteY3-54" fmla="*/ 1348860 h 1348860"/>
                <a:gd name="connsiteX4-55" fmla="*/ 0 w 12192000"/>
                <a:gd name="connsiteY4-56" fmla="*/ 1348860 h 1348860"/>
                <a:gd name="connsiteX0-57" fmla="*/ 233347 w 12425347"/>
                <a:gd name="connsiteY0-58" fmla="*/ 1348860 h 1348860"/>
                <a:gd name="connsiteX1-59" fmla="*/ 4776318 w 12425347"/>
                <a:gd name="connsiteY1-60" fmla="*/ 194974 h 1348860"/>
                <a:gd name="connsiteX2-61" fmla="*/ 12425347 w 12425347"/>
                <a:gd name="connsiteY2-62" fmla="*/ 64346 h 1348860"/>
                <a:gd name="connsiteX3-63" fmla="*/ 12425347 w 12425347"/>
                <a:gd name="connsiteY3-64" fmla="*/ 1348860 h 1348860"/>
                <a:gd name="connsiteX4-65" fmla="*/ 233347 w 12425347"/>
                <a:gd name="connsiteY4-66" fmla="*/ 1348860 h 1348860"/>
                <a:gd name="connsiteX0-67" fmla="*/ 0 w 12192000"/>
                <a:gd name="connsiteY0-68" fmla="*/ 1348860 h 1348860"/>
                <a:gd name="connsiteX1-69" fmla="*/ 4542971 w 12192000"/>
                <a:gd name="connsiteY1-70" fmla="*/ 194974 h 1348860"/>
                <a:gd name="connsiteX2-71" fmla="*/ 12192000 w 12192000"/>
                <a:gd name="connsiteY2-72" fmla="*/ 64346 h 1348860"/>
                <a:gd name="connsiteX3-73" fmla="*/ 12192000 w 12192000"/>
                <a:gd name="connsiteY3-74" fmla="*/ 1348860 h 1348860"/>
                <a:gd name="connsiteX4-75" fmla="*/ 0 w 12192000"/>
                <a:gd name="connsiteY4-76" fmla="*/ 1348860 h 1348860"/>
                <a:gd name="connsiteX0-77" fmla="*/ 0 w 12192000"/>
                <a:gd name="connsiteY0-78" fmla="*/ 1405597 h 1405597"/>
                <a:gd name="connsiteX1-79" fmla="*/ 4542971 w 12192000"/>
                <a:gd name="connsiteY1-80" fmla="*/ 251711 h 1405597"/>
                <a:gd name="connsiteX2-81" fmla="*/ 12192000 w 12192000"/>
                <a:gd name="connsiteY2-82" fmla="*/ 121083 h 1405597"/>
                <a:gd name="connsiteX3-83" fmla="*/ 12192000 w 12192000"/>
                <a:gd name="connsiteY3-84" fmla="*/ 1405597 h 1405597"/>
                <a:gd name="connsiteX4-85" fmla="*/ 0 w 12192000"/>
                <a:gd name="connsiteY4-86" fmla="*/ 1405597 h 1405597"/>
                <a:gd name="connsiteX0-87" fmla="*/ 0 w 12192000"/>
                <a:gd name="connsiteY0-88" fmla="*/ 1320403 h 1320403"/>
                <a:gd name="connsiteX1-89" fmla="*/ 4542971 w 12192000"/>
                <a:gd name="connsiteY1-90" fmla="*/ 166517 h 1320403"/>
                <a:gd name="connsiteX2-91" fmla="*/ 7997371 w 12192000"/>
                <a:gd name="connsiteY2-92" fmla="*/ 805147 h 1320403"/>
                <a:gd name="connsiteX3-93" fmla="*/ 12192000 w 12192000"/>
                <a:gd name="connsiteY3-94" fmla="*/ 35889 h 1320403"/>
                <a:gd name="connsiteX4-95" fmla="*/ 12192000 w 12192000"/>
                <a:gd name="connsiteY4-96" fmla="*/ 1320403 h 1320403"/>
                <a:gd name="connsiteX5" fmla="*/ 0 w 12192000"/>
                <a:gd name="connsiteY5" fmla="*/ 1320403 h 1320403"/>
                <a:gd name="connsiteX0-97" fmla="*/ 0 w 12192000"/>
                <a:gd name="connsiteY0-98" fmla="*/ 1321338 h 1321338"/>
                <a:gd name="connsiteX1-99" fmla="*/ 4542971 w 12192000"/>
                <a:gd name="connsiteY1-100" fmla="*/ 167452 h 1321338"/>
                <a:gd name="connsiteX2-101" fmla="*/ 8040914 w 12192000"/>
                <a:gd name="connsiteY2-102" fmla="*/ 777053 h 1321338"/>
                <a:gd name="connsiteX3-103" fmla="*/ 12192000 w 12192000"/>
                <a:gd name="connsiteY3-104" fmla="*/ 36824 h 1321338"/>
                <a:gd name="connsiteX4-105" fmla="*/ 12192000 w 12192000"/>
                <a:gd name="connsiteY4-106" fmla="*/ 1321338 h 1321338"/>
                <a:gd name="connsiteX5-107" fmla="*/ 0 w 12192000"/>
                <a:gd name="connsiteY5-108" fmla="*/ 1321338 h 1321338"/>
                <a:gd name="connsiteX0-109" fmla="*/ 0 w 12192000"/>
                <a:gd name="connsiteY0-110" fmla="*/ 1321338 h 1321338"/>
                <a:gd name="connsiteX1-111" fmla="*/ 4542971 w 12192000"/>
                <a:gd name="connsiteY1-112" fmla="*/ 167452 h 1321338"/>
                <a:gd name="connsiteX2-113" fmla="*/ 8040914 w 12192000"/>
                <a:gd name="connsiteY2-114" fmla="*/ 777053 h 1321338"/>
                <a:gd name="connsiteX3-115" fmla="*/ 12192000 w 12192000"/>
                <a:gd name="connsiteY3-116" fmla="*/ 36824 h 1321338"/>
                <a:gd name="connsiteX4-117" fmla="*/ 12192000 w 12192000"/>
                <a:gd name="connsiteY4-118" fmla="*/ 1321338 h 1321338"/>
                <a:gd name="connsiteX5-119" fmla="*/ 0 w 12192000"/>
                <a:gd name="connsiteY5-120" fmla="*/ 1321338 h 1321338"/>
                <a:gd name="connsiteX0-121" fmla="*/ 0 w 12451870"/>
                <a:gd name="connsiteY0-122" fmla="*/ 1164632 h 1164632"/>
                <a:gd name="connsiteX1-123" fmla="*/ 4542971 w 12451870"/>
                <a:gd name="connsiteY1-124" fmla="*/ 10746 h 1164632"/>
                <a:gd name="connsiteX2-125" fmla="*/ 8040914 w 12451870"/>
                <a:gd name="connsiteY2-126" fmla="*/ 620347 h 1164632"/>
                <a:gd name="connsiteX3-127" fmla="*/ 12192000 w 12451870"/>
                <a:gd name="connsiteY3-128" fmla="*/ 1164632 h 1164632"/>
                <a:gd name="connsiteX4-129" fmla="*/ 0 w 12451870"/>
                <a:gd name="connsiteY4-130" fmla="*/ 1164632 h 1164632"/>
                <a:gd name="connsiteX0-131" fmla="*/ 0 w 12192000"/>
                <a:gd name="connsiteY0-132" fmla="*/ 1164632 h 1164632"/>
                <a:gd name="connsiteX1-133" fmla="*/ 4542971 w 12192000"/>
                <a:gd name="connsiteY1-134" fmla="*/ 10746 h 1164632"/>
                <a:gd name="connsiteX2-135" fmla="*/ 8040914 w 12192000"/>
                <a:gd name="connsiteY2-136" fmla="*/ 620347 h 1164632"/>
                <a:gd name="connsiteX3-137" fmla="*/ 12192000 w 12192000"/>
                <a:gd name="connsiteY3-138" fmla="*/ 1164632 h 1164632"/>
                <a:gd name="connsiteX4-139" fmla="*/ 0 w 12192000"/>
                <a:gd name="connsiteY4-140" fmla="*/ 1164632 h 1164632"/>
                <a:gd name="connsiteX0-141" fmla="*/ 0 w 12192000"/>
                <a:gd name="connsiteY0-142" fmla="*/ 1166245 h 1166245"/>
                <a:gd name="connsiteX1-143" fmla="*/ 4542971 w 12192000"/>
                <a:gd name="connsiteY1-144" fmla="*/ 12359 h 1166245"/>
                <a:gd name="connsiteX2-145" fmla="*/ 7881257 w 12192000"/>
                <a:gd name="connsiteY2-146" fmla="*/ 592931 h 1166245"/>
                <a:gd name="connsiteX3-147" fmla="*/ 12192000 w 12192000"/>
                <a:gd name="connsiteY3-148" fmla="*/ 1166245 h 1166245"/>
                <a:gd name="connsiteX4-149" fmla="*/ 0 w 12192000"/>
                <a:gd name="connsiteY4-150" fmla="*/ 1166245 h 1166245"/>
                <a:gd name="connsiteX0-151" fmla="*/ 0 w 12192000"/>
                <a:gd name="connsiteY0-152" fmla="*/ 1166245 h 1166245"/>
                <a:gd name="connsiteX1-153" fmla="*/ 4542971 w 12192000"/>
                <a:gd name="connsiteY1-154" fmla="*/ 12359 h 1166245"/>
                <a:gd name="connsiteX2-155" fmla="*/ 7881257 w 12192000"/>
                <a:gd name="connsiteY2-156" fmla="*/ 592931 h 1166245"/>
                <a:gd name="connsiteX3-157" fmla="*/ 12192000 w 12192000"/>
                <a:gd name="connsiteY3-158" fmla="*/ 1166245 h 1166245"/>
                <a:gd name="connsiteX4-159" fmla="*/ 0 w 12192000"/>
                <a:gd name="connsiteY4-160" fmla="*/ 1166245 h 1166245"/>
                <a:gd name="connsiteX0-161" fmla="*/ 0 w 12192000"/>
                <a:gd name="connsiteY0-162" fmla="*/ 1160586 h 1160586"/>
                <a:gd name="connsiteX1-163" fmla="*/ 4542971 w 12192000"/>
                <a:gd name="connsiteY1-164" fmla="*/ 6700 h 1160586"/>
                <a:gd name="connsiteX2-165" fmla="*/ 7881257 w 12192000"/>
                <a:gd name="connsiteY2-166" fmla="*/ 587272 h 1160586"/>
                <a:gd name="connsiteX3-167" fmla="*/ 12192000 w 12192000"/>
                <a:gd name="connsiteY3-168" fmla="*/ 1160586 h 1160586"/>
                <a:gd name="connsiteX4-169" fmla="*/ 0 w 12192000"/>
                <a:gd name="connsiteY4-170" fmla="*/ 1160586 h 1160586"/>
                <a:gd name="connsiteX0-171" fmla="*/ 0 w 12192000"/>
                <a:gd name="connsiteY0-172" fmla="*/ 1160586 h 1160586"/>
                <a:gd name="connsiteX1-173" fmla="*/ 4542971 w 12192000"/>
                <a:gd name="connsiteY1-174" fmla="*/ 6700 h 1160586"/>
                <a:gd name="connsiteX2-175" fmla="*/ 7808686 w 12192000"/>
                <a:gd name="connsiteY2-176" fmla="*/ 587272 h 1160586"/>
                <a:gd name="connsiteX3-177" fmla="*/ 12192000 w 12192000"/>
                <a:gd name="connsiteY3-178" fmla="*/ 1160586 h 1160586"/>
                <a:gd name="connsiteX4-179" fmla="*/ 0 w 12192000"/>
                <a:gd name="connsiteY4-180" fmla="*/ 1160586 h 1160586"/>
                <a:gd name="connsiteX0-181" fmla="*/ 0 w 12192000"/>
                <a:gd name="connsiteY0-182" fmla="*/ 1162364 h 1162364"/>
                <a:gd name="connsiteX1-183" fmla="*/ 4542971 w 12192000"/>
                <a:gd name="connsiteY1-184" fmla="*/ 8478 h 1162364"/>
                <a:gd name="connsiteX2-185" fmla="*/ 7126515 w 12192000"/>
                <a:gd name="connsiteY2-186" fmla="*/ 530993 h 1162364"/>
                <a:gd name="connsiteX3-187" fmla="*/ 12192000 w 12192000"/>
                <a:gd name="connsiteY3-188" fmla="*/ 1162364 h 1162364"/>
                <a:gd name="connsiteX4-189" fmla="*/ 0 w 12192000"/>
                <a:gd name="connsiteY4-190" fmla="*/ 1162364 h 1162364"/>
                <a:gd name="connsiteX0-191" fmla="*/ 0 w 12563710"/>
                <a:gd name="connsiteY0-192" fmla="*/ 1167359 h 1167359"/>
                <a:gd name="connsiteX1-193" fmla="*/ 4542971 w 12563710"/>
                <a:gd name="connsiteY1-194" fmla="*/ 13473 h 1167359"/>
                <a:gd name="connsiteX2-195" fmla="*/ 7126515 w 12563710"/>
                <a:gd name="connsiteY2-196" fmla="*/ 535988 h 1167359"/>
                <a:gd name="connsiteX3-197" fmla="*/ 9216571 w 12563710"/>
                <a:gd name="connsiteY3-198" fmla="*/ 521474 h 1167359"/>
                <a:gd name="connsiteX4-199" fmla="*/ 12192000 w 12563710"/>
                <a:gd name="connsiteY4-200" fmla="*/ 1167359 h 1167359"/>
                <a:gd name="connsiteX5-201" fmla="*/ 0 w 12563710"/>
                <a:gd name="connsiteY5-202" fmla="*/ 1167359 h 1167359"/>
                <a:gd name="connsiteX0-203" fmla="*/ 0 w 12563710"/>
                <a:gd name="connsiteY0-204" fmla="*/ 1167359 h 1167359"/>
                <a:gd name="connsiteX1-205" fmla="*/ 4542971 w 12563710"/>
                <a:gd name="connsiteY1-206" fmla="*/ 13473 h 1167359"/>
                <a:gd name="connsiteX2-207" fmla="*/ 7126515 w 12563710"/>
                <a:gd name="connsiteY2-208" fmla="*/ 535988 h 1167359"/>
                <a:gd name="connsiteX3-209" fmla="*/ 9216571 w 12563710"/>
                <a:gd name="connsiteY3-210" fmla="*/ 521474 h 1167359"/>
                <a:gd name="connsiteX4-211" fmla="*/ 12192000 w 12563710"/>
                <a:gd name="connsiteY4-212" fmla="*/ 1167359 h 1167359"/>
                <a:gd name="connsiteX5-213" fmla="*/ 0 w 12563710"/>
                <a:gd name="connsiteY5-214" fmla="*/ 1167359 h 1167359"/>
                <a:gd name="connsiteX0-215" fmla="*/ 0 w 12550463"/>
                <a:gd name="connsiteY0-216" fmla="*/ 1167359 h 1167359"/>
                <a:gd name="connsiteX1-217" fmla="*/ 4542971 w 12550463"/>
                <a:gd name="connsiteY1-218" fmla="*/ 13473 h 1167359"/>
                <a:gd name="connsiteX2-219" fmla="*/ 7126515 w 12550463"/>
                <a:gd name="connsiteY2-220" fmla="*/ 535988 h 1167359"/>
                <a:gd name="connsiteX3-221" fmla="*/ 9216571 w 12550463"/>
                <a:gd name="connsiteY3-222" fmla="*/ 521474 h 1167359"/>
                <a:gd name="connsiteX4-223" fmla="*/ 12192000 w 12550463"/>
                <a:gd name="connsiteY4-224" fmla="*/ 1167359 h 1167359"/>
                <a:gd name="connsiteX5-225" fmla="*/ 0 w 12550463"/>
                <a:gd name="connsiteY5-226" fmla="*/ 1167359 h 1167359"/>
                <a:gd name="connsiteX0-227" fmla="*/ 0 w 12192000"/>
                <a:gd name="connsiteY0-228" fmla="*/ 1167359 h 1167359"/>
                <a:gd name="connsiteX1-229" fmla="*/ 4542971 w 12192000"/>
                <a:gd name="connsiteY1-230" fmla="*/ 13473 h 1167359"/>
                <a:gd name="connsiteX2-231" fmla="*/ 7126515 w 12192000"/>
                <a:gd name="connsiteY2-232" fmla="*/ 535988 h 1167359"/>
                <a:gd name="connsiteX3-233" fmla="*/ 9216571 w 12192000"/>
                <a:gd name="connsiteY3-234" fmla="*/ 521474 h 1167359"/>
                <a:gd name="connsiteX4-235" fmla="*/ 12192000 w 12192000"/>
                <a:gd name="connsiteY4-236" fmla="*/ 1167359 h 1167359"/>
                <a:gd name="connsiteX5-237" fmla="*/ 0 w 12192000"/>
                <a:gd name="connsiteY5-238" fmla="*/ 1167359 h 1167359"/>
                <a:gd name="connsiteX0-239" fmla="*/ 0 w 12192000"/>
                <a:gd name="connsiteY0-240" fmla="*/ 1167359 h 1167359"/>
                <a:gd name="connsiteX1-241" fmla="*/ 4542971 w 12192000"/>
                <a:gd name="connsiteY1-242" fmla="*/ 13473 h 1167359"/>
                <a:gd name="connsiteX2-243" fmla="*/ 7126515 w 12192000"/>
                <a:gd name="connsiteY2-244" fmla="*/ 535988 h 1167359"/>
                <a:gd name="connsiteX3-245" fmla="*/ 9216571 w 12192000"/>
                <a:gd name="connsiteY3-246" fmla="*/ 521474 h 1167359"/>
                <a:gd name="connsiteX4-247" fmla="*/ 12192000 w 12192000"/>
                <a:gd name="connsiteY4-248" fmla="*/ 1167359 h 1167359"/>
                <a:gd name="connsiteX5-249" fmla="*/ 0 w 12192000"/>
                <a:gd name="connsiteY5-250" fmla="*/ 1167359 h 1167359"/>
                <a:gd name="connsiteX0-251" fmla="*/ 0 w 12192000"/>
                <a:gd name="connsiteY0-252" fmla="*/ 1167359 h 1167359"/>
                <a:gd name="connsiteX1-253" fmla="*/ 4542971 w 12192000"/>
                <a:gd name="connsiteY1-254" fmla="*/ 13473 h 1167359"/>
                <a:gd name="connsiteX2-255" fmla="*/ 7126515 w 12192000"/>
                <a:gd name="connsiteY2-256" fmla="*/ 535988 h 1167359"/>
                <a:gd name="connsiteX3-257" fmla="*/ 9216571 w 12192000"/>
                <a:gd name="connsiteY3-258" fmla="*/ 521474 h 1167359"/>
                <a:gd name="connsiteX4-259" fmla="*/ 12192000 w 12192000"/>
                <a:gd name="connsiteY4-260" fmla="*/ 1167359 h 1167359"/>
                <a:gd name="connsiteX5-261" fmla="*/ 0 w 12192000"/>
                <a:gd name="connsiteY5-262" fmla="*/ 1167359 h 1167359"/>
                <a:gd name="connsiteX0-263" fmla="*/ 0 w 12192000"/>
                <a:gd name="connsiteY0-264" fmla="*/ 1168115 h 1168115"/>
                <a:gd name="connsiteX1-265" fmla="*/ 4542971 w 12192000"/>
                <a:gd name="connsiteY1-266" fmla="*/ 14229 h 1168115"/>
                <a:gd name="connsiteX2-267" fmla="*/ 7342415 w 12192000"/>
                <a:gd name="connsiteY2-268" fmla="*/ 524044 h 1168115"/>
                <a:gd name="connsiteX3-269" fmla="*/ 9216571 w 12192000"/>
                <a:gd name="connsiteY3-270" fmla="*/ 522230 h 1168115"/>
                <a:gd name="connsiteX4-271" fmla="*/ 12192000 w 12192000"/>
                <a:gd name="connsiteY4-272" fmla="*/ 1168115 h 1168115"/>
                <a:gd name="connsiteX5-273" fmla="*/ 0 w 12192000"/>
                <a:gd name="connsiteY5-274" fmla="*/ 1168115 h 1168115"/>
                <a:gd name="connsiteX0-275" fmla="*/ 0 w 12192000"/>
                <a:gd name="connsiteY0-276" fmla="*/ 1163460 h 1163460"/>
                <a:gd name="connsiteX1-277" fmla="*/ 4542971 w 12192000"/>
                <a:gd name="connsiteY1-278" fmla="*/ 9574 h 1163460"/>
                <a:gd name="connsiteX2-279" fmla="*/ 7685315 w 12192000"/>
                <a:gd name="connsiteY2-280" fmla="*/ 608289 h 1163460"/>
                <a:gd name="connsiteX3-281" fmla="*/ 9216571 w 12192000"/>
                <a:gd name="connsiteY3-282" fmla="*/ 517575 h 1163460"/>
                <a:gd name="connsiteX4-283" fmla="*/ 12192000 w 12192000"/>
                <a:gd name="connsiteY4-284" fmla="*/ 1163460 h 1163460"/>
                <a:gd name="connsiteX5-285" fmla="*/ 0 w 12192000"/>
                <a:gd name="connsiteY5-286" fmla="*/ 1163460 h 1163460"/>
                <a:gd name="connsiteX0-287" fmla="*/ 0 w 12192000"/>
                <a:gd name="connsiteY0-288" fmla="*/ 1163287 h 1163287"/>
                <a:gd name="connsiteX1-289" fmla="*/ 4542971 w 12192000"/>
                <a:gd name="connsiteY1-290" fmla="*/ 9401 h 1163287"/>
                <a:gd name="connsiteX2-291" fmla="*/ 7685315 w 12192000"/>
                <a:gd name="connsiteY2-292" fmla="*/ 608116 h 1163287"/>
                <a:gd name="connsiteX3-293" fmla="*/ 9216571 w 12192000"/>
                <a:gd name="connsiteY3-294" fmla="*/ 517402 h 1163287"/>
                <a:gd name="connsiteX4-295" fmla="*/ 12192000 w 12192000"/>
                <a:gd name="connsiteY4-296" fmla="*/ 1163287 h 1163287"/>
                <a:gd name="connsiteX5-297" fmla="*/ 0 w 12192000"/>
                <a:gd name="connsiteY5-298" fmla="*/ 1163287 h 1163287"/>
                <a:gd name="connsiteX0-299" fmla="*/ 0 w 12192000"/>
                <a:gd name="connsiteY0-300" fmla="*/ 1163287 h 1163287"/>
                <a:gd name="connsiteX1-301" fmla="*/ 4542971 w 12192000"/>
                <a:gd name="connsiteY1-302" fmla="*/ 9401 h 1163287"/>
                <a:gd name="connsiteX2-303" fmla="*/ 7685315 w 12192000"/>
                <a:gd name="connsiteY2-304" fmla="*/ 608116 h 1163287"/>
                <a:gd name="connsiteX3-305" fmla="*/ 9216571 w 12192000"/>
                <a:gd name="connsiteY3-306" fmla="*/ 517402 h 1163287"/>
                <a:gd name="connsiteX4-307" fmla="*/ 12192000 w 12192000"/>
                <a:gd name="connsiteY4-308" fmla="*/ 1163287 h 1163287"/>
                <a:gd name="connsiteX5-309" fmla="*/ 0 w 12192000"/>
                <a:gd name="connsiteY5-310" fmla="*/ 1163287 h 1163287"/>
                <a:gd name="connsiteX0-311" fmla="*/ 0 w 12192000"/>
                <a:gd name="connsiteY0-312" fmla="*/ 1163287 h 1163287"/>
                <a:gd name="connsiteX1-313" fmla="*/ 4542971 w 12192000"/>
                <a:gd name="connsiteY1-314" fmla="*/ 9401 h 1163287"/>
                <a:gd name="connsiteX2-315" fmla="*/ 7685315 w 12192000"/>
                <a:gd name="connsiteY2-316" fmla="*/ 608116 h 1163287"/>
                <a:gd name="connsiteX3-317" fmla="*/ 9216571 w 12192000"/>
                <a:gd name="connsiteY3-318" fmla="*/ 517402 h 1163287"/>
                <a:gd name="connsiteX4-319" fmla="*/ 12192000 w 12192000"/>
                <a:gd name="connsiteY4-320" fmla="*/ 1163287 h 1163287"/>
                <a:gd name="connsiteX5-321" fmla="*/ 0 w 12192000"/>
                <a:gd name="connsiteY5-322" fmla="*/ 1163287 h 1163287"/>
                <a:gd name="connsiteX0-323" fmla="*/ 0 w 12192000"/>
                <a:gd name="connsiteY0-324" fmla="*/ 1163287 h 1163287"/>
                <a:gd name="connsiteX1-325" fmla="*/ 4542971 w 12192000"/>
                <a:gd name="connsiteY1-326" fmla="*/ 9401 h 1163287"/>
                <a:gd name="connsiteX2-327" fmla="*/ 7685315 w 12192000"/>
                <a:gd name="connsiteY2-328" fmla="*/ 608116 h 1163287"/>
                <a:gd name="connsiteX3-329" fmla="*/ 9216571 w 12192000"/>
                <a:gd name="connsiteY3-330" fmla="*/ 517402 h 1163287"/>
                <a:gd name="connsiteX4-331" fmla="*/ 12192000 w 12192000"/>
                <a:gd name="connsiteY4-332" fmla="*/ 1163287 h 1163287"/>
                <a:gd name="connsiteX5-333" fmla="*/ 0 w 12192000"/>
                <a:gd name="connsiteY5-334" fmla="*/ 1163287 h 1163287"/>
                <a:gd name="connsiteX0-335" fmla="*/ 0 w 12192000"/>
                <a:gd name="connsiteY0-336" fmla="*/ 1163287 h 1163287"/>
                <a:gd name="connsiteX1-337" fmla="*/ 4542971 w 12192000"/>
                <a:gd name="connsiteY1-338" fmla="*/ 9401 h 1163287"/>
                <a:gd name="connsiteX2-339" fmla="*/ 7685315 w 12192000"/>
                <a:gd name="connsiteY2-340" fmla="*/ 608116 h 1163287"/>
                <a:gd name="connsiteX3-341" fmla="*/ 9216571 w 12192000"/>
                <a:gd name="connsiteY3-342" fmla="*/ 517402 h 1163287"/>
                <a:gd name="connsiteX4-343" fmla="*/ 12192000 w 12192000"/>
                <a:gd name="connsiteY4-344" fmla="*/ 1163287 h 1163287"/>
                <a:gd name="connsiteX5-345" fmla="*/ 0 w 12192000"/>
                <a:gd name="connsiteY5-346" fmla="*/ 1163287 h 1163287"/>
                <a:gd name="connsiteX0-347" fmla="*/ 0 w 12192000"/>
                <a:gd name="connsiteY0-348" fmla="*/ 1163287 h 1163287"/>
                <a:gd name="connsiteX1-349" fmla="*/ 4542971 w 12192000"/>
                <a:gd name="connsiteY1-350" fmla="*/ 9401 h 1163287"/>
                <a:gd name="connsiteX2-351" fmla="*/ 7685315 w 12192000"/>
                <a:gd name="connsiteY2-352" fmla="*/ 608116 h 1163287"/>
                <a:gd name="connsiteX3-353" fmla="*/ 9216571 w 12192000"/>
                <a:gd name="connsiteY3-354" fmla="*/ 517402 h 1163287"/>
                <a:gd name="connsiteX4-355" fmla="*/ 12192000 w 12192000"/>
                <a:gd name="connsiteY4-356" fmla="*/ 1163287 h 1163287"/>
                <a:gd name="connsiteX5-357" fmla="*/ 0 w 12192000"/>
                <a:gd name="connsiteY5-358" fmla="*/ 1163287 h 1163287"/>
                <a:gd name="connsiteX0-359" fmla="*/ 0 w 12192000"/>
                <a:gd name="connsiteY0-360" fmla="*/ 1154335 h 1154335"/>
                <a:gd name="connsiteX1-361" fmla="*/ 5023262 w 12192000"/>
                <a:gd name="connsiteY1-362" fmla="*/ 9685 h 1154335"/>
                <a:gd name="connsiteX2-363" fmla="*/ 7685315 w 12192000"/>
                <a:gd name="connsiteY2-364" fmla="*/ 599164 h 1154335"/>
                <a:gd name="connsiteX3-365" fmla="*/ 9216571 w 12192000"/>
                <a:gd name="connsiteY3-366" fmla="*/ 508450 h 1154335"/>
                <a:gd name="connsiteX4-367" fmla="*/ 12192000 w 12192000"/>
                <a:gd name="connsiteY4-368" fmla="*/ 1154335 h 1154335"/>
                <a:gd name="connsiteX5-369" fmla="*/ 0 w 12192000"/>
                <a:gd name="connsiteY5-370" fmla="*/ 1154335 h 1154335"/>
                <a:gd name="connsiteX0-371" fmla="*/ 0 w 12192000"/>
                <a:gd name="connsiteY0-372" fmla="*/ 1154335 h 1154335"/>
                <a:gd name="connsiteX1-373" fmla="*/ 5023262 w 12192000"/>
                <a:gd name="connsiteY1-374" fmla="*/ 9685 h 1154335"/>
                <a:gd name="connsiteX2-375" fmla="*/ 7685315 w 12192000"/>
                <a:gd name="connsiteY2-376" fmla="*/ 599164 h 1154335"/>
                <a:gd name="connsiteX3-377" fmla="*/ 9216571 w 12192000"/>
                <a:gd name="connsiteY3-378" fmla="*/ 508450 h 1154335"/>
                <a:gd name="connsiteX4-379" fmla="*/ 12192000 w 12192000"/>
                <a:gd name="connsiteY4-380" fmla="*/ 1154335 h 1154335"/>
                <a:gd name="connsiteX5-381" fmla="*/ 0 w 12192000"/>
                <a:gd name="connsiteY5-382" fmla="*/ 1154335 h 1154335"/>
                <a:gd name="connsiteX0-383" fmla="*/ 0 w 12192000"/>
                <a:gd name="connsiteY0-384" fmla="*/ 1154313 h 1154313"/>
                <a:gd name="connsiteX1-385" fmla="*/ 5023262 w 12192000"/>
                <a:gd name="connsiteY1-386" fmla="*/ 9663 h 1154313"/>
                <a:gd name="connsiteX2-387" fmla="*/ 7685315 w 12192000"/>
                <a:gd name="connsiteY2-388" fmla="*/ 599142 h 1154313"/>
                <a:gd name="connsiteX3-389" fmla="*/ 8994899 w 12192000"/>
                <a:gd name="connsiteY3-390" fmla="*/ 499192 h 1154313"/>
                <a:gd name="connsiteX4-391" fmla="*/ 12192000 w 12192000"/>
                <a:gd name="connsiteY4-392" fmla="*/ 1154313 h 1154313"/>
                <a:gd name="connsiteX5-393" fmla="*/ 0 w 12192000"/>
                <a:gd name="connsiteY5-394" fmla="*/ 1154313 h 1154313"/>
                <a:gd name="connsiteX0-395" fmla="*/ 0 w 12192000"/>
                <a:gd name="connsiteY0-396" fmla="*/ 1154313 h 1154313"/>
                <a:gd name="connsiteX1-397" fmla="*/ 5023262 w 12192000"/>
                <a:gd name="connsiteY1-398" fmla="*/ 9663 h 1154313"/>
                <a:gd name="connsiteX2-399" fmla="*/ 7685315 w 12192000"/>
                <a:gd name="connsiteY2-400" fmla="*/ 599142 h 1154313"/>
                <a:gd name="connsiteX3-401" fmla="*/ 8994899 w 12192000"/>
                <a:gd name="connsiteY3-402" fmla="*/ 499192 h 1154313"/>
                <a:gd name="connsiteX4-403" fmla="*/ 12192000 w 12192000"/>
                <a:gd name="connsiteY4-404" fmla="*/ 1154313 h 1154313"/>
                <a:gd name="connsiteX5-405" fmla="*/ 0 w 12192000"/>
                <a:gd name="connsiteY5-406" fmla="*/ 1154313 h 1154313"/>
                <a:gd name="connsiteX0-407" fmla="*/ 0 w 12192000"/>
                <a:gd name="connsiteY0-408" fmla="*/ 1154313 h 1154313"/>
                <a:gd name="connsiteX1-409" fmla="*/ 5023262 w 12192000"/>
                <a:gd name="connsiteY1-410" fmla="*/ 9663 h 1154313"/>
                <a:gd name="connsiteX2-411" fmla="*/ 7685315 w 12192000"/>
                <a:gd name="connsiteY2-412" fmla="*/ 599142 h 1154313"/>
                <a:gd name="connsiteX3-413" fmla="*/ 8994899 w 12192000"/>
                <a:gd name="connsiteY3-414" fmla="*/ 499192 h 1154313"/>
                <a:gd name="connsiteX4-415" fmla="*/ 12192000 w 12192000"/>
                <a:gd name="connsiteY4-416" fmla="*/ 1154313 h 1154313"/>
                <a:gd name="connsiteX5-417" fmla="*/ 0 w 12192000"/>
                <a:gd name="connsiteY5-418" fmla="*/ 1154313 h 1154313"/>
                <a:gd name="connsiteX0-419" fmla="*/ 0 w 12192000"/>
                <a:gd name="connsiteY0-420" fmla="*/ 1154313 h 1154313"/>
                <a:gd name="connsiteX1-421" fmla="*/ 5023262 w 12192000"/>
                <a:gd name="connsiteY1-422" fmla="*/ 9663 h 1154313"/>
                <a:gd name="connsiteX2-423" fmla="*/ 7685315 w 12192000"/>
                <a:gd name="connsiteY2-424" fmla="*/ 599142 h 1154313"/>
                <a:gd name="connsiteX3-425" fmla="*/ 8994899 w 12192000"/>
                <a:gd name="connsiteY3-426" fmla="*/ 499192 h 1154313"/>
                <a:gd name="connsiteX4-427" fmla="*/ 12192000 w 12192000"/>
                <a:gd name="connsiteY4-428" fmla="*/ 1154313 h 1154313"/>
                <a:gd name="connsiteX5-429" fmla="*/ 0 w 12192000"/>
                <a:gd name="connsiteY5-430" fmla="*/ 1154313 h 1154313"/>
                <a:gd name="connsiteX0-431" fmla="*/ 0 w 12192000"/>
                <a:gd name="connsiteY0-432" fmla="*/ 1154313 h 1154313"/>
                <a:gd name="connsiteX1-433" fmla="*/ 5023262 w 12192000"/>
                <a:gd name="connsiteY1-434" fmla="*/ 9663 h 1154313"/>
                <a:gd name="connsiteX2-435" fmla="*/ 7685315 w 12192000"/>
                <a:gd name="connsiteY2-436" fmla="*/ 599142 h 1154313"/>
                <a:gd name="connsiteX3-437" fmla="*/ 8994899 w 12192000"/>
                <a:gd name="connsiteY3-438" fmla="*/ 499192 h 1154313"/>
                <a:gd name="connsiteX4-439" fmla="*/ 12192000 w 12192000"/>
                <a:gd name="connsiteY4-440" fmla="*/ 1154313 h 1154313"/>
                <a:gd name="connsiteX5-441" fmla="*/ 0 w 12192000"/>
                <a:gd name="connsiteY5-442" fmla="*/ 1154313 h 1154313"/>
                <a:gd name="connsiteX0-443" fmla="*/ 0 w 12192000"/>
                <a:gd name="connsiteY0-444" fmla="*/ 1155628 h 1155628"/>
                <a:gd name="connsiteX1-445" fmla="*/ 5023262 w 12192000"/>
                <a:gd name="connsiteY1-446" fmla="*/ 10978 h 1155628"/>
                <a:gd name="connsiteX2-447" fmla="*/ 7205024 w 12192000"/>
                <a:gd name="connsiteY2-448" fmla="*/ 572748 h 1155628"/>
                <a:gd name="connsiteX3-449" fmla="*/ 8994899 w 12192000"/>
                <a:gd name="connsiteY3-450" fmla="*/ 500507 h 1155628"/>
                <a:gd name="connsiteX4-451" fmla="*/ 12192000 w 12192000"/>
                <a:gd name="connsiteY4-452" fmla="*/ 1155628 h 1155628"/>
                <a:gd name="connsiteX5-453" fmla="*/ 0 w 12192000"/>
                <a:gd name="connsiteY5-454" fmla="*/ 1155628 h 1155628"/>
                <a:gd name="connsiteX0-455" fmla="*/ 0 w 12192000"/>
                <a:gd name="connsiteY0-456" fmla="*/ 1155941 h 1155941"/>
                <a:gd name="connsiteX1-457" fmla="*/ 5023262 w 12192000"/>
                <a:gd name="connsiteY1-458" fmla="*/ 11291 h 1155941"/>
                <a:gd name="connsiteX2-459" fmla="*/ 7205024 w 12192000"/>
                <a:gd name="connsiteY2-460" fmla="*/ 573061 h 1155941"/>
                <a:gd name="connsiteX3-461" fmla="*/ 8994899 w 12192000"/>
                <a:gd name="connsiteY3-462" fmla="*/ 500820 h 1155941"/>
                <a:gd name="connsiteX4-463" fmla="*/ 12192000 w 12192000"/>
                <a:gd name="connsiteY4-464" fmla="*/ 1155941 h 1155941"/>
                <a:gd name="connsiteX5-465" fmla="*/ 0 w 12192000"/>
                <a:gd name="connsiteY5-466" fmla="*/ 1155941 h 1155941"/>
                <a:gd name="connsiteX0-467" fmla="*/ 0 w 12192000"/>
                <a:gd name="connsiteY0-468" fmla="*/ 1156444 h 1156444"/>
                <a:gd name="connsiteX1-469" fmla="*/ 5023262 w 12192000"/>
                <a:gd name="connsiteY1-470" fmla="*/ 11794 h 1156444"/>
                <a:gd name="connsiteX2-471" fmla="*/ 7205024 w 12192000"/>
                <a:gd name="connsiteY2-472" fmla="*/ 573564 h 1156444"/>
                <a:gd name="connsiteX3-473" fmla="*/ 8994899 w 12192000"/>
                <a:gd name="connsiteY3-474" fmla="*/ 501323 h 1156444"/>
                <a:gd name="connsiteX4-475" fmla="*/ 12192000 w 12192000"/>
                <a:gd name="connsiteY4-476" fmla="*/ 1156444 h 1156444"/>
                <a:gd name="connsiteX5-477" fmla="*/ 0 w 12192000"/>
                <a:gd name="connsiteY5-478" fmla="*/ 1156444 h 1156444"/>
                <a:gd name="connsiteX0-479" fmla="*/ 0 w 12192000"/>
                <a:gd name="connsiteY0-480" fmla="*/ 1156444 h 1156444"/>
                <a:gd name="connsiteX1-481" fmla="*/ 5023262 w 12192000"/>
                <a:gd name="connsiteY1-482" fmla="*/ 11794 h 1156444"/>
                <a:gd name="connsiteX2-483" fmla="*/ 7205024 w 12192000"/>
                <a:gd name="connsiteY2-484" fmla="*/ 573564 h 1156444"/>
                <a:gd name="connsiteX3-485" fmla="*/ 8994899 w 12192000"/>
                <a:gd name="connsiteY3-486" fmla="*/ 501323 h 1156444"/>
                <a:gd name="connsiteX4-487" fmla="*/ 12192000 w 12192000"/>
                <a:gd name="connsiteY4-488" fmla="*/ 1156444 h 1156444"/>
                <a:gd name="connsiteX5-489" fmla="*/ 0 w 12192000"/>
                <a:gd name="connsiteY5-490" fmla="*/ 1156444 h 1156444"/>
                <a:gd name="connsiteX0-491" fmla="*/ 0 w 12192000"/>
                <a:gd name="connsiteY0-492" fmla="*/ 1155629 h 1155629"/>
                <a:gd name="connsiteX1-493" fmla="*/ 5023262 w 12192000"/>
                <a:gd name="connsiteY1-494" fmla="*/ 10979 h 1155629"/>
                <a:gd name="connsiteX2-495" fmla="*/ 7205024 w 12192000"/>
                <a:gd name="connsiteY2-496" fmla="*/ 572749 h 1155629"/>
                <a:gd name="connsiteX3-497" fmla="*/ 9133445 w 12192000"/>
                <a:gd name="connsiteY3-498" fmla="*/ 500508 h 1155629"/>
                <a:gd name="connsiteX4-499" fmla="*/ 12192000 w 12192000"/>
                <a:gd name="connsiteY4-500" fmla="*/ 1155629 h 1155629"/>
                <a:gd name="connsiteX5-501" fmla="*/ 0 w 12192000"/>
                <a:gd name="connsiteY5-502" fmla="*/ 1155629 h 1155629"/>
                <a:gd name="connsiteX0-503" fmla="*/ 0 w 12192000"/>
                <a:gd name="connsiteY0-504" fmla="*/ 1155629 h 1155629"/>
                <a:gd name="connsiteX1-505" fmla="*/ 5023262 w 12192000"/>
                <a:gd name="connsiteY1-506" fmla="*/ 10979 h 1155629"/>
                <a:gd name="connsiteX2-507" fmla="*/ 7205024 w 12192000"/>
                <a:gd name="connsiteY2-508" fmla="*/ 572749 h 1155629"/>
                <a:gd name="connsiteX3-509" fmla="*/ 9133445 w 12192000"/>
                <a:gd name="connsiteY3-510" fmla="*/ 500508 h 1155629"/>
                <a:gd name="connsiteX4-511" fmla="*/ 12192000 w 12192000"/>
                <a:gd name="connsiteY4-512" fmla="*/ 1155629 h 1155629"/>
                <a:gd name="connsiteX5-513" fmla="*/ 0 w 12192000"/>
                <a:gd name="connsiteY5-514" fmla="*/ 1155629 h 1155629"/>
                <a:gd name="connsiteX0-515" fmla="*/ 0 w 12192000"/>
                <a:gd name="connsiteY0-516" fmla="*/ 1155629 h 1155629"/>
                <a:gd name="connsiteX1-517" fmla="*/ 5023262 w 12192000"/>
                <a:gd name="connsiteY1-518" fmla="*/ 10979 h 1155629"/>
                <a:gd name="connsiteX2-519" fmla="*/ 7205024 w 12192000"/>
                <a:gd name="connsiteY2-520" fmla="*/ 572749 h 1155629"/>
                <a:gd name="connsiteX3-521" fmla="*/ 9133445 w 12192000"/>
                <a:gd name="connsiteY3-522" fmla="*/ 500508 h 1155629"/>
                <a:gd name="connsiteX4-523" fmla="*/ 12192000 w 12192000"/>
                <a:gd name="connsiteY4-524" fmla="*/ 1155629 h 1155629"/>
                <a:gd name="connsiteX5-525" fmla="*/ 0 w 12192000"/>
                <a:gd name="connsiteY5-526" fmla="*/ 1155629 h 1155629"/>
                <a:gd name="connsiteX0-527" fmla="*/ 0 w 12192000"/>
                <a:gd name="connsiteY0-528" fmla="*/ 1144665 h 1144665"/>
                <a:gd name="connsiteX1-529" fmla="*/ 5023262 w 12192000"/>
                <a:gd name="connsiteY1-530" fmla="*/ 15 h 1144665"/>
                <a:gd name="connsiteX2-531" fmla="*/ 7205024 w 12192000"/>
                <a:gd name="connsiteY2-532" fmla="*/ 561785 h 1144665"/>
                <a:gd name="connsiteX3-533" fmla="*/ 9133445 w 12192000"/>
                <a:gd name="connsiteY3-534" fmla="*/ 489544 h 1144665"/>
                <a:gd name="connsiteX4-535" fmla="*/ 12192000 w 12192000"/>
                <a:gd name="connsiteY4-536" fmla="*/ 1144665 h 1144665"/>
                <a:gd name="connsiteX5-537" fmla="*/ 0 w 12192000"/>
                <a:gd name="connsiteY5-538" fmla="*/ 1144665 h 1144665"/>
                <a:gd name="connsiteX0-539" fmla="*/ 0 w 12192000"/>
                <a:gd name="connsiteY0-540" fmla="*/ 1144665 h 1144665"/>
                <a:gd name="connsiteX1-541" fmla="*/ 5023262 w 12192000"/>
                <a:gd name="connsiteY1-542" fmla="*/ 15 h 1144665"/>
                <a:gd name="connsiteX2-543" fmla="*/ 7205024 w 12192000"/>
                <a:gd name="connsiteY2-544" fmla="*/ 561785 h 1144665"/>
                <a:gd name="connsiteX3-545" fmla="*/ 9133445 w 12192000"/>
                <a:gd name="connsiteY3-546" fmla="*/ 489544 h 1144665"/>
                <a:gd name="connsiteX4-547" fmla="*/ 12192000 w 12192000"/>
                <a:gd name="connsiteY4-548" fmla="*/ 1144665 h 1144665"/>
                <a:gd name="connsiteX5-549" fmla="*/ 0 w 12192000"/>
                <a:gd name="connsiteY5-550" fmla="*/ 1144665 h 1144665"/>
                <a:gd name="connsiteX0-551" fmla="*/ 0 w 12192000"/>
                <a:gd name="connsiteY0-552" fmla="*/ 1144665 h 1144665"/>
                <a:gd name="connsiteX1-553" fmla="*/ 5023262 w 12192000"/>
                <a:gd name="connsiteY1-554" fmla="*/ 15 h 1144665"/>
                <a:gd name="connsiteX2-555" fmla="*/ 7205024 w 12192000"/>
                <a:gd name="connsiteY2-556" fmla="*/ 561785 h 1144665"/>
                <a:gd name="connsiteX3-557" fmla="*/ 9142681 w 12192000"/>
                <a:gd name="connsiteY3-558" fmla="*/ 369471 h 1144665"/>
                <a:gd name="connsiteX4-559" fmla="*/ 12192000 w 12192000"/>
                <a:gd name="connsiteY4-560" fmla="*/ 1144665 h 1144665"/>
                <a:gd name="connsiteX5-561" fmla="*/ 0 w 12192000"/>
                <a:gd name="connsiteY5-562" fmla="*/ 1144665 h 1144665"/>
                <a:gd name="connsiteX0-563" fmla="*/ 0 w 12192000"/>
                <a:gd name="connsiteY0-564" fmla="*/ 1144665 h 1144665"/>
                <a:gd name="connsiteX1-565" fmla="*/ 5023262 w 12192000"/>
                <a:gd name="connsiteY1-566" fmla="*/ 15 h 1144665"/>
                <a:gd name="connsiteX2-567" fmla="*/ 7205024 w 12192000"/>
                <a:gd name="connsiteY2-568" fmla="*/ 561785 h 1144665"/>
                <a:gd name="connsiteX3-569" fmla="*/ 9142681 w 12192000"/>
                <a:gd name="connsiteY3-570" fmla="*/ 369471 h 1144665"/>
                <a:gd name="connsiteX4-571" fmla="*/ 12192000 w 12192000"/>
                <a:gd name="connsiteY4-572" fmla="*/ 1144665 h 1144665"/>
                <a:gd name="connsiteX5-573" fmla="*/ 0 w 12192000"/>
                <a:gd name="connsiteY5-574" fmla="*/ 1144665 h 1144665"/>
                <a:gd name="connsiteX0-575" fmla="*/ 0 w 12192000"/>
                <a:gd name="connsiteY0-576" fmla="*/ 1144665 h 1144665"/>
                <a:gd name="connsiteX1-577" fmla="*/ 5023262 w 12192000"/>
                <a:gd name="connsiteY1-578" fmla="*/ 15 h 1144665"/>
                <a:gd name="connsiteX2-579" fmla="*/ 7205024 w 12192000"/>
                <a:gd name="connsiteY2-580" fmla="*/ 561785 h 1144665"/>
                <a:gd name="connsiteX3-581" fmla="*/ 9244281 w 12192000"/>
                <a:gd name="connsiteY3-582" fmla="*/ 521871 h 1144665"/>
                <a:gd name="connsiteX4-583" fmla="*/ 12192000 w 12192000"/>
                <a:gd name="connsiteY4-584" fmla="*/ 1144665 h 1144665"/>
                <a:gd name="connsiteX5-585" fmla="*/ 0 w 12192000"/>
                <a:gd name="connsiteY5-586" fmla="*/ 1144665 h 1144665"/>
                <a:gd name="connsiteX0-587" fmla="*/ 0 w 12192000"/>
                <a:gd name="connsiteY0-588" fmla="*/ 1144665 h 1144665"/>
                <a:gd name="connsiteX1-589" fmla="*/ 5023262 w 12192000"/>
                <a:gd name="connsiteY1-590" fmla="*/ 15 h 1144665"/>
                <a:gd name="connsiteX2-591" fmla="*/ 7205024 w 12192000"/>
                <a:gd name="connsiteY2-592" fmla="*/ 561785 h 1144665"/>
                <a:gd name="connsiteX3-593" fmla="*/ 9244281 w 12192000"/>
                <a:gd name="connsiteY3-594" fmla="*/ 521871 h 1144665"/>
                <a:gd name="connsiteX4-595" fmla="*/ 12192000 w 12192000"/>
                <a:gd name="connsiteY4-596" fmla="*/ 1144665 h 1144665"/>
                <a:gd name="connsiteX5-597" fmla="*/ 0 w 12192000"/>
                <a:gd name="connsiteY5-598" fmla="*/ 1144665 h 1144665"/>
                <a:gd name="connsiteX0-599" fmla="*/ 0 w 12192000"/>
                <a:gd name="connsiteY0-600" fmla="*/ 1144665 h 1144665"/>
                <a:gd name="connsiteX1-601" fmla="*/ 5023262 w 12192000"/>
                <a:gd name="connsiteY1-602" fmla="*/ 15 h 1144665"/>
                <a:gd name="connsiteX2-603" fmla="*/ 7205024 w 12192000"/>
                <a:gd name="connsiteY2-604" fmla="*/ 561785 h 1144665"/>
                <a:gd name="connsiteX3-605" fmla="*/ 9244281 w 12192000"/>
                <a:gd name="connsiteY3-606" fmla="*/ 521871 h 1144665"/>
                <a:gd name="connsiteX4-607" fmla="*/ 12192000 w 12192000"/>
                <a:gd name="connsiteY4-608" fmla="*/ 1144665 h 1144665"/>
                <a:gd name="connsiteX5-609" fmla="*/ 0 w 12192000"/>
                <a:gd name="connsiteY5-610" fmla="*/ 1144665 h 1144665"/>
                <a:gd name="connsiteX0-611" fmla="*/ 0 w 12192000"/>
                <a:gd name="connsiteY0-612" fmla="*/ 1144665 h 1144665"/>
                <a:gd name="connsiteX1-613" fmla="*/ 5023262 w 12192000"/>
                <a:gd name="connsiteY1-614" fmla="*/ 15 h 1144665"/>
                <a:gd name="connsiteX2-615" fmla="*/ 7205024 w 12192000"/>
                <a:gd name="connsiteY2-616" fmla="*/ 561785 h 1144665"/>
                <a:gd name="connsiteX3-617" fmla="*/ 9244281 w 12192000"/>
                <a:gd name="connsiteY3-618" fmla="*/ 521871 h 1144665"/>
                <a:gd name="connsiteX4-619" fmla="*/ 12192000 w 12192000"/>
                <a:gd name="connsiteY4-620" fmla="*/ 1144665 h 1144665"/>
                <a:gd name="connsiteX5-621" fmla="*/ 0 w 12192000"/>
                <a:gd name="connsiteY5-622" fmla="*/ 1144665 h 1144665"/>
                <a:gd name="connsiteX0-623" fmla="*/ 0 w 12192000"/>
                <a:gd name="connsiteY0-624" fmla="*/ 1150742 h 1150742"/>
                <a:gd name="connsiteX1-625" fmla="*/ 5023262 w 12192000"/>
                <a:gd name="connsiteY1-626" fmla="*/ 6092 h 1150742"/>
                <a:gd name="connsiteX2-627" fmla="*/ 7319324 w 12192000"/>
                <a:gd name="connsiteY2-628" fmla="*/ 689782 h 1150742"/>
                <a:gd name="connsiteX3-629" fmla="*/ 9244281 w 12192000"/>
                <a:gd name="connsiteY3-630" fmla="*/ 527948 h 1150742"/>
                <a:gd name="connsiteX4-631" fmla="*/ 12192000 w 12192000"/>
                <a:gd name="connsiteY4-632" fmla="*/ 1150742 h 1150742"/>
                <a:gd name="connsiteX5-633" fmla="*/ 0 w 12192000"/>
                <a:gd name="connsiteY5-634" fmla="*/ 1150742 h 1150742"/>
                <a:gd name="connsiteX0-635" fmla="*/ 0 w 12192000"/>
                <a:gd name="connsiteY0-636" fmla="*/ 1150502 h 1150502"/>
                <a:gd name="connsiteX1-637" fmla="*/ 5023262 w 12192000"/>
                <a:gd name="connsiteY1-638" fmla="*/ 5852 h 1150502"/>
                <a:gd name="connsiteX2-639" fmla="*/ 7319324 w 12192000"/>
                <a:gd name="connsiteY2-640" fmla="*/ 689542 h 1150502"/>
                <a:gd name="connsiteX3-641" fmla="*/ 9244281 w 12192000"/>
                <a:gd name="connsiteY3-642" fmla="*/ 527708 h 1150502"/>
                <a:gd name="connsiteX4-643" fmla="*/ 12192000 w 12192000"/>
                <a:gd name="connsiteY4-644" fmla="*/ 1150502 h 1150502"/>
                <a:gd name="connsiteX5-645" fmla="*/ 0 w 12192000"/>
                <a:gd name="connsiteY5-646" fmla="*/ 1150502 h 1150502"/>
                <a:gd name="connsiteX0-647" fmla="*/ 0 w 12192000"/>
                <a:gd name="connsiteY0-648" fmla="*/ 1150334 h 1150334"/>
                <a:gd name="connsiteX1-649" fmla="*/ 5023262 w 12192000"/>
                <a:gd name="connsiteY1-650" fmla="*/ 5684 h 1150334"/>
                <a:gd name="connsiteX2-651" fmla="*/ 7319324 w 12192000"/>
                <a:gd name="connsiteY2-652" fmla="*/ 689374 h 1150334"/>
                <a:gd name="connsiteX3-653" fmla="*/ 9244281 w 12192000"/>
                <a:gd name="connsiteY3-654" fmla="*/ 527540 h 1150334"/>
                <a:gd name="connsiteX4-655" fmla="*/ 12192000 w 12192000"/>
                <a:gd name="connsiteY4-656" fmla="*/ 1150334 h 1150334"/>
                <a:gd name="connsiteX5-657" fmla="*/ 0 w 12192000"/>
                <a:gd name="connsiteY5-658" fmla="*/ 1150334 h 1150334"/>
                <a:gd name="connsiteX0-659" fmla="*/ 0 w 12192000"/>
                <a:gd name="connsiteY0-660" fmla="*/ 1150742 h 1150742"/>
                <a:gd name="connsiteX1-661" fmla="*/ 5023262 w 12192000"/>
                <a:gd name="connsiteY1-662" fmla="*/ 6092 h 1150742"/>
                <a:gd name="connsiteX2-663" fmla="*/ 7319324 w 12192000"/>
                <a:gd name="connsiteY2-664" fmla="*/ 689782 h 1150742"/>
                <a:gd name="connsiteX3-665" fmla="*/ 9244281 w 12192000"/>
                <a:gd name="connsiteY3-666" fmla="*/ 527948 h 1150742"/>
                <a:gd name="connsiteX4-667" fmla="*/ 12192000 w 12192000"/>
                <a:gd name="connsiteY4-668" fmla="*/ 1150742 h 1150742"/>
                <a:gd name="connsiteX5-669" fmla="*/ 0 w 12192000"/>
                <a:gd name="connsiteY5-670" fmla="*/ 1150742 h 1150742"/>
                <a:gd name="connsiteX0-671" fmla="*/ 0 w 12192000"/>
                <a:gd name="connsiteY0-672" fmla="*/ 1151172 h 1151172"/>
                <a:gd name="connsiteX1-673" fmla="*/ 5023262 w 12192000"/>
                <a:gd name="connsiteY1-674" fmla="*/ 6522 h 1151172"/>
                <a:gd name="connsiteX2-675" fmla="*/ 7319324 w 12192000"/>
                <a:gd name="connsiteY2-676" fmla="*/ 690212 h 1151172"/>
                <a:gd name="connsiteX3-677" fmla="*/ 7917180 w 12192000"/>
                <a:gd name="connsiteY3-678" fmla="*/ 822533 h 1151172"/>
                <a:gd name="connsiteX4-679" fmla="*/ 9244281 w 12192000"/>
                <a:gd name="connsiteY4-680" fmla="*/ 528378 h 1151172"/>
                <a:gd name="connsiteX5-681" fmla="*/ 12192000 w 12192000"/>
                <a:gd name="connsiteY5-682" fmla="*/ 1151172 h 1151172"/>
                <a:gd name="connsiteX6" fmla="*/ 0 w 12192000"/>
                <a:gd name="connsiteY6" fmla="*/ 1151172 h 1151172"/>
                <a:gd name="connsiteX0-683" fmla="*/ 0 w 12192000"/>
                <a:gd name="connsiteY0-684" fmla="*/ 1151137 h 1151137"/>
                <a:gd name="connsiteX1-685" fmla="*/ 5023262 w 12192000"/>
                <a:gd name="connsiteY1-686" fmla="*/ 6487 h 1151137"/>
                <a:gd name="connsiteX2-687" fmla="*/ 7319324 w 12192000"/>
                <a:gd name="connsiteY2-688" fmla="*/ 690177 h 1151137"/>
                <a:gd name="connsiteX3-689" fmla="*/ 7978140 w 12192000"/>
                <a:gd name="connsiteY3-690" fmla="*/ 799638 h 1151137"/>
                <a:gd name="connsiteX4-691" fmla="*/ 9244281 w 12192000"/>
                <a:gd name="connsiteY4-692" fmla="*/ 528343 h 1151137"/>
                <a:gd name="connsiteX5-693" fmla="*/ 12192000 w 12192000"/>
                <a:gd name="connsiteY5-694" fmla="*/ 1151137 h 1151137"/>
                <a:gd name="connsiteX6-695" fmla="*/ 0 w 12192000"/>
                <a:gd name="connsiteY6-696" fmla="*/ 1151137 h 1151137"/>
                <a:gd name="connsiteX0-697" fmla="*/ 0 w 12192000"/>
                <a:gd name="connsiteY0-698" fmla="*/ 1151306 h 1151306"/>
                <a:gd name="connsiteX1-699" fmla="*/ 5023262 w 12192000"/>
                <a:gd name="connsiteY1-700" fmla="*/ 6656 h 1151306"/>
                <a:gd name="connsiteX2-701" fmla="*/ 7319324 w 12192000"/>
                <a:gd name="connsiteY2-702" fmla="*/ 690346 h 1151306"/>
                <a:gd name="connsiteX3-703" fmla="*/ 8191500 w 12192000"/>
                <a:gd name="connsiteY3-704" fmla="*/ 906487 h 1151306"/>
                <a:gd name="connsiteX4-705" fmla="*/ 9244281 w 12192000"/>
                <a:gd name="connsiteY4-706" fmla="*/ 528512 h 1151306"/>
                <a:gd name="connsiteX5-707" fmla="*/ 12192000 w 12192000"/>
                <a:gd name="connsiteY5-708" fmla="*/ 1151306 h 1151306"/>
                <a:gd name="connsiteX6-709" fmla="*/ 0 w 12192000"/>
                <a:gd name="connsiteY6-710" fmla="*/ 1151306 h 1151306"/>
                <a:gd name="connsiteX0-711" fmla="*/ 0 w 12192000"/>
                <a:gd name="connsiteY0-712" fmla="*/ 1146067 h 1146067"/>
                <a:gd name="connsiteX1-713" fmla="*/ 5023262 w 12192000"/>
                <a:gd name="connsiteY1-714" fmla="*/ 1417 h 1146067"/>
                <a:gd name="connsiteX2-715" fmla="*/ 8191500 w 12192000"/>
                <a:gd name="connsiteY2-716" fmla="*/ 901248 h 1146067"/>
                <a:gd name="connsiteX3-717" fmla="*/ 9244281 w 12192000"/>
                <a:gd name="connsiteY3-718" fmla="*/ 523273 h 1146067"/>
                <a:gd name="connsiteX4-719" fmla="*/ 12192000 w 12192000"/>
                <a:gd name="connsiteY4-720" fmla="*/ 1146067 h 1146067"/>
                <a:gd name="connsiteX5-721" fmla="*/ 0 w 12192000"/>
                <a:gd name="connsiteY5-722" fmla="*/ 1146067 h 1146067"/>
                <a:gd name="connsiteX0-723" fmla="*/ 0 w 12192000"/>
                <a:gd name="connsiteY0-724" fmla="*/ 1146846 h 1146846"/>
                <a:gd name="connsiteX1-725" fmla="*/ 5023262 w 12192000"/>
                <a:gd name="connsiteY1-726" fmla="*/ 2196 h 1146846"/>
                <a:gd name="connsiteX2-727" fmla="*/ 7871460 w 12192000"/>
                <a:gd name="connsiteY2-728" fmla="*/ 848687 h 1146846"/>
                <a:gd name="connsiteX3-729" fmla="*/ 9244281 w 12192000"/>
                <a:gd name="connsiteY3-730" fmla="*/ 524052 h 1146846"/>
                <a:gd name="connsiteX4-731" fmla="*/ 12192000 w 12192000"/>
                <a:gd name="connsiteY4-732" fmla="*/ 1146846 h 1146846"/>
                <a:gd name="connsiteX5-733" fmla="*/ 0 w 12192000"/>
                <a:gd name="connsiteY5-734" fmla="*/ 1146846 h 1146846"/>
                <a:gd name="connsiteX0-735" fmla="*/ 0 w 12727322"/>
                <a:gd name="connsiteY0-736" fmla="*/ 1146846 h 1146846"/>
                <a:gd name="connsiteX1-737" fmla="*/ 5023262 w 12727322"/>
                <a:gd name="connsiteY1-738" fmla="*/ 2196 h 1146846"/>
                <a:gd name="connsiteX2-739" fmla="*/ 7871460 w 12727322"/>
                <a:gd name="connsiteY2-740" fmla="*/ 848687 h 1146846"/>
                <a:gd name="connsiteX3-741" fmla="*/ 9244281 w 12727322"/>
                <a:gd name="connsiteY3-742" fmla="*/ 524052 h 1146846"/>
                <a:gd name="connsiteX4-743" fmla="*/ 10416540 w 12727322"/>
                <a:gd name="connsiteY4-744" fmla="*/ 879167 h 1146846"/>
                <a:gd name="connsiteX5-745" fmla="*/ 12192000 w 12727322"/>
                <a:gd name="connsiteY5-746" fmla="*/ 1146846 h 1146846"/>
                <a:gd name="connsiteX6-747" fmla="*/ 0 w 12727322"/>
                <a:gd name="connsiteY6-748" fmla="*/ 1146846 h 1146846"/>
                <a:gd name="connsiteX0-749" fmla="*/ 0 w 12727322"/>
                <a:gd name="connsiteY0-750" fmla="*/ 1146846 h 1146846"/>
                <a:gd name="connsiteX1-751" fmla="*/ 5023262 w 12727322"/>
                <a:gd name="connsiteY1-752" fmla="*/ 2196 h 1146846"/>
                <a:gd name="connsiteX2-753" fmla="*/ 7871460 w 12727322"/>
                <a:gd name="connsiteY2-754" fmla="*/ 848687 h 1146846"/>
                <a:gd name="connsiteX3-755" fmla="*/ 9244281 w 12727322"/>
                <a:gd name="connsiteY3-756" fmla="*/ 524052 h 1146846"/>
                <a:gd name="connsiteX4-757" fmla="*/ 10416540 w 12727322"/>
                <a:gd name="connsiteY4-758" fmla="*/ 879167 h 1146846"/>
                <a:gd name="connsiteX5-759" fmla="*/ 12192000 w 12727322"/>
                <a:gd name="connsiteY5-760" fmla="*/ 1146846 h 1146846"/>
                <a:gd name="connsiteX6-761" fmla="*/ 0 w 12727322"/>
                <a:gd name="connsiteY6-762" fmla="*/ 1146846 h 1146846"/>
                <a:gd name="connsiteX0-763" fmla="*/ 0 w 12192000"/>
                <a:gd name="connsiteY0-764" fmla="*/ 1146846 h 1146846"/>
                <a:gd name="connsiteX1-765" fmla="*/ 5023262 w 12192000"/>
                <a:gd name="connsiteY1-766" fmla="*/ 2196 h 1146846"/>
                <a:gd name="connsiteX2-767" fmla="*/ 7871460 w 12192000"/>
                <a:gd name="connsiteY2-768" fmla="*/ 848687 h 1146846"/>
                <a:gd name="connsiteX3-769" fmla="*/ 9244281 w 12192000"/>
                <a:gd name="connsiteY3-770" fmla="*/ 524052 h 1146846"/>
                <a:gd name="connsiteX4-771" fmla="*/ 10416540 w 12192000"/>
                <a:gd name="connsiteY4-772" fmla="*/ 879167 h 1146846"/>
                <a:gd name="connsiteX5-773" fmla="*/ 12192000 w 12192000"/>
                <a:gd name="connsiteY5-774" fmla="*/ 1146846 h 1146846"/>
                <a:gd name="connsiteX6-775" fmla="*/ 0 w 12192000"/>
                <a:gd name="connsiteY6-776" fmla="*/ 1146846 h 1146846"/>
                <a:gd name="connsiteX0-777" fmla="*/ 0 w 12192000"/>
                <a:gd name="connsiteY0-778" fmla="*/ 1146846 h 1146846"/>
                <a:gd name="connsiteX1-779" fmla="*/ 5023262 w 12192000"/>
                <a:gd name="connsiteY1-780" fmla="*/ 2196 h 1146846"/>
                <a:gd name="connsiteX2-781" fmla="*/ 7871460 w 12192000"/>
                <a:gd name="connsiteY2-782" fmla="*/ 848687 h 1146846"/>
                <a:gd name="connsiteX3-783" fmla="*/ 9244281 w 12192000"/>
                <a:gd name="connsiteY3-784" fmla="*/ 524052 h 1146846"/>
                <a:gd name="connsiteX4-785" fmla="*/ 10416540 w 12192000"/>
                <a:gd name="connsiteY4-786" fmla="*/ 879167 h 1146846"/>
                <a:gd name="connsiteX5-787" fmla="*/ 12192000 w 12192000"/>
                <a:gd name="connsiteY5-788" fmla="*/ 1146846 h 1146846"/>
                <a:gd name="connsiteX6-789" fmla="*/ 0 w 12192000"/>
                <a:gd name="connsiteY6-790" fmla="*/ 1146846 h 1146846"/>
              </a:gdLst>
              <a:ahLst/>
              <a:cxnLst>
                <a:cxn ang="0">
                  <a:pos x="connsiteX0-1" y="connsiteY0-2"/>
                </a:cxn>
                <a:cxn ang="0">
                  <a:pos x="connsiteX1-3" y="connsiteY1-4"/>
                </a:cxn>
                <a:cxn ang="0">
                  <a:pos x="connsiteX2-5" y="connsiteY2-6"/>
                </a:cxn>
                <a:cxn ang="0">
                  <a:pos x="connsiteX3-7" y="connsiteY3-8"/>
                </a:cxn>
                <a:cxn ang="0">
                  <a:pos x="connsiteX4-25" y="connsiteY4-26"/>
                </a:cxn>
                <a:cxn ang="0">
                  <a:pos x="connsiteX5-107" y="connsiteY5-108"/>
                </a:cxn>
                <a:cxn ang="0">
                  <a:pos x="connsiteX6-695" y="connsiteY6-696"/>
                </a:cxn>
              </a:cxnLst>
              <a:rect l="l" t="t" r="r" b="b"/>
              <a:pathLst>
                <a:path w="12192000" h="1146846">
                  <a:moveTo>
                    <a:pt x="0" y="1146846"/>
                  </a:moveTo>
                  <a:cubicBezTo>
                    <a:pt x="3212715" y="1032380"/>
                    <a:pt x="3711352" y="51889"/>
                    <a:pt x="5023262" y="2196"/>
                  </a:cubicBezTo>
                  <a:cubicBezTo>
                    <a:pt x="6335172" y="-47497"/>
                    <a:pt x="7167957" y="761711"/>
                    <a:pt x="7871460" y="848687"/>
                  </a:cubicBezTo>
                  <a:cubicBezTo>
                    <a:pt x="8192286" y="821715"/>
                    <a:pt x="8820101" y="518972"/>
                    <a:pt x="9244281" y="524052"/>
                  </a:cubicBezTo>
                  <a:cubicBezTo>
                    <a:pt x="9668461" y="529132"/>
                    <a:pt x="9925254" y="775368"/>
                    <a:pt x="10416540" y="879167"/>
                  </a:cubicBezTo>
                  <a:cubicBezTo>
                    <a:pt x="10907826" y="982966"/>
                    <a:pt x="11324590" y="852043"/>
                    <a:pt x="12192000" y="1146846"/>
                  </a:cubicBezTo>
                  <a:lnTo>
                    <a:pt x="0" y="1146846"/>
                  </a:lnTo>
                  <a:close/>
                </a:path>
              </a:pathLst>
            </a:custGeom>
            <a:solidFill>
              <a:srgbClr val="6065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pitchFamily="34" charset="-122"/>
                <a:sym typeface="Arial" panose="020B0604020202020204"/>
              </a:endParaRPr>
            </a:p>
          </p:txBody>
        </p:sp>
        <p:sp>
          <p:nvSpPr>
            <p:cNvPr id="6" name="矩形 4"/>
            <p:cNvSpPr/>
            <p:nvPr/>
          </p:nvSpPr>
          <p:spPr>
            <a:xfrm>
              <a:off x="0" y="5620298"/>
              <a:ext cx="12192000" cy="1237702"/>
            </a:xfrm>
            <a:custGeom>
              <a:avLst/>
              <a:gdLst>
                <a:gd name="connsiteX0" fmla="*/ 0 w 12192000"/>
                <a:gd name="connsiteY0" fmla="*/ 0 h 1284514"/>
                <a:gd name="connsiteX1" fmla="*/ 12192000 w 12192000"/>
                <a:gd name="connsiteY1" fmla="*/ 0 h 1284514"/>
                <a:gd name="connsiteX2" fmla="*/ 12192000 w 12192000"/>
                <a:gd name="connsiteY2" fmla="*/ 1284514 h 1284514"/>
                <a:gd name="connsiteX3" fmla="*/ 0 w 12192000"/>
                <a:gd name="connsiteY3" fmla="*/ 1284514 h 1284514"/>
                <a:gd name="connsiteX4" fmla="*/ 0 w 12192000"/>
                <a:gd name="connsiteY4" fmla="*/ 0 h 1284514"/>
                <a:gd name="connsiteX0-1" fmla="*/ 0 w 12192000"/>
                <a:gd name="connsiteY0-2" fmla="*/ 1284514 h 1284514"/>
                <a:gd name="connsiteX1-3" fmla="*/ 12192000 w 12192000"/>
                <a:gd name="connsiteY1-4" fmla="*/ 0 h 1284514"/>
                <a:gd name="connsiteX2-5" fmla="*/ 12192000 w 12192000"/>
                <a:gd name="connsiteY2-6" fmla="*/ 1284514 h 1284514"/>
                <a:gd name="connsiteX3-7" fmla="*/ 0 w 12192000"/>
                <a:gd name="connsiteY3-8" fmla="*/ 1284514 h 1284514"/>
                <a:gd name="connsiteX0-9" fmla="*/ 0 w 12192000"/>
                <a:gd name="connsiteY0-10" fmla="*/ 1284514 h 1284514"/>
                <a:gd name="connsiteX1-11" fmla="*/ 12192000 w 12192000"/>
                <a:gd name="connsiteY1-12" fmla="*/ 0 h 1284514"/>
                <a:gd name="connsiteX2-13" fmla="*/ 12192000 w 12192000"/>
                <a:gd name="connsiteY2-14" fmla="*/ 1284514 h 1284514"/>
                <a:gd name="connsiteX3-15" fmla="*/ 0 w 12192000"/>
                <a:gd name="connsiteY3-16" fmla="*/ 1284514 h 1284514"/>
                <a:gd name="connsiteX0-17" fmla="*/ 249129 w 12441129"/>
                <a:gd name="connsiteY0-18" fmla="*/ 1340574 h 1340574"/>
                <a:gd name="connsiteX1-19" fmla="*/ 4792100 w 12441129"/>
                <a:gd name="connsiteY1-20" fmla="*/ 186688 h 1340574"/>
                <a:gd name="connsiteX2-21" fmla="*/ 12441129 w 12441129"/>
                <a:gd name="connsiteY2-22" fmla="*/ 56060 h 1340574"/>
                <a:gd name="connsiteX3-23" fmla="*/ 12441129 w 12441129"/>
                <a:gd name="connsiteY3-24" fmla="*/ 1340574 h 1340574"/>
                <a:gd name="connsiteX4-25" fmla="*/ 249129 w 12441129"/>
                <a:gd name="connsiteY4-26" fmla="*/ 1340574 h 1340574"/>
                <a:gd name="connsiteX0-27" fmla="*/ 0 w 12192000"/>
                <a:gd name="connsiteY0-28" fmla="*/ 1340574 h 1340574"/>
                <a:gd name="connsiteX1-29" fmla="*/ 4542971 w 12192000"/>
                <a:gd name="connsiteY1-30" fmla="*/ 186688 h 1340574"/>
                <a:gd name="connsiteX2-31" fmla="*/ 12192000 w 12192000"/>
                <a:gd name="connsiteY2-32" fmla="*/ 56060 h 1340574"/>
                <a:gd name="connsiteX3-33" fmla="*/ 12192000 w 12192000"/>
                <a:gd name="connsiteY3-34" fmla="*/ 1340574 h 1340574"/>
                <a:gd name="connsiteX4-35" fmla="*/ 0 w 12192000"/>
                <a:gd name="connsiteY4-36" fmla="*/ 1340574 h 1340574"/>
                <a:gd name="connsiteX0-37" fmla="*/ 0 w 12192000"/>
                <a:gd name="connsiteY0-38" fmla="*/ 1340574 h 1340574"/>
                <a:gd name="connsiteX1-39" fmla="*/ 4542971 w 12192000"/>
                <a:gd name="connsiteY1-40" fmla="*/ 186688 h 1340574"/>
                <a:gd name="connsiteX2-41" fmla="*/ 12192000 w 12192000"/>
                <a:gd name="connsiteY2-42" fmla="*/ 56060 h 1340574"/>
                <a:gd name="connsiteX3-43" fmla="*/ 12192000 w 12192000"/>
                <a:gd name="connsiteY3-44" fmla="*/ 1340574 h 1340574"/>
                <a:gd name="connsiteX4-45" fmla="*/ 0 w 12192000"/>
                <a:gd name="connsiteY4-46" fmla="*/ 1340574 h 1340574"/>
                <a:gd name="connsiteX0-47" fmla="*/ 0 w 12192000"/>
                <a:gd name="connsiteY0-48" fmla="*/ 1348860 h 1348860"/>
                <a:gd name="connsiteX1-49" fmla="*/ 4542971 w 12192000"/>
                <a:gd name="connsiteY1-50" fmla="*/ 194974 h 1348860"/>
                <a:gd name="connsiteX2-51" fmla="*/ 12192000 w 12192000"/>
                <a:gd name="connsiteY2-52" fmla="*/ 64346 h 1348860"/>
                <a:gd name="connsiteX3-53" fmla="*/ 12192000 w 12192000"/>
                <a:gd name="connsiteY3-54" fmla="*/ 1348860 h 1348860"/>
                <a:gd name="connsiteX4-55" fmla="*/ 0 w 12192000"/>
                <a:gd name="connsiteY4-56" fmla="*/ 1348860 h 1348860"/>
                <a:gd name="connsiteX0-57" fmla="*/ 233347 w 12425347"/>
                <a:gd name="connsiteY0-58" fmla="*/ 1348860 h 1348860"/>
                <a:gd name="connsiteX1-59" fmla="*/ 4776318 w 12425347"/>
                <a:gd name="connsiteY1-60" fmla="*/ 194974 h 1348860"/>
                <a:gd name="connsiteX2-61" fmla="*/ 12425347 w 12425347"/>
                <a:gd name="connsiteY2-62" fmla="*/ 64346 h 1348860"/>
                <a:gd name="connsiteX3-63" fmla="*/ 12425347 w 12425347"/>
                <a:gd name="connsiteY3-64" fmla="*/ 1348860 h 1348860"/>
                <a:gd name="connsiteX4-65" fmla="*/ 233347 w 12425347"/>
                <a:gd name="connsiteY4-66" fmla="*/ 1348860 h 1348860"/>
                <a:gd name="connsiteX0-67" fmla="*/ 0 w 12192000"/>
                <a:gd name="connsiteY0-68" fmla="*/ 1348860 h 1348860"/>
                <a:gd name="connsiteX1-69" fmla="*/ 4542971 w 12192000"/>
                <a:gd name="connsiteY1-70" fmla="*/ 194974 h 1348860"/>
                <a:gd name="connsiteX2-71" fmla="*/ 12192000 w 12192000"/>
                <a:gd name="connsiteY2-72" fmla="*/ 64346 h 1348860"/>
                <a:gd name="connsiteX3-73" fmla="*/ 12192000 w 12192000"/>
                <a:gd name="connsiteY3-74" fmla="*/ 1348860 h 1348860"/>
                <a:gd name="connsiteX4-75" fmla="*/ 0 w 12192000"/>
                <a:gd name="connsiteY4-76" fmla="*/ 1348860 h 1348860"/>
                <a:gd name="connsiteX0-77" fmla="*/ 0 w 12192000"/>
                <a:gd name="connsiteY0-78" fmla="*/ 1405597 h 1405597"/>
                <a:gd name="connsiteX1-79" fmla="*/ 4542971 w 12192000"/>
                <a:gd name="connsiteY1-80" fmla="*/ 251711 h 1405597"/>
                <a:gd name="connsiteX2-81" fmla="*/ 12192000 w 12192000"/>
                <a:gd name="connsiteY2-82" fmla="*/ 121083 h 1405597"/>
                <a:gd name="connsiteX3-83" fmla="*/ 12192000 w 12192000"/>
                <a:gd name="connsiteY3-84" fmla="*/ 1405597 h 1405597"/>
                <a:gd name="connsiteX4-85" fmla="*/ 0 w 12192000"/>
                <a:gd name="connsiteY4-86" fmla="*/ 1405597 h 1405597"/>
                <a:gd name="connsiteX0-87" fmla="*/ 0 w 12192000"/>
                <a:gd name="connsiteY0-88" fmla="*/ 1320403 h 1320403"/>
                <a:gd name="connsiteX1-89" fmla="*/ 4542971 w 12192000"/>
                <a:gd name="connsiteY1-90" fmla="*/ 166517 h 1320403"/>
                <a:gd name="connsiteX2-91" fmla="*/ 7997371 w 12192000"/>
                <a:gd name="connsiteY2-92" fmla="*/ 805147 h 1320403"/>
                <a:gd name="connsiteX3-93" fmla="*/ 12192000 w 12192000"/>
                <a:gd name="connsiteY3-94" fmla="*/ 35889 h 1320403"/>
                <a:gd name="connsiteX4-95" fmla="*/ 12192000 w 12192000"/>
                <a:gd name="connsiteY4-96" fmla="*/ 1320403 h 1320403"/>
                <a:gd name="connsiteX5" fmla="*/ 0 w 12192000"/>
                <a:gd name="connsiteY5" fmla="*/ 1320403 h 1320403"/>
                <a:gd name="connsiteX0-97" fmla="*/ 0 w 12192000"/>
                <a:gd name="connsiteY0-98" fmla="*/ 1321338 h 1321338"/>
                <a:gd name="connsiteX1-99" fmla="*/ 4542971 w 12192000"/>
                <a:gd name="connsiteY1-100" fmla="*/ 167452 h 1321338"/>
                <a:gd name="connsiteX2-101" fmla="*/ 8040914 w 12192000"/>
                <a:gd name="connsiteY2-102" fmla="*/ 777053 h 1321338"/>
                <a:gd name="connsiteX3-103" fmla="*/ 12192000 w 12192000"/>
                <a:gd name="connsiteY3-104" fmla="*/ 36824 h 1321338"/>
                <a:gd name="connsiteX4-105" fmla="*/ 12192000 w 12192000"/>
                <a:gd name="connsiteY4-106" fmla="*/ 1321338 h 1321338"/>
                <a:gd name="connsiteX5-107" fmla="*/ 0 w 12192000"/>
                <a:gd name="connsiteY5-108" fmla="*/ 1321338 h 1321338"/>
                <a:gd name="connsiteX0-109" fmla="*/ 0 w 12192000"/>
                <a:gd name="connsiteY0-110" fmla="*/ 1321338 h 1321338"/>
                <a:gd name="connsiteX1-111" fmla="*/ 4542971 w 12192000"/>
                <a:gd name="connsiteY1-112" fmla="*/ 167452 h 1321338"/>
                <a:gd name="connsiteX2-113" fmla="*/ 8040914 w 12192000"/>
                <a:gd name="connsiteY2-114" fmla="*/ 777053 h 1321338"/>
                <a:gd name="connsiteX3-115" fmla="*/ 12192000 w 12192000"/>
                <a:gd name="connsiteY3-116" fmla="*/ 36824 h 1321338"/>
                <a:gd name="connsiteX4-117" fmla="*/ 12192000 w 12192000"/>
                <a:gd name="connsiteY4-118" fmla="*/ 1321338 h 1321338"/>
                <a:gd name="connsiteX5-119" fmla="*/ 0 w 12192000"/>
                <a:gd name="connsiteY5-120" fmla="*/ 1321338 h 1321338"/>
                <a:gd name="connsiteX0-121" fmla="*/ 0 w 12451870"/>
                <a:gd name="connsiteY0-122" fmla="*/ 1164632 h 1164632"/>
                <a:gd name="connsiteX1-123" fmla="*/ 4542971 w 12451870"/>
                <a:gd name="connsiteY1-124" fmla="*/ 10746 h 1164632"/>
                <a:gd name="connsiteX2-125" fmla="*/ 8040914 w 12451870"/>
                <a:gd name="connsiteY2-126" fmla="*/ 620347 h 1164632"/>
                <a:gd name="connsiteX3-127" fmla="*/ 12192000 w 12451870"/>
                <a:gd name="connsiteY3-128" fmla="*/ 1164632 h 1164632"/>
                <a:gd name="connsiteX4-129" fmla="*/ 0 w 12451870"/>
                <a:gd name="connsiteY4-130" fmla="*/ 1164632 h 1164632"/>
                <a:gd name="connsiteX0-131" fmla="*/ 0 w 12192000"/>
                <a:gd name="connsiteY0-132" fmla="*/ 1164632 h 1164632"/>
                <a:gd name="connsiteX1-133" fmla="*/ 4542971 w 12192000"/>
                <a:gd name="connsiteY1-134" fmla="*/ 10746 h 1164632"/>
                <a:gd name="connsiteX2-135" fmla="*/ 8040914 w 12192000"/>
                <a:gd name="connsiteY2-136" fmla="*/ 620347 h 1164632"/>
                <a:gd name="connsiteX3-137" fmla="*/ 12192000 w 12192000"/>
                <a:gd name="connsiteY3-138" fmla="*/ 1164632 h 1164632"/>
                <a:gd name="connsiteX4-139" fmla="*/ 0 w 12192000"/>
                <a:gd name="connsiteY4-140" fmla="*/ 1164632 h 1164632"/>
                <a:gd name="connsiteX0-141" fmla="*/ 0 w 12192000"/>
                <a:gd name="connsiteY0-142" fmla="*/ 1166245 h 1166245"/>
                <a:gd name="connsiteX1-143" fmla="*/ 4542971 w 12192000"/>
                <a:gd name="connsiteY1-144" fmla="*/ 12359 h 1166245"/>
                <a:gd name="connsiteX2-145" fmla="*/ 7881257 w 12192000"/>
                <a:gd name="connsiteY2-146" fmla="*/ 592931 h 1166245"/>
                <a:gd name="connsiteX3-147" fmla="*/ 12192000 w 12192000"/>
                <a:gd name="connsiteY3-148" fmla="*/ 1166245 h 1166245"/>
                <a:gd name="connsiteX4-149" fmla="*/ 0 w 12192000"/>
                <a:gd name="connsiteY4-150" fmla="*/ 1166245 h 1166245"/>
                <a:gd name="connsiteX0-151" fmla="*/ 0 w 12192000"/>
                <a:gd name="connsiteY0-152" fmla="*/ 1166245 h 1166245"/>
                <a:gd name="connsiteX1-153" fmla="*/ 4542971 w 12192000"/>
                <a:gd name="connsiteY1-154" fmla="*/ 12359 h 1166245"/>
                <a:gd name="connsiteX2-155" fmla="*/ 7881257 w 12192000"/>
                <a:gd name="connsiteY2-156" fmla="*/ 592931 h 1166245"/>
                <a:gd name="connsiteX3-157" fmla="*/ 12192000 w 12192000"/>
                <a:gd name="connsiteY3-158" fmla="*/ 1166245 h 1166245"/>
                <a:gd name="connsiteX4-159" fmla="*/ 0 w 12192000"/>
                <a:gd name="connsiteY4-160" fmla="*/ 1166245 h 1166245"/>
                <a:gd name="connsiteX0-161" fmla="*/ 0 w 12192000"/>
                <a:gd name="connsiteY0-162" fmla="*/ 1160586 h 1160586"/>
                <a:gd name="connsiteX1-163" fmla="*/ 4542971 w 12192000"/>
                <a:gd name="connsiteY1-164" fmla="*/ 6700 h 1160586"/>
                <a:gd name="connsiteX2-165" fmla="*/ 7881257 w 12192000"/>
                <a:gd name="connsiteY2-166" fmla="*/ 587272 h 1160586"/>
                <a:gd name="connsiteX3-167" fmla="*/ 12192000 w 12192000"/>
                <a:gd name="connsiteY3-168" fmla="*/ 1160586 h 1160586"/>
                <a:gd name="connsiteX4-169" fmla="*/ 0 w 12192000"/>
                <a:gd name="connsiteY4-170" fmla="*/ 1160586 h 1160586"/>
                <a:gd name="connsiteX0-171" fmla="*/ 0 w 12192000"/>
                <a:gd name="connsiteY0-172" fmla="*/ 1160586 h 1160586"/>
                <a:gd name="connsiteX1-173" fmla="*/ 4542971 w 12192000"/>
                <a:gd name="connsiteY1-174" fmla="*/ 6700 h 1160586"/>
                <a:gd name="connsiteX2-175" fmla="*/ 7808686 w 12192000"/>
                <a:gd name="connsiteY2-176" fmla="*/ 587272 h 1160586"/>
                <a:gd name="connsiteX3-177" fmla="*/ 12192000 w 12192000"/>
                <a:gd name="connsiteY3-178" fmla="*/ 1160586 h 1160586"/>
                <a:gd name="connsiteX4-179" fmla="*/ 0 w 12192000"/>
                <a:gd name="connsiteY4-180" fmla="*/ 1160586 h 1160586"/>
                <a:gd name="connsiteX0-181" fmla="*/ 0 w 12192000"/>
                <a:gd name="connsiteY0-182" fmla="*/ 1162364 h 1162364"/>
                <a:gd name="connsiteX1-183" fmla="*/ 4542971 w 12192000"/>
                <a:gd name="connsiteY1-184" fmla="*/ 8478 h 1162364"/>
                <a:gd name="connsiteX2-185" fmla="*/ 7126515 w 12192000"/>
                <a:gd name="connsiteY2-186" fmla="*/ 530993 h 1162364"/>
                <a:gd name="connsiteX3-187" fmla="*/ 12192000 w 12192000"/>
                <a:gd name="connsiteY3-188" fmla="*/ 1162364 h 1162364"/>
                <a:gd name="connsiteX4-189" fmla="*/ 0 w 12192000"/>
                <a:gd name="connsiteY4-190" fmla="*/ 1162364 h 1162364"/>
                <a:gd name="connsiteX0-191" fmla="*/ 0 w 12563710"/>
                <a:gd name="connsiteY0-192" fmla="*/ 1167359 h 1167359"/>
                <a:gd name="connsiteX1-193" fmla="*/ 4542971 w 12563710"/>
                <a:gd name="connsiteY1-194" fmla="*/ 13473 h 1167359"/>
                <a:gd name="connsiteX2-195" fmla="*/ 7126515 w 12563710"/>
                <a:gd name="connsiteY2-196" fmla="*/ 535988 h 1167359"/>
                <a:gd name="connsiteX3-197" fmla="*/ 9216571 w 12563710"/>
                <a:gd name="connsiteY3-198" fmla="*/ 521474 h 1167359"/>
                <a:gd name="connsiteX4-199" fmla="*/ 12192000 w 12563710"/>
                <a:gd name="connsiteY4-200" fmla="*/ 1167359 h 1167359"/>
                <a:gd name="connsiteX5-201" fmla="*/ 0 w 12563710"/>
                <a:gd name="connsiteY5-202" fmla="*/ 1167359 h 1167359"/>
                <a:gd name="connsiteX0-203" fmla="*/ 0 w 12563710"/>
                <a:gd name="connsiteY0-204" fmla="*/ 1167359 h 1167359"/>
                <a:gd name="connsiteX1-205" fmla="*/ 4542971 w 12563710"/>
                <a:gd name="connsiteY1-206" fmla="*/ 13473 h 1167359"/>
                <a:gd name="connsiteX2-207" fmla="*/ 7126515 w 12563710"/>
                <a:gd name="connsiteY2-208" fmla="*/ 535988 h 1167359"/>
                <a:gd name="connsiteX3-209" fmla="*/ 9216571 w 12563710"/>
                <a:gd name="connsiteY3-210" fmla="*/ 521474 h 1167359"/>
                <a:gd name="connsiteX4-211" fmla="*/ 12192000 w 12563710"/>
                <a:gd name="connsiteY4-212" fmla="*/ 1167359 h 1167359"/>
                <a:gd name="connsiteX5-213" fmla="*/ 0 w 12563710"/>
                <a:gd name="connsiteY5-214" fmla="*/ 1167359 h 1167359"/>
                <a:gd name="connsiteX0-215" fmla="*/ 0 w 12550463"/>
                <a:gd name="connsiteY0-216" fmla="*/ 1167359 h 1167359"/>
                <a:gd name="connsiteX1-217" fmla="*/ 4542971 w 12550463"/>
                <a:gd name="connsiteY1-218" fmla="*/ 13473 h 1167359"/>
                <a:gd name="connsiteX2-219" fmla="*/ 7126515 w 12550463"/>
                <a:gd name="connsiteY2-220" fmla="*/ 535988 h 1167359"/>
                <a:gd name="connsiteX3-221" fmla="*/ 9216571 w 12550463"/>
                <a:gd name="connsiteY3-222" fmla="*/ 521474 h 1167359"/>
                <a:gd name="connsiteX4-223" fmla="*/ 12192000 w 12550463"/>
                <a:gd name="connsiteY4-224" fmla="*/ 1167359 h 1167359"/>
                <a:gd name="connsiteX5-225" fmla="*/ 0 w 12550463"/>
                <a:gd name="connsiteY5-226" fmla="*/ 1167359 h 1167359"/>
                <a:gd name="connsiteX0-227" fmla="*/ 0 w 12192000"/>
                <a:gd name="connsiteY0-228" fmla="*/ 1167359 h 1167359"/>
                <a:gd name="connsiteX1-229" fmla="*/ 4542971 w 12192000"/>
                <a:gd name="connsiteY1-230" fmla="*/ 13473 h 1167359"/>
                <a:gd name="connsiteX2-231" fmla="*/ 7126515 w 12192000"/>
                <a:gd name="connsiteY2-232" fmla="*/ 535988 h 1167359"/>
                <a:gd name="connsiteX3-233" fmla="*/ 9216571 w 12192000"/>
                <a:gd name="connsiteY3-234" fmla="*/ 521474 h 1167359"/>
                <a:gd name="connsiteX4-235" fmla="*/ 12192000 w 12192000"/>
                <a:gd name="connsiteY4-236" fmla="*/ 1167359 h 1167359"/>
                <a:gd name="connsiteX5-237" fmla="*/ 0 w 12192000"/>
                <a:gd name="connsiteY5-238" fmla="*/ 1167359 h 1167359"/>
                <a:gd name="connsiteX0-239" fmla="*/ 0 w 12192000"/>
                <a:gd name="connsiteY0-240" fmla="*/ 1167359 h 1167359"/>
                <a:gd name="connsiteX1-241" fmla="*/ 4542971 w 12192000"/>
                <a:gd name="connsiteY1-242" fmla="*/ 13473 h 1167359"/>
                <a:gd name="connsiteX2-243" fmla="*/ 7126515 w 12192000"/>
                <a:gd name="connsiteY2-244" fmla="*/ 535988 h 1167359"/>
                <a:gd name="connsiteX3-245" fmla="*/ 9216571 w 12192000"/>
                <a:gd name="connsiteY3-246" fmla="*/ 521474 h 1167359"/>
                <a:gd name="connsiteX4-247" fmla="*/ 12192000 w 12192000"/>
                <a:gd name="connsiteY4-248" fmla="*/ 1167359 h 1167359"/>
                <a:gd name="connsiteX5-249" fmla="*/ 0 w 12192000"/>
                <a:gd name="connsiteY5-250" fmla="*/ 1167359 h 1167359"/>
                <a:gd name="connsiteX0-251" fmla="*/ 0 w 12192000"/>
                <a:gd name="connsiteY0-252" fmla="*/ 1167359 h 1167359"/>
                <a:gd name="connsiteX1-253" fmla="*/ 4542971 w 12192000"/>
                <a:gd name="connsiteY1-254" fmla="*/ 13473 h 1167359"/>
                <a:gd name="connsiteX2-255" fmla="*/ 7126515 w 12192000"/>
                <a:gd name="connsiteY2-256" fmla="*/ 535988 h 1167359"/>
                <a:gd name="connsiteX3-257" fmla="*/ 9216571 w 12192000"/>
                <a:gd name="connsiteY3-258" fmla="*/ 521474 h 1167359"/>
                <a:gd name="connsiteX4-259" fmla="*/ 12192000 w 12192000"/>
                <a:gd name="connsiteY4-260" fmla="*/ 1167359 h 1167359"/>
                <a:gd name="connsiteX5-261" fmla="*/ 0 w 12192000"/>
                <a:gd name="connsiteY5-262" fmla="*/ 1167359 h 1167359"/>
                <a:gd name="connsiteX0-263" fmla="*/ 0 w 12192000"/>
                <a:gd name="connsiteY0-264" fmla="*/ 1168115 h 1168115"/>
                <a:gd name="connsiteX1-265" fmla="*/ 4542971 w 12192000"/>
                <a:gd name="connsiteY1-266" fmla="*/ 14229 h 1168115"/>
                <a:gd name="connsiteX2-267" fmla="*/ 7342415 w 12192000"/>
                <a:gd name="connsiteY2-268" fmla="*/ 524044 h 1168115"/>
                <a:gd name="connsiteX3-269" fmla="*/ 9216571 w 12192000"/>
                <a:gd name="connsiteY3-270" fmla="*/ 522230 h 1168115"/>
                <a:gd name="connsiteX4-271" fmla="*/ 12192000 w 12192000"/>
                <a:gd name="connsiteY4-272" fmla="*/ 1168115 h 1168115"/>
                <a:gd name="connsiteX5-273" fmla="*/ 0 w 12192000"/>
                <a:gd name="connsiteY5-274" fmla="*/ 1168115 h 1168115"/>
                <a:gd name="connsiteX0-275" fmla="*/ 0 w 12192000"/>
                <a:gd name="connsiteY0-276" fmla="*/ 1163460 h 1163460"/>
                <a:gd name="connsiteX1-277" fmla="*/ 4542971 w 12192000"/>
                <a:gd name="connsiteY1-278" fmla="*/ 9574 h 1163460"/>
                <a:gd name="connsiteX2-279" fmla="*/ 7685315 w 12192000"/>
                <a:gd name="connsiteY2-280" fmla="*/ 608289 h 1163460"/>
                <a:gd name="connsiteX3-281" fmla="*/ 9216571 w 12192000"/>
                <a:gd name="connsiteY3-282" fmla="*/ 517575 h 1163460"/>
                <a:gd name="connsiteX4-283" fmla="*/ 12192000 w 12192000"/>
                <a:gd name="connsiteY4-284" fmla="*/ 1163460 h 1163460"/>
                <a:gd name="connsiteX5-285" fmla="*/ 0 w 12192000"/>
                <a:gd name="connsiteY5-286" fmla="*/ 1163460 h 1163460"/>
                <a:gd name="connsiteX0-287" fmla="*/ 0 w 12192000"/>
                <a:gd name="connsiteY0-288" fmla="*/ 1163287 h 1163287"/>
                <a:gd name="connsiteX1-289" fmla="*/ 4542971 w 12192000"/>
                <a:gd name="connsiteY1-290" fmla="*/ 9401 h 1163287"/>
                <a:gd name="connsiteX2-291" fmla="*/ 7685315 w 12192000"/>
                <a:gd name="connsiteY2-292" fmla="*/ 608116 h 1163287"/>
                <a:gd name="connsiteX3-293" fmla="*/ 9216571 w 12192000"/>
                <a:gd name="connsiteY3-294" fmla="*/ 517402 h 1163287"/>
                <a:gd name="connsiteX4-295" fmla="*/ 12192000 w 12192000"/>
                <a:gd name="connsiteY4-296" fmla="*/ 1163287 h 1163287"/>
                <a:gd name="connsiteX5-297" fmla="*/ 0 w 12192000"/>
                <a:gd name="connsiteY5-298" fmla="*/ 1163287 h 1163287"/>
                <a:gd name="connsiteX0-299" fmla="*/ 0 w 12192000"/>
                <a:gd name="connsiteY0-300" fmla="*/ 1163287 h 1163287"/>
                <a:gd name="connsiteX1-301" fmla="*/ 4542971 w 12192000"/>
                <a:gd name="connsiteY1-302" fmla="*/ 9401 h 1163287"/>
                <a:gd name="connsiteX2-303" fmla="*/ 7685315 w 12192000"/>
                <a:gd name="connsiteY2-304" fmla="*/ 608116 h 1163287"/>
                <a:gd name="connsiteX3-305" fmla="*/ 9216571 w 12192000"/>
                <a:gd name="connsiteY3-306" fmla="*/ 517402 h 1163287"/>
                <a:gd name="connsiteX4-307" fmla="*/ 12192000 w 12192000"/>
                <a:gd name="connsiteY4-308" fmla="*/ 1163287 h 1163287"/>
                <a:gd name="connsiteX5-309" fmla="*/ 0 w 12192000"/>
                <a:gd name="connsiteY5-310" fmla="*/ 1163287 h 1163287"/>
                <a:gd name="connsiteX0-311" fmla="*/ 0 w 12192000"/>
                <a:gd name="connsiteY0-312" fmla="*/ 1163287 h 1163287"/>
                <a:gd name="connsiteX1-313" fmla="*/ 4542971 w 12192000"/>
                <a:gd name="connsiteY1-314" fmla="*/ 9401 h 1163287"/>
                <a:gd name="connsiteX2-315" fmla="*/ 7685315 w 12192000"/>
                <a:gd name="connsiteY2-316" fmla="*/ 608116 h 1163287"/>
                <a:gd name="connsiteX3-317" fmla="*/ 9216571 w 12192000"/>
                <a:gd name="connsiteY3-318" fmla="*/ 517402 h 1163287"/>
                <a:gd name="connsiteX4-319" fmla="*/ 12192000 w 12192000"/>
                <a:gd name="connsiteY4-320" fmla="*/ 1163287 h 1163287"/>
                <a:gd name="connsiteX5-321" fmla="*/ 0 w 12192000"/>
                <a:gd name="connsiteY5-322" fmla="*/ 1163287 h 1163287"/>
                <a:gd name="connsiteX0-323" fmla="*/ 0 w 12192000"/>
                <a:gd name="connsiteY0-324" fmla="*/ 1163287 h 1163287"/>
                <a:gd name="connsiteX1-325" fmla="*/ 4542971 w 12192000"/>
                <a:gd name="connsiteY1-326" fmla="*/ 9401 h 1163287"/>
                <a:gd name="connsiteX2-327" fmla="*/ 7685315 w 12192000"/>
                <a:gd name="connsiteY2-328" fmla="*/ 608116 h 1163287"/>
                <a:gd name="connsiteX3-329" fmla="*/ 9216571 w 12192000"/>
                <a:gd name="connsiteY3-330" fmla="*/ 517402 h 1163287"/>
                <a:gd name="connsiteX4-331" fmla="*/ 12192000 w 12192000"/>
                <a:gd name="connsiteY4-332" fmla="*/ 1163287 h 1163287"/>
                <a:gd name="connsiteX5-333" fmla="*/ 0 w 12192000"/>
                <a:gd name="connsiteY5-334" fmla="*/ 1163287 h 1163287"/>
                <a:gd name="connsiteX0-335" fmla="*/ 0 w 12192000"/>
                <a:gd name="connsiteY0-336" fmla="*/ 1163287 h 1163287"/>
                <a:gd name="connsiteX1-337" fmla="*/ 4542971 w 12192000"/>
                <a:gd name="connsiteY1-338" fmla="*/ 9401 h 1163287"/>
                <a:gd name="connsiteX2-339" fmla="*/ 7685315 w 12192000"/>
                <a:gd name="connsiteY2-340" fmla="*/ 608116 h 1163287"/>
                <a:gd name="connsiteX3-341" fmla="*/ 9216571 w 12192000"/>
                <a:gd name="connsiteY3-342" fmla="*/ 517402 h 1163287"/>
                <a:gd name="connsiteX4-343" fmla="*/ 12192000 w 12192000"/>
                <a:gd name="connsiteY4-344" fmla="*/ 1163287 h 1163287"/>
                <a:gd name="connsiteX5-345" fmla="*/ 0 w 12192000"/>
                <a:gd name="connsiteY5-346" fmla="*/ 1163287 h 1163287"/>
                <a:gd name="connsiteX0-347" fmla="*/ 0 w 12192000"/>
                <a:gd name="connsiteY0-348" fmla="*/ 1163287 h 1163287"/>
                <a:gd name="connsiteX1-349" fmla="*/ 4542971 w 12192000"/>
                <a:gd name="connsiteY1-350" fmla="*/ 9401 h 1163287"/>
                <a:gd name="connsiteX2-351" fmla="*/ 7685315 w 12192000"/>
                <a:gd name="connsiteY2-352" fmla="*/ 608116 h 1163287"/>
                <a:gd name="connsiteX3-353" fmla="*/ 9216571 w 12192000"/>
                <a:gd name="connsiteY3-354" fmla="*/ 517402 h 1163287"/>
                <a:gd name="connsiteX4-355" fmla="*/ 12192000 w 12192000"/>
                <a:gd name="connsiteY4-356" fmla="*/ 1163287 h 1163287"/>
                <a:gd name="connsiteX5-357" fmla="*/ 0 w 12192000"/>
                <a:gd name="connsiteY5-358" fmla="*/ 1163287 h 1163287"/>
                <a:gd name="connsiteX0-359" fmla="*/ 0 w 12192000"/>
                <a:gd name="connsiteY0-360" fmla="*/ 1154335 h 1154335"/>
                <a:gd name="connsiteX1-361" fmla="*/ 5023262 w 12192000"/>
                <a:gd name="connsiteY1-362" fmla="*/ 9685 h 1154335"/>
                <a:gd name="connsiteX2-363" fmla="*/ 7685315 w 12192000"/>
                <a:gd name="connsiteY2-364" fmla="*/ 599164 h 1154335"/>
                <a:gd name="connsiteX3-365" fmla="*/ 9216571 w 12192000"/>
                <a:gd name="connsiteY3-366" fmla="*/ 508450 h 1154335"/>
                <a:gd name="connsiteX4-367" fmla="*/ 12192000 w 12192000"/>
                <a:gd name="connsiteY4-368" fmla="*/ 1154335 h 1154335"/>
                <a:gd name="connsiteX5-369" fmla="*/ 0 w 12192000"/>
                <a:gd name="connsiteY5-370" fmla="*/ 1154335 h 1154335"/>
                <a:gd name="connsiteX0-371" fmla="*/ 0 w 12192000"/>
                <a:gd name="connsiteY0-372" fmla="*/ 1154335 h 1154335"/>
                <a:gd name="connsiteX1-373" fmla="*/ 5023262 w 12192000"/>
                <a:gd name="connsiteY1-374" fmla="*/ 9685 h 1154335"/>
                <a:gd name="connsiteX2-375" fmla="*/ 7685315 w 12192000"/>
                <a:gd name="connsiteY2-376" fmla="*/ 599164 h 1154335"/>
                <a:gd name="connsiteX3-377" fmla="*/ 9216571 w 12192000"/>
                <a:gd name="connsiteY3-378" fmla="*/ 508450 h 1154335"/>
                <a:gd name="connsiteX4-379" fmla="*/ 12192000 w 12192000"/>
                <a:gd name="connsiteY4-380" fmla="*/ 1154335 h 1154335"/>
                <a:gd name="connsiteX5-381" fmla="*/ 0 w 12192000"/>
                <a:gd name="connsiteY5-382" fmla="*/ 1154335 h 1154335"/>
                <a:gd name="connsiteX0-383" fmla="*/ 0 w 12192000"/>
                <a:gd name="connsiteY0-384" fmla="*/ 1154313 h 1154313"/>
                <a:gd name="connsiteX1-385" fmla="*/ 5023262 w 12192000"/>
                <a:gd name="connsiteY1-386" fmla="*/ 9663 h 1154313"/>
                <a:gd name="connsiteX2-387" fmla="*/ 7685315 w 12192000"/>
                <a:gd name="connsiteY2-388" fmla="*/ 599142 h 1154313"/>
                <a:gd name="connsiteX3-389" fmla="*/ 8994899 w 12192000"/>
                <a:gd name="connsiteY3-390" fmla="*/ 499192 h 1154313"/>
                <a:gd name="connsiteX4-391" fmla="*/ 12192000 w 12192000"/>
                <a:gd name="connsiteY4-392" fmla="*/ 1154313 h 1154313"/>
                <a:gd name="connsiteX5-393" fmla="*/ 0 w 12192000"/>
                <a:gd name="connsiteY5-394" fmla="*/ 1154313 h 1154313"/>
                <a:gd name="connsiteX0-395" fmla="*/ 0 w 12192000"/>
                <a:gd name="connsiteY0-396" fmla="*/ 1154313 h 1154313"/>
                <a:gd name="connsiteX1-397" fmla="*/ 5023262 w 12192000"/>
                <a:gd name="connsiteY1-398" fmla="*/ 9663 h 1154313"/>
                <a:gd name="connsiteX2-399" fmla="*/ 7685315 w 12192000"/>
                <a:gd name="connsiteY2-400" fmla="*/ 599142 h 1154313"/>
                <a:gd name="connsiteX3-401" fmla="*/ 8994899 w 12192000"/>
                <a:gd name="connsiteY3-402" fmla="*/ 499192 h 1154313"/>
                <a:gd name="connsiteX4-403" fmla="*/ 12192000 w 12192000"/>
                <a:gd name="connsiteY4-404" fmla="*/ 1154313 h 1154313"/>
                <a:gd name="connsiteX5-405" fmla="*/ 0 w 12192000"/>
                <a:gd name="connsiteY5-406" fmla="*/ 1154313 h 1154313"/>
                <a:gd name="connsiteX0-407" fmla="*/ 0 w 12192000"/>
                <a:gd name="connsiteY0-408" fmla="*/ 1154313 h 1154313"/>
                <a:gd name="connsiteX1-409" fmla="*/ 5023262 w 12192000"/>
                <a:gd name="connsiteY1-410" fmla="*/ 9663 h 1154313"/>
                <a:gd name="connsiteX2-411" fmla="*/ 7685315 w 12192000"/>
                <a:gd name="connsiteY2-412" fmla="*/ 599142 h 1154313"/>
                <a:gd name="connsiteX3-413" fmla="*/ 8994899 w 12192000"/>
                <a:gd name="connsiteY3-414" fmla="*/ 499192 h 1154313"/>
                <a:gd name="connsiteX4-415" fmla="*/ 12192000 w 12192000"/>
                <a:gd name="connsiteY4-416" fmla="*/ 1154313 h 1154313"/>
                <a:gd name="connsiteX5-417" fmla="*/ 0 w 12192000"/>
                <a:gd name="connsiteY5-418" fmla="*/ 1154313 h 1154313"/>
                <a:gd name="connsiteX0-419" fmla="*/ 0 w 12192000"/>
                <a:gd name="connsiteY0-420" fmla="*/ 1154313 h 1154313"/>
                <a:gd name="connsiteX1-421" fmla="*/ 5023262 w 12192000"/>
                <a:gd name="connsiteY1-422" fmla="*/ 9663 h 1154313"/>
                <a:gd name="connsiteX2-423" fmla="*/ 7685315 w 12192000"/>
                <a:gd name="connsiteY2-424" fmla="*/ 599142 h 1154313"/>
                <a:gd name="connsiteX3-425" fmla="*/ 8994899 w 12192000"/>
                <a:gd name="connsiteY3-426" fmla="*/ 499192 h 1154313"/>
                <a:gd name="connsiteX4-427" fmla="*/ 12192000 w 12192000"/>
                <a:gd name="connsiteY4-428" fmla="*/ 1154313 h 1154313"/>
                <a:gd name="connsiteX5-429" fmla="*/ 0 w 12192000"/>
                <a:gd name="connsiteY5-430" fmla="*/ 1154313 h 1154313"/>
                <a:gd name="connsiteX0-431" fmla="*/ 0 w 12192000"/>
                <a:gd name="connsiteY0-432" fmla="*/ 1154313 h 1154313"/>
                <a:gd name="connsiteX1-433" fmla="*/ 5023262 w 12192000"/>
                <a:gd name="connsiteY1-434" fmla="*/ 9663 h 1154313"/>
                <a:gd name="connsiteX2-435" fmla="*/ 7685315 w 12192000"/>
                <a:gd name="connsiteY2-436" fmla="*/ 599142 h 1154313"/>
                <a:gd name="connsiteX3-437" fmla="*/ 8994899 w 12192000"/>
                <a:gd name="connsiteY3-438" fmla="*/ 499192 h 1154313"/>
                <a:gd name="connsiteX4-439" fmla="*/ 12192000 w 12192000"/>
                <a:gd name="connsiteY4-440" fmla="*/ 1154313 h 1154313"/>
                <a:gd name="connsiteX5-441" fmla="*/ 0 w 12192000"/>
                <a:gd name="connsiteY5-442" fmla="*/ 1154313 h 1154313"/>
                <a:gd name="connsiteX0-443" fmla="*/ 0 w 12192000"/>
                <a:gd name="connsiteY0-444" fmla="*/ 1155628 h 1155628"/>
                <a:gd name="connsiteX1-445" fmla="*/ 5023262 w 12192000"/>
                <a:gd name="connsiteY1-446" fmla="*/ 10978 h 1155628"/>
                <a:gd name="connsiteX2-447" fmla="*/ 7205024 w 12192000"/>
                <a:gd name="connsiteY2-448" fmla="*/ 572748 h 1155628"/>
                <a:gd name="connsiteX3-449" fmla="*/ 8994899 w 12192000"/>
                <a:gd name="connsiteY3-450" fmla="*/ 500507 h 1155628"/>
                <a:gd name="connsiteX4-451" fmla="*/ 12192000 w 12192000"/>
                <a:gd name="connsiteY4-452" fmla="*/ 1155628 h 1155628"/>
                <a:gd name="connsiteX5-453" fmla="*/ 0 w 12192000"/>
                <a:gd name="connsiteY5-454" fmla="*/ 1155628 h 1155628"/>
                <a:gd name="connsiteX0-455" fmla="*/ 0 w 12192000"/>
                <a:gd name="connsiteY0-456" fmla="*/ 1155941 h 1155941"/>
                <a:gd name="connsiteX1-457" fmla="*/ 5023262 w 12192000"/>
                <a:gd name="connsiteY1-458" fmla="*/ 11291 h 1155941"/>
                <a:gd name="connsiteX2-459" fmla="*/ 7205024 w 12192000"/>
                <a:gd name="connsiteY2-460" fmla="*/ 573061 h 1155941"/>
                <a:gd name="connsiteX3-461" fmla="*/ 8994899 w 12192000"/>
                <a:gd name="connsiteY3-462" fmla="*/ 500820 h 1155941"/>
                <a:gd name="connsiteX4-463" fmla="*/ 12192000 w 12192000"/>
                <a:gd name="connsiteY4-464" fmla="*/ 1155941 h 1155941"/>
                <a:gd name="connsiteX5-465" fmla="*/ 0 w 12192000"/>
                <a:gd name="connsiteY5-466" fmla="*/ 1155941 h 1155941"/>
                <a:gd name="connsiteX0-467" fmla="*/ 0 w 12192000"/>
                <a:gd name="connsiteY0-468" fmla="*/ 1156444 h 1156444"/>
                <a:gd name="connsiteX1-469" fmla="*/ 5023262 w 12192000"/>
                <a:gd name="connsiteY1-470" fmla="*/ 11794 h 1156444"/>
                <a:gd name="connsiteX2-471" fmla="*/ 7205024 w 12192000"/>
                <a:gd name="connsiteY2-472" fmla="*/ 573564 h 1156444"/>
                <a:gd name="connsiteX3-473" fmla="*/ 8994899 w 12192000"/>
                <a:gd name="connsiteY3-474" fmla="*/ 501323 h 1156444"/>
                <a:gd name="connsiteX4-475" fmla="*/ 12192000 w 12192000"/>
                <a:gd name="connsiteY4-476" fmla="*/ 1156444 h 1156444"/>
                <a:gd name="connsiteX5-477" fmla="*/ 0 w 12192000"/>
                <a:gd name="connsiteY5-478" fmla="*/ 1156444 h 1156444"/>
                <a:gd name="connsiteX0-479" fmla="*/ 0 w 12192000"/>
                <a:gd name="connsiteY0-480" fmla="*/ 1156444 h 1156444"/>
                <a:gd name="connsiteX1-481" fmla="*/ 5023262 w 12192000"/>
                <a:gd name="connsiteY1-482" fmla="*/ 11794 h 1156444"/>
                <a:gd name="connsiteX2-483" fmla="*/ 7205024 w 12192000"/>
                <a:gd name="connsiteY2-484" fmla="*/ 573564 h 1156444"/>
                <a:gd name="connsiteX3-485" fmla="*/ 8994899 w 12192000"/>
                <a:gd name="connsiteY3-486" fmla="*/ 501323 h 1156444"/>
                <a:gd name="connsiteX4-487" fmla="*/ 12192000 w 12192000"/>
                <a:gd name="connsiteY4-488" fmla="*/ 1156444 h 1156444"/>
                <a:gd name="connsiteX5-489" fmla="*/ 0 w 12192000"/>
                <a:gd name="connsiteY5-490" fmla="*/ 1156444 h 1156444"/>
                <a:gd name="connsiteX0-491" fmla="*/ 0 w 12192000"/>
                <a:gd name="connsiteY0-492" fmla="*/ 1155629 h 1155629"/>
                <a:gd name="connsiteX1-493" fmla="*/ 5023262 w 12192000"/>
                <a:gd name="connsiteY1-494" fmla="*/ 10979 h 1155629"/>
                <a:gd name="connsiteX2-495" fmla="*/ 7205024 w 12192000"/>
                <a:gd name="connsiteY2-496" fmla="*/ 572749 h 1155629"/>
                <a:gd name="connsiteX3-497" fmla="*/ 9133445 w 12192000"/>
                <a:gd name="connsiteY3-498" fmla="*/ 500508 h 1155629"/>
                <a:gd name="connsiteX4-499" fmla="*/ 12192000 w 12192000"/>
                <a:gd name="connsiteY4-500" fmla="*/ 1155629 h 1155629"/>
                <a:gd name="connsiteX5-501" fmla="*/ 0 w 12192000"/>
                <a:gd name="connsiteY5-502" fmla="*/ 1155629 h 1155629"/>
                <a:gd name="connsiteX0-503" fmla="*/ 0 w 12192000"/>
                <a:gd name="connsiteY0-504" fmla="*/ 1155629 h 1155629"/>
                <a:gd name="connsiteX1-505" fmla="*/ 5023262 w 12192000"/>
                <a:gd name="connsiteY1-506" fmla="*/ 10979 h 1155629"/>
                <a:gd name="connsiteX2-507" fmla="*/ 7205024 w 12192000"/>
                <a:gd name="connsiteY2-508" fmla="*/ 572749 h 1155629"/>
                <a:gd name="connsiteX3-509" fmla="*/ 9133445 w 12192000"/>
                <a:gd name="connsiteY3-510" fmla="*/ 500508 h 1155629"/>
                <a:gd name="connsiteX4-511" fmla="*/ 12192000 w 12192000"/>
                <a:gd name="connsiteY4-512" fmla="*/ 1155629 h 1155629"/>
                <a:gd name="connsiteX5-513" fmla="*/ 0 w 12192000"/>
                <a:gd name="connsiteY5-514" fmla="*/ 1155629 h 1155629"/>
                <a:gd name="connsiteX0-515" fmla="*/ 0 w 12192000"/>
                <a:gd name="connsiteY0-516" fmla="*/ 1155629 h 1155629"/>
                <a:gd name="connsiteX1-517" fmla="*/ 5023262 w 12192000"/>
                <a:gd name="connsiteY1-518" fmla="*/ 10979 h 1155629"/>
                <a:gd name="connsiteX2-519" fmla="*/ 7205024 w 12192000"/>
                <a:gd name="connsiteY2-520" fmla="*/ 572749 h 1155629"/>
                <a:gd name="connsiteX3-521" fmla="*/ 9133445 w 12192000"/>
                <a:gd name="connsiteY3-522" fmla="*/ 500508 h 1155629"/>
                <a:gd name="connsiteX4-523" fmla="*/ 12192000 w 12192000"/>
                <a:gd name="connsiteY4-524" fmla="*/ 1155629 h 1155629"/>
                <a:gd name="connsiteX5-525" fmla="*/ 0 w 12192000"/>
                <a:gd name="connsiteY5-526" fmla="*/ 1155629 h 1155629"/>
                <a:gd name="connsiteX0-527" fmla="*/ 0 w 12192000"/>
                <a:gd name="connsiteY0-528" fmla="*/ 1144665 h 1144665"/>
                <a:gd name="connsiteX1-529" fmla="*/ 5023262 w 12192000"/>
                <a:gd name="connsiteY1-530" fmla="*/ 15 h 1144665"/>
                <a:gd name="connsiteX2-531" fmla="*/ 7205024 w 12192000"/>
                <a:gd name="connsiteY2-532" fmla="*/ 561785 h 1144665"/>
                <a:gd name="connsiteX3-533" fmla="*/ 9133445 w 12192000"/>
                <a:gd name="connsiteY3-534" fmla="*/ 489544 h 1144665"/>
                <a:gd name="connsiteX4-535" fmla="*/ 12192000 w 12192000"/>
                <a:gd name="connsiteY4-536" fmla="*/ 1144665 h 1144665"/>
                <a:gd name="connsiteX5-537" fmla="*/ 0 w 12192000"/>
                <a:gd name="connsiteY5-538" fmla="*/ 1144665 h 1144665"/>
                <a:gd name="connsiteX0-539" fmla="*/ 0 w 12192000"/>
                <a:gd name="connsiteY0-540" fmla="*/ 1144665 h 1144665"/>
                <a:gd name="connsiteX1-541" fmla="*/ 5023262 w 12192000"/>
                <a:gd name="connsiteY1-542" fmla="*/ 15 h 1144665"/>
                <a:gd name="connsiteX2-543" fmla="*/ 7205024 w 12192000"/>
                <a:gd name="connsiteY2-544" fmla="*/ 561785 h 1144665"/>
                <a:gd name="connsiteX3-545" fmla="*/ 9133445 w 12192000"/>
                <a:gd name="connsiteY3-546" fmla="*/ 489544 h 1144665"/>
                <a:gd name="connsiteX4-547" fmla="*/ 12192000 w 12192000"/>
                <a:gd name="connsiteY4-548" fmla="*/ 1144665 h 1144665"/>
                <a:gd name="connsiteX5-549" fmla="*/ 0 w 12192000"/>
                <a:gd name="connsiteY5-550" fmla="*/ 1144665 h 1144665"/>
                <a:gd name="connsiteX0-551" fmla="*/ 0 w 12192000"/>
                <a:gd name="connsiteY0-552" fmla="*/ 1144665 h 1144665"/>
                <a:gd name="connsiteX1-553" fmla="*/ 5023262 w 12192000"/>
                <a:gd name="connsiteY1-554" fmla="*/ 15 h 1144665"/>
                <a:gd name="connsiteX2-555" fmla="*/ 7205024 w 12192000"/>
                <a:gd name="connsiteY2-556" fmla="*/ 561785 h 1144665"/>
                <a:gd name="connsiteX3-557" fmla="*/ 9142681 w 12192000"/>
                <a:gd name="connsiteY3-558" fmla="*/ 369471 h 1144665"/>
                <a:gd name="connsiteX4-559" fmla="*/ 12192000 w 12192000"/>
                <a:gd name="connsiteY4-560" fmla="*/ 1144665 h 1144665"/>
                <a:gd name="connsiteX5-561" fmla="*/ 0 w 12192000"/>
                <a:gd name="connsiteY5-562" fmla="*/ 1144665 h 1144665"/>
                <a:gd name="connsiteX0-563" fmla="*/ 0 w 12192000"/>
                <a:gd name="connsiteY0-564" fmla="*/ 1144665 h 1144665"/>
                <a:gd name="connsiteX1-565" fmla="*/ 5023262 w 12192000"/>
                <a:gd name="connsiteY1-566" fmla="*/ 15 h 1144665"/>
                <a:gd name="connsiteX2-567" fmla="*/ 7205024 w 12192000"/>
                <a:gd name="connsiteY2-568" fmla="*/ 561785 h 1144665"/>
                <a:gd name="connsiteX3-569" fmla="*/ 9142681 w 12192000"/>
                <a:gd name="connsiteY3-570" fmla="*/ 369471 h 1144665"/>
                <a:gd name="connsiteX4-571" fmla="*/ 12192000 w 12192000"/>
                <a:gd name="connsiteY4-572" fmla="*/ 1144665 h 1144665"/>
                <a:gd name="connsiteX5-573" fmla="*/ 0 w 12192000"/>
                <a:gd name="connsiteY5-574" fmla="*/ 1144665 h 1144665"/>
                <a:gd name="connsiteX0-575" fmla="*/ 0 w 12192000"/>
                <a:gd name="connsiteY0-576" fmla="*/ 1144665 h 1144665"/>
                <a:gd name="connsiteX1-577" fmla="*/ 5023262 w 12192000"/>
                <a:gd name="connsiteY1-578" fmla="*/ 15 h 1144665"/>
                <a:gd name="connsiteX2-579" fmla="*/ 7205024 w 12192000"/>
                <a:gd name="connsiteY2-580" fmla="*/ 561785 h 1144665"/>
                <a:gd name="connsiteX3-581" fmla="*/ 9244281 w 12192000"/>
                <a:gd name="connsiteY3-582" fmla="*/ 521871 h 1144665"/>
                <a:gd name="connsiteX4-583" fmla="*/ 12192000 w 12192000"/>
                <a:gd name="connsiteY4-584" fmla="*/ 1144665 h 1144665"/>
                <a:gd name="connsiteX5-585" fmla="*/ 0 w 12192000"/>
                <a:gd name="connsiteY5-586" fmla="*/ 1144665 h 1144665"/>
                <a:gd name="connsiteX0-587" fmla="*/ 0 w 12192000"/>
                <a:gd name="connsiteY0-588" fmla="*/ 1144665 h 1144665"/>
                <a:gd name="connsiteX1-589" fmla="*/ 5023262 w 12192000"/>
                <a:gd name="connsiteY1-590" fmla="*/ 15 h 1144665"/>
                <a:gd name="connsiteX2-591" fmla="*/ 7205024 w 12192000"/>
                <a:gd name="connsiteY2-592" fmla="*/ 561785 h 1144665"/>
                <a:gd name="connsiteX3-593" fmla="*/ 9244281 w 12192000"/>
                <a:gd name="connsiteY3-594" fmla="*/ 521871 h 1144665"/>
                <a:gd name="connsiteX4-595" fmla="*/ 12192000 w 12192000"/>
                <a:gd name="connsiteY4-596" fmla="*/ 1144665 h 1144665"/>
                <a:gd name="connsiteX5-597" fmla="*/ 0 w 12192000"/>
                <a:gd name="connsiteY5-598" fmla="*/ 1144665 h 1144665"/>
                <a:gd name="connsiteX0-599" fmla="*/ 0 w 12192000"/>
                <a:gd name="connsiteY0-600" fmla="*/ 1144665 h 1144665"/>
                <a:gd name="connsiteX1-601" fmla="*/ 5023262 w 12192000"/>
                <a:gd name="connsiteY1-602" fmla="*/ 15 h 1144665"/>
                <a:gd name="connsiteX2-603" fmla="*/ 7205024 w 12192000"/>
                <a:gd name="connsiteY2-604" fmla="*/ 561785 h 1144665"/>
                <a:gd name="connsiteX3-605" fmla="*/ 9244281 w 12192000"/>
                <a:gd name="connsiteY3-606" fmla="*/ 521871 h 1144665"/>
                <a:gd name="connsiteX4-607" fmla="*/ 12192000 w 12192000"/>
                <a:gd name="connsiteY4-608" fmla="*/ 1144665 h 1144665"/>
                <a:gd name="connsiteX5-609" fmla="*/ 0 w 12192000"/>
                <a:gd name="connsiteY5-610" fmla="*/ 1144665 h 1144665"/>
                <a:gd name="connsiteX0-611" fmla="*/ 0 w 12192000"/>
                <a:gd name="connsiteY0-612" fmla="*/ 1144665 h 1144665"/>
                <a:gd name="connsiteX1-613" fmla="*/ 5023262 w 12192000"/>
                <a:gd name="connsiteY1-614" fmla="*/ 15 h 1144665"/>
                <a:gd name="connsiteX2-615" fmla="*/ 7205024 w 12192000"/>
                <a:gd name="connsiteY2-616" fmla="*/ 561785 h 1144665"/>
                <a:gd name="connsiteX3-617" fmla="*/ 9244281 w 12192000"/>
                <a:gd name="connsiteY3-618" fmla="*/ 521871 h 1144665"/>
                <a:gd name="connsiteX4-619" fmla="*/ 12192000 w 12192000"/>
                <a:gd name="connsiteY4-620" fmla="*/ 1144665 h 1144665"/>
                <a:gd name="connsiteX5-621" fmla="*/ 0 w 12192000"/>
                <a:gd name="connsiteY5-622" fmla="*/ 1144665 h 1144665"/>
                <a:gd name="connsiteX0-623" fmla="*/ 0 w 12192000"/>
                <a:gd name="connsiteY0-624" fmla="*/ 1150742 h 1150742"/>
                <a:gd name="connsiteX1-625" fmla="*/ 5023262 w 12192000"/>
                <a:gd name="connsiteY1-626" fmla="*/ 6092 h 1150742"/>
                <a:gd name="connsiteX2-627" fmla="*/ 7319324 w 12192000"/>
                <a:gd name="connsiteY2-628" fmla="*/ 689782 h 1150742"/>
                <a:gd name="connsiteX3-629" fmla="*/ 9244281 w 12192000"/>
                <a:gd name="connsiteY3-630" fmla="*/ 527948 h 1150742"/>
                <a:gd name="connsiteX4-631" fmla="*/ 12192000 w 12192000"/>
                <a:gd name="connsiteY4-632" fmla="*/ 1150742 h 1150742"/>
                <a:gd name="connsiteX5-633" fmla="*/ 0 w 12192000"/>
                <a:gd name="connsiteY5-634" fmla="*/ 1150742 h 1150742"/>
                <a:gd name="connsiteX0-635" fmla="*/ 0 w 12192000"/>
                <a:gd name="connsiteY0-636" fmla="*/ 1150502 h 1150502"/>
                <a:gd name="connsiteX1-637" fmla="*/ 5023262 w 12192000"/>
                <a:gd name="connsiteY1-638" fmla="*/ 5852 h 1150502"/>
                <a:gd name="connsiteX2-639" fmla="*/ 7319324 w 12192000"/>
                <a:gd name="connsiteY2-640" fmla="*/ 689542 h 1150502"/>
                <a:gd name="connsiteX3-641" fmla="*/ 9244281 w 12192000"/>
                <a:gd name="connsiteY3-642" fmla="*/ 527708 h 1150502"/>
                <a:gd name="connsiteX4-643" fmla="*/ 12192000 w 12192000"/>
                <a:gd name="connsiteY4-644" fmla="*/ 1150502 h 1150502"/>
                <a:gd name="connsiteX5-645" fmla="*/ 0 w 12192000"/>
                <a:gd name="connsiteY5-646" fmla="*/ 1150502 h 1150502"/>
                <a:gd name="connsiteX0-647" fmla="*/ 0 w 12192000"/>
                <a:gd name="connsiteY0-648" fmla="*/ 1150334 h 1150334"/>
                <a:gd name="connsiteX1-649" fmla="*/ 5023262 w 12192000"/>
                <a:gd name="connsiteY1-650" fmla="*/ 5684 h 1150334"/>
                <a:gd name="connsiteX2-651" fmla="*/ 7319324 w 12192000"/>
                <a:gd name="connsiteY2-652" fmla="*/ 689374 h 1150334"/>
                <a:gd name="connsiteX3-653" fmla="*/ 9244281 w 12192000"/>
                <a:gd name="connsiteY3-654" fmla="*/ 527540 h 1150334"/>
                <a:gd name="connsiteX4-655" fmla="*/ 12192000 w 12192000"/>
                <a:gd name="connsiteY4-656" fmla="*/ 1150334 h 1150334"/>
                <a:gd name="connsiteX5-657" fmla="*/ 0 w 12192000"/>
                <a:gd name="connsiteY5-658" fmla="*/ 1150334 h 1150334"/>
                <a:gd name="connsiteX0-659" fmla="*/ 0 w 12192000"/>
                <a:gd name="connsiteY0-660" fmla="*/ 1150742 h 1150742"/>
                <a:gd name="connsiteX1-661" fmla="*/ 5023262 w 12192000"/>
                <a:gd name="connsiteY1-662" fmla="*/ 6092 h 1150742"/>
                <a:gd name="connsiteX2-663" fmla="*/ 7319324 w 12192000"/>
                <a:gd name="connsiteY2-664" fmla="*/ 689782 h 1150742"/>
                <a:gd name="connsiteX3-665" fmla="*/ 9244281 w 12192000"/>
                <a:gd name="connsiteY3-666" fmla="*/ 527948 h 1150742"/>
                <a:gd name="connsiteX4-667" fmla="*/ 12192000 w 12192000"/>
                <a:gd name="connsiteY4-668" fmla="*/ 1150742 h 1150742"/>
                <a:gd name="connsiteX5-669" fmla="*/ 0 w 12192000"/>
                <a:gd name="connsiteY5-670" fmla="*/ 1150742 h 1150742"/>
                <a:gd name="connsiteX0-671" fmla="*/ 0 w 12192000"/>
                <a:gd name="connsiteY0-672" fmla="*/ 1151172 h 1151172"/>
                <a:gd name="connsiteX1-673" fmla="*/ 5023262 w 12192000"/>
                <a:gd name="connsiteY1-674" fmla="*/ 6522 h 1151172"/>
                <a:gd name="connsiteX2-675" fmla="*/ 7319324 w 12192000"/>
                <a:gd name="connsiteY2-676" fmla="*/ 690212 h 1151172"/>
                <a:gd name="connsiteX3-677" fmla="*/ 7917180 w 12192000"/>
                <a:gd name="connsiteY3-678" fmla="*/ 822533 h 1151172"/>
                <a:gd name="connsiteX4-679" fmla="*/ 9244281 w 12192000"/>
                <a:gd name="connsiteY4-680" fmla="*/ 528378 h 1151172"/>
                <a:gd name="connsiteX5-681" fmla="*/ 12192000 w 12192000"/>
                <a:gd name="connsiteY5-682" fmla="*/ 1151172 h 1151172"/>
                <a:gd name="connsiteX6" fmla="*/ 0 w 12192000"/>
                <a:gd name="connsiteY6" fmla="*/ 1151172 h 1151172"/>
                <a:gd name="connsiteX0-683" fmla="*/ 0 w 12192000"/>
                <a:gd name="connsiteY0-684" fmla="*/ 1151137 h 1151137"/>
                <a:gd name="connsiteX1-685" fmla="*/ 5023262 w 12192000"/>
                <a:gd name="connsiteY1-686" fmla="*/ 6487 h 1151137"/>
                <a:gd name="connsiteX2-687" fmla="*/ 7319324 w 12192000"/>
                <a:gd name="connsiteY2-688" fmla="*/ 690177 h 1151137"/>
                <a:gd name="connsiteX3-689" fmla="*/ 7978140 w 12192000"/>
                <a:gd name="connsiteY3-690" fmla="*/ 799638 h 1151137"/>
                <a:gd name="connsiteX4-691" fmla="*/ 9244281 w 12192000"/>
                <a:gd name="connsiteY4-692" fmla="*/ 528343 h 1151137"/>
                <a:gd name="connsiteX5-693" fmla="*/ 12192000 w 12192000"/>
                <a:gd name="connsiteY5-694" fmla="*/ 1151137 h 1151137"/>
                <a:gd name="connsiteX6-695" fmla="*/ 0 w 12192000"/>
                <a:gd name="connsiteY6-696" fmla="*/ 1151137 h 1151137"/>
                <a:gd name="connsiteX0-697" fmla="*/ 0 w 12192000"/>
                <a:gd name="connsiteY0-698" fmla="*/ 1151306 h 1151306"/>
                <a:gd name="connsiteX1-699" fmla="*/ 5023262 w 12192000"/>
                <a:gd name="connsiteY1-700" fmla="*/ 6656 h 1151306"/>
                <a:gd name="connsiteX2-701" fmla="*/ 7319324 w 12192000"/>
                <a:gd name="connsiteY2-702" fmla="*/ 690346 h 1151306"/>
                <a:gd name="connsiteX3-703" fmla="*/ 8191500 w 12192000"/>
                <a:gd name="connsiteY3-704" fmla="*/ 906487 h 1151306"/>
                <a:gd name="connsiteX4-705" fmla="*/ 9244281 w 12192000"/>
                <a:gd name="connsiteY4-706" fmla="*/ 528512 h 1151306"/>
                <a:gd name="connsiteX5-707" fmla="*/ 12192000 w 12192000"/>
                <a:gd name="connsiteY5-708" fmla="*/ 1151306 h 1151306"/>
                <a:gd name="connsiteX6-709" fmla="*/ 0 w 12192000"/>
                <a:gd name="connsiteY6-710" fmla="*/ 1151306 h 1151306"/>
                <a:gd name="connsiteX0-711" fmla="*/ 0 w 12192000"/>
                <a:gd name="connsiteY0-712" fmla="*/ 1146067 h 1146067"/>
                <a:gd name="connsiteX1-713" fmla="*/ 5023262 w 12192000"/>
                <a:gd name="connsiteY1-714" fmla="*/ 1417 h 1146067"/>
                <a:gd name="connsiteX2-715" fmla="*/ 8191500 w 12192000"/>
                <a:gd name="connsiteY2-716" fmla="*/ 901248 h 1146067"/>
                <a:gd name="connsiteX3-717" fmla="*/ 9244281 w 12192000"/>
                <a:gd name="connsiteY3-718" fmla="*/ 523273 h 1146067"/>
                <a:gd name="connsiteX4-719" fmla="*/ 12192000 w 12192000"/>
                <a:gd name="connsiteY4-720" fmla="*/ 1146067 h 1146067"/>
                <a:gd name="connsiteX5-721" fmla="*/ 0 w 12192000"/>
                <a:gd name="connsiteY5-722" fmla="*/ 1146067 h 1146067"/>
                <a:gd name="connsiteX0-723" fmla="*/ 0 w 12192000"/>
                <a:gd name="connsiteY0-724" fmla="*/ 1146846 h 1146846"/>
                <a:gd name="connsiteX1-725" fmla="*/ 5023262 w 12192000"/>
                <a:gd name="connsiteY1-726" fmla="*/ 2196 h 1146846"/>
                <a:gd name="connsiteX2-727" fmla="*/ 7871460 w 12192000"/>
                <a:gd name="connsiteY2-728" fmla="*/ 848687 h 1146846"/>
                <a:gd name="connsiteX3-729" fmla="*/ 9244281 w 12192000"/>
                <a:gd name="connsiteY3-730" fmla="*/ 524052 h 1146846"/>
                <a:gd name="connsiteX4-731" fmla="*/ 12192000 w 12192000"/>
                <a:gd name="connsiteY4-732" fmla="*/ 1146846 h 1146846"/>
                <a:gd name="connsiteX5-733" fmla="*/ 0 w 12192000"/>
                <a:gd name="connsiteY5-734" fmla="*/ 1146846 h 1146846"/>
                <a:gd name="connsiteX0-735" fmla="*/ 0 w 12727322"/>
                <a:gd name="connsiteY0-736" fmla="*/ 1146846 h 1146846"/>
                <a:gd name="connsiteX1-737" fmla="*/ 5023262 w 12727322"/>
                <a:gd name="connsiteY1-738" fmla="*/ 2196 h 1146846"/>
                <a:gd name="connsiteX2-739" fmla="*/ 7871460 w 12727322"/>
                <a:gd name="connsiteY2-740" fmla="*/ 848687 h 1146846"/>
                <a:gd name="connsiteX3-741" fmla="*/ 9244281 w 12727322"/>
                <a:gd name="connsiteY3-742" fmla="*/ 524052 h 1146846"/>
                <a:gd name="connsiteX4-743" fmla="*/ 10416540 w 12727322"/>
                <a:gd name="connsiteY4-744" fmla="*/ 879167 h 1146846"/>
                <a:gd name="connsiteX5-745" fmla="*/ 12192000 w 12727322"/>
                <a:gd name="connsiteY5-746" fmla="*/ 1146846 h 1146846"/>
                <a:gd name="connsiteX6-747" fmla="*/ 0 w 12727322"/>
                <a:gd name="connsiteY6-748" fmla="*/ 1146846 h 1146846"/>
                <a:gd name="connsiteX0-749" fmla="*/ 0 w 12727322"/>
                <a:gd name="connsiteY0-750" fmla="*/ 1146846 h 1146846"/>
                <a:gd name="connsiteX1-751" fmla="*/ 5023262 w 12727322"/>
                <a:gd name="connsiteY1-752" fmla="*/ 2196 h 1146846"/>
                <a:gd name="connsiteX2-753" fmla="*/ 7871460 w 12727322"/>
                <a:gd name="connsiteY2-754" fmla="*/ 848687 h 1146846"/>
                <a:gd name="connsiteX3-755" fmla="*/ 9244281 w 12727322"/>
                <a:gd name="connsiteY3-756" fmla="*/ 524052 h 1146846"/>
                <a:gd name="connsiteX4-757" fmla="*/ 10416540 w 12727322"/>
                <a:gd name="connsiteY4-758" fmla="*/ 879167 h 1146846"/>
                <a:gd name="connsiteX5-759" fmla="*/ 12192000 w 12727322"/>
                <a:gd name="connsiteY5-760" fmla="*/ 1146846 h 1146846"/>
                <a:gd name="connsiteX6-761" fmla="*/ 0 w 12727322"/>
                <a:gd name="connsiteY6-762" fmla="*/ 1146846 h 1146846"/>
                <a:gd name="connsiteX0-763" fmla="*/ 0 w 12192000"/>
                <a:gd name="connsiteY0-764" fmla="*/ 1146846 h 1146846"/>
                <a:gd name="connsiteX1-765" fmla="*/ 5023262 w 12192000"/>
                <a:gd name="connsiteY1-766" fmla="*/ 2196 h 1146846"/>
                <a:gd name="connsiteX2-767" fmla="*/ 7871460 w 12192000"/>
                <a:gd name="connsiteY2-768" fmla="*/ 848687 h 1146846"/>
                <a:gd name="connsiteX3-769" fmla="*/ 9244281 w 12192000"/>
                <a:gd name="connsiteY3-770" fmla="*/ 524052 h 1146846"/>
                <a:gd name="connsiteX4-771" fmla="*/ 10416540 w 12192000"/>
                <a:gd name="connsiteY4-772" fmla="*/ 879167 h 1146846"/>
                <a:gd name="connsiteX5-773" fmla="*/ 12192000 w 12192000"/>
                <a:gd name="connsiteY5-774" fmla="*/ 1146846 h 1146846"/>
                <a:gd name="connsiteX6-775" fmla="*/ 0 w 12192000"/>
                <a:gd name="connsiteY6-776" fmla="*/ 1146846 h 1146846"/>
                <a:gd name="connsiteX0-777" fmla="*/ 0 w 12192000"/>
                <a:gd name="connsiteY0-778" fmla="*/ 1146846 h 1146846"/>
                <a:gd name="connsiteX1-779" fmla="*/ 5023262 w 12192000"/>
                <a:gd name="connsiteY1-780" fmla="*/ 2196 h 1146846"/>
                <a:gd name="connsiteX2-781" fmla="*/ 7871460 w 12192000"/>
                <a:gd name="connsiteY2-782" fmla="*/ 848687 h 1146846"/>
                <a:gd name="connsiteX3-783" fmla="*/ 9244281 w 12192000"/>
                <a:gd name="connsiteY3-784" fmla="*/ 524052 h 1146846"/>
                <a:gd name="connsiteX4-785" fmla="*/ 10416540 w 12192000"/>
                <a:gd name="connsiteY4-786" fmla="*/ 879167 h 1146846"/>
                <a:gd name="connsiteX5-787" fmla="*/ 12192000 w 12192000"/>
                <a:gd name="connsiteY5-788" fmla="*/ 1146846 h 1146846"/>
                <a:gd name="connsiteX6-789" fmla="*/ 0 w 12192000"/>
                <a:gd name="connsiteY6-790" fmla="*/ 1146846 h 1146846"/>
                <a:gd name="connsiteX0-791" fmla="*/ 0 w 12192000"/>
                <a:gd name="connsiteY0-792" fmla="*/ 1146846 h 1146846"/>
                <a:gd name="connsiteX1-793" fmla="*/ 6328187 w 12192000"/>
                <a:gd name="connsiteY1-794" fmla="*/ 2196 h 1146846"/>
                <a:gd name="connsiteX2-795" fmla="*/ 7871460 w 12192000"/>
                <a:gd name="connsiteY2-796" fmla="*/ 848687 h 1146846"/>
                <a:gd name="connsiteX3-797" fmla="*/ 9244281 w 12192000"/>
                <a:gd name="connsiteY3-798" fmla="*/ 524052 h 1146846"/>
                <a:gd name="connsiteX4-799" fmla="*/ 10416540 w 12192000"/>
                <a:gd name="connsiteY4-800" fmla="*/ 879167 h 1146846"/>
                <a:gd name="connsiteX5-801" fmla="*/ 12192000 w 12192000"/>
                <a:gd name="connsiteY5-802" fmla="*/ 1146846 h 1146846"/>
                <a:gd name="connsiteX6-803" fmla="*/ 0 w 12192000"/>
                <a:gd name="connsiteY6-804" fmla="*/ 1146846 h 1146846"/>
                <a:gd name="connsiteX0-805" fmla="*/ 0 w 12192000"/>
                <a:gd name="connsiteY0-806" fmla="*/ 1287500 h 1287500"/>
                <a:gd name="connsiteX1-807" fmla="*/ 6328187 w 12192000"/>
                <a:gd name="connsiteY1-808" fmla="*/ 142850 h 1287500"/>
                <a:gd name="connsiteX2-809" fmla="*/ 7871460 w 12192000"/>
                <a:gd name="connsiteY2-810" fmla="*/ 989341 h 1287500"/>
                <a:gd name="connsiteX3-811" fmla="*/ 9244281 w 12192000"/>
                <a:gd name="connsiteY3-812" fmla="*/ 664706 h 1287500"/>
                <a:gd name="connsiteX4-813" fmla="*/ 10416540 w 12192000"/>
                <a:gd name="connsiteY4-814" fmla="*/ 1019821 h 1287500"/>
                <a:gd name="connsiteX5-815" fmla="*/ 12192000 w 12192000"/>
                <a:gd name="connsiteY5-816" fmla="*/ 1287500 h 1287500"/>
                <a:gd name="connsiteX6-817" fmla="*/ 0 w 12192000"/>
                <a:gd name="connsiteY6-818" fmla="*/ 1287500 h 1287500"/>
                <a:gd name="connsiteX0-819" fmla="*/ 0 w 12192000"/>
                <a:gd name="connsiteY0-820" fmla="*/ 1159229 h 1159229"/>
                <a:gd name="connsiteX1-821" fmla="*/ 6328187 w 12192000"/>
                <a:gd name="connsiteY1-822" fmla="*/ 14579 h 1159229"/>
                <a:gd name="connsiteX2-823" fmla="*/ 9244281 w 12192000"/>
                <a:gd name="connsiteY2-824" fmla="*/ 536435 h 1159229"/>
                <a:gd name="connsiteX3-825" fmla="*/ 10416540 w 12192000"/>
                <a:gd name="connsiteY3-826" fmla="*/ 891550 h 1159229"/>
                <a:gd name="connsiteX4-827" fmla="*/ 12192000 w 12192000"/>
                <a:gd name="connsiteY4-828" fmla="*/ 1159229 h 1159229"/>
                <a:gd name="connsiteX5-829" fmla="*/ 0 w 12192000"/>
                <a:gd name="connsiteY5-830" fmla="*/ 1159229 h 1159229"/>
                <a:gd name="connsiteX0-831" fmla="*/ 0 w 12192000"/>
                <a:gd name="connsiteY0-832" fmla="*/ 1152732 h 1152732"/>
                <a:gd name="connsiteX1-833" fmla="*/ 6328187 w 12192000"/>
                <a:gd name="connsiteY1-834" fmla="*/ 8082 h 1152732"/>
                <a:gd name="connsiteX2-835" fmla="*/ 9110931 w 12192000"/>
                <a:gd name="connsiteY2-836" fmla="*/ 653763 h 1152732"/>
                <a:gd name="connsiteX3-837" fmla="*/ 10416540 w 12192000"/>
                <a:gd name="connsiteY3-838" fmla="*/ 885053 h 1152732"/>
                <a:gd name="connsiteX4-839" fmla="*/ 12192000 w 12192000"/>
                <a:gd name="connsiteY4-840" fmla="*/ 1152732 h 1152732"/>
                <a:gd name="connsiteX5-841" fmla="*/ 0 w 12192000"/>
                <a:gd name="connsiteY5-842" fmla="*/ 1152732 h 1152732"/>
                <a:gd name="connsiteX0-843" fmla="*/ 0 w 12192000"/>
                <a:gd name="connsiteY0-844" fmla="*/ 1152055 h 1152055"/>
                <a:gd name="connsiteX1-845" fmla="*/ 6328187 w 12192000"/>
                <a:gd name="connsiteY1-846" fmla="*/ 7405 h 1152055"/>
                <a:gd name="connsiteX2-847" fmla="*/ 9110931 w 12192000"/>
                <a:gd name="connsiteY2-848" fmla="*/ 653086 h 1152055"/>
                <a:gd name="connsiteX3-849" fmla="*/ 10740390 w 12192000"/>
                <a:gd name="connsiteY3-850" fmla="*/ 522426 h 1152055"/>
                <a:gd name="connsiteX4-851" fmla="*/ 12192000 w 12192000"/>
                <a:gd name="connsiteY4-852" fmla="*/ 1152055 h 1152055"/>
                <a:gd name="connsiteX5-853" fmla="*/ 0 w 12192000"/>
                <a:gd name="connsiteY5-854" fmla="*/ 1152055 h 1152055"/>
                <a:gd name="connsiteX0-855" fmla="*/ 0 w 12192000"/>
                <a:gd name="connsiteY0-856" fmla="*/ 1152055 h 1152055"/>
                <a:gd name="connsiteX1-857" fmla="*/ 6328187 w 12192000"/>
                <a:gd name="connsiteY1-858" fmla="*/ 7405 h 1152055"/>
                <a:gd name="connsiteX2-859" fmla="*/ 9110931 w 12192000"/>
                <a:gd name="connsiteY2-860" fmla="*/ 653086 h 1152055"/>
                <a:gd name="connsiteX3-861" fmla="*/ 10740390 w 12192000"/>
                <a:gd name="connsiteY3-862" fmla="*/ 522426 h 1152055"/>
                <a:gd name="connsiteX4-863" fmla="*/ 12192000 w 12192000"/>
                <a:gd name="connsiteY4-864" fmla="*/ 1152055 h 1152055"/>
                <a:gd name="connsiteX5-865" fmla="*/ 0 w 12192000"/>
                <a:gd name="connsiteY5-866" fmla="*/ 1152055 h 1152055"/>
                <a:gd name="connsiteX0-867" fmla="*/ 0 w 12192000"/>
                <a:gd name="connsiteY0-868" fmla="*/ 1149419 h 1149419"/>
                <a:gd name="connsiteX1-869" fmla="*/ 6328187 w 12192000"/>
                <a:gd name="connsiteY1-870" fmla="*/ 4769 h 1149419"/>
                <a:gd name="connsiteX2-871" fmla="*/ 9110931 w 12192000"/>
                <a:gd name="connsiteY2-872" fmla="*/ 650450 h 1149419"/>
                <a:gd name="connsiteX3-873" fmla="*/ 10740390 w 12192000"/>
                <a:gd name="connsiteY3-874" fmla="*/ 519790 h 1149419"/>
                <a:gd name="connsiteX4-875" fmla="*/ 12192000 w 12192000"/>
                <a:gd name="connsiteY4-876" fmla="*/ 1149419 h 1149419"/>
                <a:gd name="connsiteX5-877" fmla="*/ 0 w 12192000"/>
                <a:gd name="connsiteY5-878" fmla="*/ 1149419 h 1149419"/>
                <a:gd name="connsiteX0-879" fmla="*/ 0 w 12192000"/>
                <a:gd name="connsiteY0-880" fmla="*/ 1144750 h 1144750"/>
                <a:gd name="connsiteX1-881" fmla="*/ 6328187 w 12192000"/>
                <a:gd name="connsiteY1-882" fmla="*/ 100 h 1144750"/>
                <a:gd name="connsiteX2-883" fmla="*/ 9110931 w 12192000"/>
                <a:gd name="connsiteY2-884" fmla="*/ 645781 h 1144750"/>
                <a:gd name="connsiteX3-885" fmla="*/ 10740390 w 12192000"/>
                <a:gd name="connsiteY3-886" fmla="*/ 515121 h 1144750"/>
                <a:gd name="connsiteX4-887" fmla="*/ 12192000 w 12192000"/>
                <a:gd name="connsiteY4-888" fmla="*/ 1144750 h 1144750"/>
                <a:gd name="connsiteX5-889" fmla="*/ 0 w 12192000"/>
                <a:gd name="connsiteY5-890" fmla="*/ 1144750 h 1144750"/>
                <a:gd name="connsiteX0-891" fmla="*/ 0 w 12192000"/>
                <a:gd name="connsiteY0-892" fmla="*/ 1144750 h 1144750"/>
                <a:gd name="connsiteX1-893" fmla="*/ 6328187 w 12192000"/>
                <a:gd name="connsiteY1-894" fmla="*/ 100 h 1144750"/>
                <a:gd name="connsiteX2-895" fmla="*/ 9110931 w 12192000"/>
                <a:gd name="connsiteY2-896" fmla="*/ 645781 h 1144750"/>
                <a:gd name="connsiteX3-897" fmla="*/ 10740390 w 12192000"/>
                <a:gd name="connsiteY3-898" fmla="*/ 515121 h 1144750"/>
                <a:gd name="connsiteX4-899" fmla="*/ 12192000 w 12192000"/>
                <a:gd name="connsiteY4-900" fmla="*/ 1144750 h 1144750"/>
                <a:gd name="connsiteX5-901" fmla="*/ 0 w 12192000"/>
                <a:gd name="connsiteY5-902" fmla="*/ 1144750 h 1144750"/>
                <a:gd name="connsiteX0-903" fmla="*/ 0 w 12192000"/>
                <a:gd name="connsiteY0-904" fmla="*/ 1144651 h 1144651"/>
                <a:gd name="connsiteX1-905" fmla="*/ 6328187 w 12192000"/>
                <a:gd name="connsiteY1-906" fmla="*/ 1 h 1144651"/>
                <a:gd name="connsiteX2-907" fmla="*/ 9110931 w 12192000"/>
                <a:gd name="connsiteY2-908" fmla="*/ 645682 h 1144651"/>
                <a:gd name="connsiteX3-909" fmla="*/ 10740390 w 12192000"/>
                <a:gd name="connsiteY3-910" fmla="*/ 515022 h 1144651"/>
                <a:gd name="connsiteX4-911" fmla="*/ 12192000 w 12192000"/>
                <a:gd name="connsiteY4-912" fmla="*/ 1144651 h 1144651"/>
                <a:gd name="connsiteX5-913" fmla="*/ 0 w 12192000"/>
                <a:gd name="connsiteY5-914" fmla="*/ 1144651 h 1144651"/>
                <a:gd name="connsiteX0-915" fmla="*/ 0 w 12192000"/>
                <a:gd name="connsiteY0-916" fmla="*/ 1144651 h 1144651"/>
                <a:gd name="connsiteX1-917" fmla="*/ 6328187 w 12192000"/>
                <a:gd name="connsiteY1-918" fmla="*/ 1 h 1144651"/>
                <a:gd name="connsiteX2-919" fmla="*/ 9110931 w 12192000"/>
                <a:gd name="connsiteY2-920" fmla="*/ 645682 h 1144651"/>
                <a:gd name="connsiteX3-921" fmla="*/ 10740390 w 12192000"/>
                <a:gd name="connsiteY3-922" fmla="*/ 515022 h 1144651"/>
                <a:gd name="connsiteX4-923" fmla="*/ 12192000 w 12192000"/>
                <a:gd name="connsiteY4-924" fmla="*/ 1144651 h 1144651"/>
                <a:gd name="connsiteX5-925" fmla="*/ 0 w 12192000"/>
                <a:gd name="connsiteY5-926" fmla="*/ 1144651 h 1144651"/>
                <a:gd name="connsiteX0-927" fmla="*/ 0 w 12192000"/>
                <a:gd name="connsiteY0-928" fmla="*/ 1144651 h 1144651"/>
                <a:gd name="connsiteX1-929" fmla="*/ 6328187 w 12192000"/>
                <a:gd name="connsiteY1-930" fmla="*/ 1 h 1144651"/>
                <a:gd name="connsiteX2-931" fmla="*/ 9110931 w 12192000"/>
                <a:gd name="connsiteY2-932" fmla="*/ 645682 h 1144651"/>
                <a:gd name="connsiteX3-933" fmla="*/ 10740390 w 12192000"/>
                <a:gd name="connsiteY3-934" fmla="*/ 515022 h 1144651"/>
                <a:gd name="connsiteX4-935" fmla="*/ 12192000 w 12192000"/>
                <a:gd name="connsiteY4-936" fmla="*/ 1144651 h 1144651"/>
                <a:gd name="connsiteX5-937" fmla="*/ 0 w 12192000"/>
                <a:gd name="connsiteY5-938" fmla="*/ 1144651 h 1144651"/>
                <a:gd name="connsiteX0-939" fmla="*/ 0 w 12192000"/>
                <a:gd name="connsiteY0-940" fmla="*/ 1233550 h 1233550"/>
                <a:gd name="connsiteX1-941" fmla="*/ 6366287 w 12192000"/>
                <a:gd name="connsiteY1-942" fmla="*/ 0 h 1233550"/>
                <a:gd name="connsiteX2-943" fmla="*/ 9110931 w 12192000"/>
                <a:gd name="connsiteY2-944" fmla="*/ 734581 h 1233550"/>
                <a:gd name="connsiteX3-945" fmla="*/ 10740390 w 12192000"/>
                <a:gd name="connsiteY3-946" fmla="*/ 603921 h 1233550"/>
                <a:gd name="connsiteX4-947" fmla="*/ 12192000 w 12192000"/>
                <a:gd name="connsiteY4-948" fmla="*/ 1233550 h 1233550"/>
                <a:gd name="connsiteX5-949" fmla="*/ 0 w 12192000"/>
                <a:gd name="connsiteY5-950" fmla="*/ 1233550 h 1233550"/>
                <a:gd name="connsiteX0-951" fmla="*/ 0 w 12192000"/>
                <a:gd name="connsiteY0-952" fmla="*/ 1237702 h 1237702"/>
                <a:gd name="connsiteX1-953" fmla="*/ 6366287 w 12192000"/>
                <a:gd name="connsiteY1-954" fmla="*/ 4152 h 1237702"/>
                <a:gd name="connsiteX2-955" fmla="*/ 9110931 w 12192000"/>
                <a:gd name="connsiteY2-956" fmla="*/ 738733 h 1237702"/>
                <a:gd name="connsiteX3-957" fmla="*/ 10740390 w 12192000"/>
                <a:gd name="connsiteY3-958" fmla="*/ 608073 h 1237702"/>
                <a:gd name="connsiteX4-959" fmla="*/ 12192000 w 12192000"/>
                <a:gd name="connsiteY4-960" fmla="*/ 1237702 h 1237702"/>
                <a:gd name="connsiteX5-961" fmla="*/ 0 w 12192000"/>
                <a:gd name="connsiteY5-962" fmla="*/ 1237702 h 1237702"/>
              </a:gdLst>
              <a:ahLst/>
              <a:cxnLst>
                <a:cxn ang="0">
                  <a:pos x="connsiteX0-1" y="connsiteY0-2"/>
                </a:cxn>
                <a:cxn ang="0">
                  <a:pos x="connsiteX1-3" y="connsiteY1-4"/>
                </a:cxn>
                <a:cxn ang="0">
                  <a:pos x="connsiteX2-5" y="connsiteY2-6"/>
                </a:cxn>
                <a:cxn ang="0">
                  <a:pos x="connsiteX3-7" y="connsiteY3-8"/>
                </a:cxn>
                <a:cxn ang="0">
                  <a:pos x="connsiteX4-25" y="connsiteY4-26"/>
                </a:cxn>
                <a:cxn ang="0">
                  <a:pos x="connsiteX5-107" y="connsiteY5-108"/>
                </a:cxn>
              </a:cxnLst>
              <a:rect l="l" t="t" r="r" b="b"/>
              <a:pathLst>
                <a:path w="12192000" h="1237702">
                  <a:moveTo>
                    <a:pt x="0" y="1237702"/>
                  </a:moveTo>
                  <a:cubicBezTo>
                    <a:pt x="5393940" y="1170861"/>
                    <a:pt x="5041474" y="68263"/>
                    <a:pt x="6366287" y="4152"/>
                  </a:cubicBezTo>
                  <a:cubicBezTo>
                    <a:pt x="7691100" y="-59959"/>
                    <a:pt x="8381914" y="638080"/>
                    <a:pt x="9110931" y="738733"/>
                  </a:cubicBezTo>
                  <a:cubicBezTo>
                    <a:pt x="9839948" y="839386"/>
                    <a:pt x="10226879" y="524912"/>
                    <a:pt x="10740390" y="608073"/>
                  </a:cubicBezTo>
                  <a:cubicBezTo>
                    <a:pt x="11253901" y="691234"/>
                    <a:pt x="11410315" y="895274"/>
                    <a:pt x="12192000" y="1237702"/>
                  </a:cubicBezTo>
                  <a:lnTo>
                    <a:pt x="0" y="1237702"/>
                  </a:lnTo>
                  <a:close/>
                </a:path>
              </a:pathLst>
            </a:custGeom>
            <a:solidFill>
              <a:srgbClr val="222A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pitchFamily="34" charset="-122"/>
                <a:sym typeface="Arial" panose="020B0604020202020204"/>
              </a:endParaRPr>
            </a:p>
          </p:txBody>
        </p:sp>
      </p:grpSp>
      <p:grpSp>
        <p:nvGrpSpPr>
          <p:cNvPr id="8" name="组合 7"/>
          <p:cNvGrpSpPr/>
          <p:nvPr/>
        </p:nvGrpSpPr>
        <p:grpSpPr>
          <a:xfrm>
            <a:off x="4659515" y="963815"/>
            <a:ext cx="2872971" cy="2872971"/>
            <a:chOff x="9267768" y="1219414"/>
            <a:chExt cx="3459942" cy="3459942"/>
          </a:xfrm>
        </p:grpSpPr>
        <p:grpSp>
          <p:nvGrpSpPr>
            <p:cNvPr id="3" name="组合 2"/>
            <p:cNvGrpSpPr/>
            <p:nvPr/>
          </p:nvGrpSpPr>
          <p:grpSpPr>
            <a:xfrm>
              <a:off x="9666289" y="3779257"/>
              <a:ext cx="2503246" cy="900099"/>
              <a:chOff x="9666289" y="3779257"/>
              <a:chExt cx="2503246" cy="900099"/>
            </a:xfrm>
          </p:grpSpPr>
          <p:sp>
            <p:nvSpPr>
              <p:cNvPr id="39" name="任意多边形 38"/>
              <p:cNvSpPr/>
              <p:nvPr/>
            </p:nvSpPr>
            <p:spPr>
              <a:xfrm>
                <a:off x="9914142" y="3779257"/>
                <a:ext cx="2255393" cy="900099"/>
              </a:xfrm>
              <a:custGeom>
                <a:avLst/>
                <a:gdLst>
                  <a:gd name="connsiteX0" fmla="*/ 781120 w 2255393"/>
                  <a:gd name="connsiteY0" fmla="*/ 535 h 900099"/>
                  <a:gd name="connsiteX1" fmla="*/ 1492041 w 2255393"/>
                  <a:gd name="connsiteY1" fmla="*/ 418680 h 900099"/>
                  <a:gd name="connsiteX2" fmla="*/ 1568766 w 2255393"/>
                  <a:gd name="connsiteY2" fmla="*/ 476062 h 900099"/>
                  <a:gd name="connsiteX3" fmla="*/ 1592925 w 2255393"/>
                  <a:gd name="connsiteY3" fmla="*/ 494130 h 900099"/>
                  <a:gd name="connsiteX4" fmla="*/ 1692245 w 2255393"/>
                  <a:gd name="connsiteY4" fmla="*/ 540272 h 900099"/>
                  <a:gd name="connsiteX5" fmla="*/ 1947200 w 2255393"/>
                  <a:gd name="connsiteY5" fmla="*/ 526350 h 900099"/>
                  <a:gd name="connsiteX6" fmla="*/ 1948724 w 2255393"/>
                  <a:gd name="connsiteY6" fmla="*/ 525726 h 900099"/>
                  <a:gd name="connsiteX7" fmla="*/ 2018169 w 2255393"/>
                  <a:gd name="connsiteY7" fmla="*/ 497290 h 900099"/>
                  <a:gd name="connsiteX8" fmla="*/ 2217014 w 2255393"/>
                  <a:gd name="connsiteY8" fmla="*/ 434377 h 900099"/>
                  <a:gd name="connsiteX9" fmla="*/ 2255393 w 2255393"/>
                  <a:gd name="connsiteY9" fmla="*/ 440190 h 900099"/>
                  <a:gd name="connsiteX10" fmla="*/ 2184020 w 2255393"/>
                  <a:gd name="connsiteY10" fmla="*/ 505058 h 900099"/>
                  <a:gd name="connsiteX11" fmla="*/ 2050841 w 2255393"/>
                  <a:gd name="connsiteY11" fmla="*/ 604647 h 900099"/>
                  <a:gd name="connsiteX12" fmla="*/ 2046707 w 2255393"/>
                  <a:gd name="connsiteY12" fmla="*/ 607159 h 900099"/>
                  <a:gd name="connsiteX13" fmla="*/ 1908205 w 2255393"/>
                  <a:gd name="connsiteY13" fmla="*/ 691301 h 900099"/>
                  <a:gd name="connsiteX14" fmla="*/ 1432248 w 2255393"/>
                  <a:gd name="connsiteY14" fmla="*/ 864952 h 900099"/>
                  <a:gd name="connsiteX15" fmla="*/ 1364615 w 2255393"/>
                  <a:gd name="connsiteY15" fmla="*/ 875274 h 900099"/>
                  <a:gd name="connsiteX16" fmla="*/ 1260478 w 2255393"/>
                  <a:gd name="connsiteY16" fmla="*/ 891167 h 900099"/>
                  <a:gd name="connsiteX17" fmla="*/ 1083598 w 2255393"/>
                  <a:gd name="connsiteY17" fmla="*/ 900099 h 900099"/>
                  <a:gd name="connsiteX18" fmla="*/ 906718 w 2255393"/>
                  <a:gd name="connsiteY18" fmla="*/ 891167 h 900099"/>
                  <a:gd name="connsiteX19" fmla="*/ 802581 w 2255393"/>
                  <a:gd name="connsiteY19" fmla="*/ 875274 h 900099"/>
                  <a:gd name="connsiteX20" fmla="*/ 734948 w 2255393"/>
                  <a:gd name="connsiteY20" fmla="*/ 864952 h 900099"/>
                  <a:gd name="connsiteX21" fmla="*/ 116355 w 2255393"/>
                  <a:gd name="connsiteY21" fmla="*/ 604647 h 900099"/>
                  <a:gd name="connsiteX22" fmla="*/ 0 w 2255393"/>
                  <a:gd name="connsiteY22" fmla="*/ 517639 h 900099"/>
                  <a:gd name="connsiteX23" fmla="*/ 90232 w 2255393"/>
                  <a:gd name="connsiteY23" fmla="*/ 453366 h 900099"/>
                  <a:gd name="connsiteX24" fmla="*/ 468722 w 2255393"/>
                  <a:gd name="connsiteY24" fmla="*/ 99514 h 900099"/>
                  <a:gd name="connsiteX25" fmla="*/ 483937 w 2255393"/>
                  <a:gd name="connsiteY25" fmla="*/ 89036 h 900099"/>
                  <a:gd name="connsiteX26" fmla="*/ 535891 w 2255393"/>
                  <a:gd name="connsiteY26" fmla="*/ 53258 h 900099"/>
                  <a:gd name="connsiteX27" fmla="*/ 693361 w 2255393"/>
                  <a:gd name="connsiteY27" fmla="*/ 3037 h 900099"/>
                  <a:gd name="connsiteX28" fmla="*/ 781120 w 2255393"/>
                  <a:gd name="connsiteY28" fmla="*/ 535 h 9000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255393" h="900099">
                    <a:moveTo>
                      <a:pt x="781120" y="535"/>
                    </a:moveTo>
                    <a:cubicBezTo>
                      <a:pt x="1093427" y="13531"/>
                      <a:pt x="1303902" y="260612"/>
                      <a:pt x="1492041" y="418680"/>
                    </a:cubicBezTo>
                    <a:lnTo>
                      <a:pt x="1568766" y="476062"/>
                    </a:lnTo>
                    <a:lnTo>
                      <a:pt x="1592925" y="494130"/>
                    </a:lnTo>
                    <a:cubicBezTo>
                      <a:pt x="1626133" y="515043"/>
                      <a:pt x="1659080" y="531071"/>
                      <a:pt x="1692245" y="540272"/>
                    </a:cubicBezTo>
                    <a:cubicBezTo>
                      <a:pt x="1791739" y="567877"/>
                      <a:pt x="1873726" y="552788"/>
                      <a:pt x="1947200" y="526350"/>
                    </a:cubicBezTo>
                    <a:lnTo>
                      <a:pt x="1948724" y="525726"/>
                    </a:lnTo>
                    <a:lnTo>
                      <a:pt x="2018169" y="497290"/>
                    </a:lnTo>
                    <a:cubicBezTo>
                      <a:pt x="2086967" y="466770"/>
                      <a:pt x="2150250" y="435351"/>
                      <a:pt x="2217014" y="434377"/>
                    </a:cubicBezTo>
                    <a:lnTo>
                      <a:pt x="2255393" y="440190"/>
                    </a:lnTo>
                    <a:lnTo>
                      <a:pt x="2184020" y="505058"/>
                    </a:lnTo>
                    <a:cubicBezTo>
                      <a:pt x="2141300" y="540314"/>
                      <a:pt x="2096859" y="573559"/>
                      <a:pt x="2050841" y="604647"/>
                    </a:cubicBezTo>
                    <a:lnTo>
                      <a:pt x="2046707" y="607159"/>
                    </a:lnTo>
                    <a:lnTo>
                      <a:pt x="1908205" y="691301"/>
                    </a:lnTo>
                    <a:cubicBezTo>
                      <a:pt x="1761130" y="771197"/>
                      <a:pt x="1601173" y="830385"/>
                      <a:pt x="1432248" y="864952"/>
                    </a:cubicBezTo>
                    <a:lnTo>
                      <a:pt x="1364615" y="875274"/>
                    </a:lnTo>
                    <a:lnTo>
                      <a:pt x="1260478" y="891167"/>
                    </a:lnTo>
                    <a:cubicBezTo>
                      <a:pt x="1202321" y="897074"/>
                      <a:pt x="1143313" y="900099"/>
                      <a:pt x="1083598" y="900099"/>
                    </a:cubicBezTo>
                    <a:cubicBezTo>
                      <a:pt x="1023883" y="900099"/>
                      <a:pt x="964875" y="897074"/>
                      <a:pt x="906718" y="891167"/>
                    </a:cubicBezTo>
                    <a:lnTo>
                      <a:pt x="802581" y="875274"/>
                    </a:lnTo>
                    <a:lnTo>
                      <a:pt x="734948" y="864952"/>
                    </a:lnTo>
                    <a:cubicBezTo>
                      <a:pt x="509714" y="818863"/>
                      <a:pt x="300425" y="729003"/>
                      <a:pt x="116355" y="604647"/>
                    </a:cubicBezTo>
                    <a:lnTo>
                      <a:pt x="0" y="517639"/>
                    </a:lnTo>
                    <a:lnTo>
                      <a:pt x="90232" y="453366"/>
                    </a:lnTo>
                    <a:cubicBezTo>
                      <a:pt x="261222" y="319886"/>
                      <a:pt x="359902" y="186504"/>
                      <a:pt x="468722" y="99514"/>
                    </a:cubicBezTo>
                    <a:lnTo>
                      <a:pt x="483937" y="89036"/>
                    </a:lnTo>
                    <a:lnTo>
                      <a:pt x="535891" y="53258"/>
                    </a:lnTo>
                    <a:cubicBezTo>
                      <a:pt x="582361" y="26626"/>
                      <a:pt x="633092" y="8898"/>
                      <a:pt x="693361" y="3037"/>
                    </a:cubicBezTo>
                    <a:cubicBezTo>
                      <a:pt x="723495" y="107"/>
                      <a:pt x="752729" y="-647"/>
                      <a:pt x="781120" y="535"/>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pitchFamily="34" charset="-122"/>
                  <a:sym typeface="Arial" panose="020B0604020202020204"/>
                </a:endParaRPr>
              </a:p>
            </p:txBody>
          </p:sp>
          <p:sp>
            <p:nvSpPr>
              <p:cNvPr id="37" name="任意多边形 36"/>
              <p:cNvSpPr/>
              <p:nvPr/>
            </p:nvSpPr>
            <p:spPr>
              <a:xfrm>
                <a:off x="9666289" y="3815784"/>
                <a:ext cx="731790" cy="481112"/>
              </a:xfrm>
              <a:custGeom>
                <a:avLst/>
                <a:gdLst>
                  <a:gd name="connsiteX0" fmla="*/ 452434 w 731790"/>
                  <a:gd name="connsiteY0" fmla="*/ 1607 h 481112"/>
                  <a:gd name="connsiteX1" fmla="*/ 703451 w 731790"/>
                  <a:gd name="connsiteY1" fmla="*/ 39793 h 481112"/>
                  <a:gd name="connsiteX2" fmla="*/ 731790 w 731790"/>
                  <a:gd name="connsiteY2" fmla="*/ 52509 h 481112"/>
                  <a:gd name="connsiteX3" fmla="*/ 716575 w 731790"/>
                  <a:gd name="connsiteY3" fmla="*/ 62987 h 481112"/>
                  <a:gd name="connsiteX4" fmla="*/ 338085 w 731790"/>
                  <a:gd name="connsiteY4" fmla="*/ 416839 h 481112"/>
                  <a:gd name="connsiteX5" fmla="*/ 247853 w 731790"/>
                  <a:gd name="connsiteY5" fmla="*/ 481112 h 481112"/>
                  <a:gd name="connsiteX6" fmla="*/ 231029 w 731790"/>
                  <a:gd name="connsiteY6" fmla="*/ 468531 h 481112"/>
                  <a:gd name="connsiteX7" fmla="*/ 108177 w 731790"/>
                  <a:gd name="connsiteY7" fmla="*/ 356875 h 481112"/>
                  <a:gd name="connsiteX8" fmla="*/ 0 w 731790"/>
                  <a:gd name="connsiteY8" fmla="*/ 237851 h 481112"/>
                  <a:gd name="connsiteX9" fmla="*/ 52356 w 731790"/>
                  <a:gd name="connsiteY9" fmla="*/ 195010 h 481112"/>
                  <a:gd name="connsiteX10" fmla="*/ 452434 w 731790"/>
                  <a:gd name="connsiteY10" fmla="*/ 1607 h 481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31790" h="481112">
                    <a:moveTo>
                      <a:pt x="452434" y="1607"/>
                    </a:moveTo>
                    <a:cubicBezTo>
                      <a:pt x="541957" y="-5207"/>
                      <a:pt x="625350" y="10062"/>
                      <a:pt x="703451" y="39793"/>
                    </a:cubicBezTo>
                    <a:lnTo>
                      <a:pt x="731790" y="52509"/>
                    </a:lnTo>
                    <a:lnTo>
                      <a:pt x="716575" y="62987"/>
                    </a:lnTo>
                    <a:cubicBezTo>
                      <a:pt x="607755" y="149977"/>
                      <a:pt x="509075" y="283359"/>
                      <a:pt x="338085" y="416839"/>
                    </a:cubicBezTo>
                    <a:lnTo>
                      <a:pt x="247853" y="481112"/>
                    </a:lnTo>
                    <a:lnTo>
                      <a:pt x="231029" y="468531"/>
                    </a:lnTo>
                    <a:cubicBezTo>
                      <a:pt x="188308" y="433275"/>
                      <a:pt x="147310" y="396009"/>
                      <a:pt x="108177" y="356875"/>
                    </a:cubicBezTo>
                    <a:lnTo>
                      <a:pt x="0" y="237851"/>
                    </a:lnTo>
                    <a:lnTo>
                      <a:pt x="52356" y="195010"/>
                    </a:lnTo>
                    <a:cubicBezTo>
                      <a:pt x="182928" y="90800"/>
                      <a:pt x="303229" y="12964"/>
                      <a:pt x="452434" y="1607"/>
                    </a:cubicBez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pitchFamily="34" charset="-122"/>
                  <a:sym typeface="Arial" panose="020B0604020202020204"/>
                </a:endParaRPr>
              </a:p>
            </p:txBody>
          </p:sp>
          <p:sp>
            <p:nvSpPr>
              <p:cNvPr id="36" name="任意多边形 35"/>
              <p:cNvSpPr/>
              <p:nvPr/>
            </p:nvSpPr>
            <p:spPr>
              <a:xfrm>
                <a:off x="11482908" y="4199004"/>
                <a:ext cx="379958" cy="135222"/>
              </a:xfrm>
              <a:custGeom>
                <a:avLst/>
                <a:gdLst>
                  <a:gd name="connsiteX0" fmla="*/ 172010 w 379958"/>
                  <a:gd name="connsiteY0" fmla="*/ 47 h 135222"/>
                  <a:gd name="connsiteX1" fmla="*/ 376168 w 379958"/>
                  <a:gd name="connsiteY1" fmla="*/ 102829 h 135222"/>
                  <a:gd name="connsiteX2" fmla="*/ 379958 w 379958"/>
                  <a:gd name="connsiteY2" fmla="*/ 105979 h 135222"/>
                  <a:gd name="connsiteX3" fmla="*/ 378434 w 379958"/>
                  <a:gd name="connsiteY3" fmla="*/ 106603 h 135222"/>
                  <a:gd name="connsiteX4" fmla="*/ 123479 w 379958"/>
                  <a:gd name="connsiteY4" fmla="*/ 120525 h 135222"/>
                  <a:gd name="connsiteX5" fmla="*/ 24159 w 379958"/>
                  <a:gd name="connsiteY5" fmla="*/ 74383 h 135222"/>
                  <a:gd name="connsiteX6" fmla="*/ 0 w 379958"/>
                  <a:gd name="connsiteY6" fmla="*/ 56315 h 135222"/>
                  <a:gd name="connsiteX7" fmla="*/ 45236 w 379958"/>
                  <a:gd name="connsiteY7" fmla="*/ 32803 h 135222"/>
                  <a:gd name="connsiteX8" fmla="*/ 172010 w 379958"/>
                  <a:gd name="connsiteY8" fmla="*/ 47 h 1352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9958" h="135222">
                    <a:moveTo>
                      <a:pt x="172010" y="47"/>
                    </a:moveTo>
                    <a:cubicBezTo>
                      <a:pt x="249198" y="1905"/>
                      <a:pt x="311156" y="47855"/>
                      <a:pt x="376168" y="102829"/>
                    </a:cubicBezTo>
                    <a:lnTo>
                      <a:pt x="379958" y="105979"/>
                    </a:lnTo>
                    <a:lnTo>
                      <a:pt x="378434" y="106603"/>
                    </a:lnTo>
                    <a:cubicBezTo>
                      <a:pt x="304960" y="133041"/>
                      <a:pt x="222973" y="148130"/>
                      <a:pt x="123479" y="120525"/>
                    </a:cubicBezTo>
                    <a:cubicBezTo>
                      <a:pt x="90314" y="111324"/>
                      <a:pt x="57367" y="95296"/>
                      <a:pt x="24159" y="74383"/>
                    </a:cubicBezTo>
                    <a:lnTo>
                      <a:pt x="0" y="56315"/>
                    </a:lnTo>
                    <a:lnTo>
                      <a:pt x="45236" y="32803"/>
                    </a:lnTo>
                    <a:cubicBezTo>
                      <a:pt x="90190" y="12260"/>
                      <a:pt x="133416" y="-882"/>
                      <a:pt x="172010" y="47"/>
                    </a:cubicBez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pitchFamily="34" charset="-122"/>
                  <a:sym typeface="Arial" panose="020B0604020202020204"/>
                </a:endParaRPr>
              </a:p>
            </p:txBody>
          </p:sp>
        </p:grpSp>
        <p:sp>
          <p:nvSpPr>
            <p:cNvPr id="31" name="任意多边形 30"/>
            <p:cNvSpPr/>
            <p:nvPr/>
          </p:nvSpPr>
          <p:spPr>
            <a:xfrm>
              <a:off x="9267768" y="1219414"/>
              <a:ext cx="3459942" cy="3085569"/>
            </a:xfrm>
            <a:custGeom>
              <a:avLst/>
              <a:gdLst>
                <a:gd name="connsiteX0" fmla="*/ 1729971 w 3459942"/>
                <a:gd name="connsiteY0" fmla="*/ 0 h 3085569"/>
                <a:gd name="connsiteX1" fmla="*/ 3459942 w 3459942"/>
                <a:gd name="connsiteY1" fmla="*/ 1729971 h 3085569"/>
                <a:gd name="connsiteX2" fmla="*/ 2953245 w 3459942"/>
                <a:gd name="connsiteY2" fmla="*/ 2953245 h 3085569"/>
                <a:gd name="connsiteX3" fmla="*/ 2901766 w 3459942"/>
                <a:gd name="connsiteY3" fmla="*/ 3000033 h 3085569"/>
                <a:gd name="connsiteX4" fmla="*/ 2863387 w 3459942"/>
                <a:gd name="connsiteY4" fmla="*/ 2994220 h 3085569"/>
                <a:gd name="connsiteX5" fmla="*/ 2664542 w 3459942"/>
                <a:gd name="connsiteY5" fmla="*/ 3057133 h 3085569"/>
                <a:gd name="connsiteX6" fmla="*/ 2595097 w 3459942"/>
                <a:gd name="connsiteY6" fmla="*/ 3085569 h 3085569"/>
                <a:gd name="connsiteX7" fmla="*/ 2591307 w 3459942"/>
                <a:gd name="connsiteY7" fmla="*/ 3082419 h 3085569"/>
                <a:gd name="connsiteX8" fmla="*/ 2387149 w 3459942"/>
                <a:gd name="connsiteY8" fmla="*/ 2979637 h 3085569"/>
                <a:gd name="connsiteX9" fmla="*/ 2260375 w 3459942"/>
                <a:gd name="connsiteY9" fmla="*/ 3012393 h 3085569"/>
                <a:gd name="connsiteX10" fmla="*/ 2215139 w 3459942"/>
                <a:gd name="connsiteY10" fmla="*/ 3035905 h 3085569"/>
                <a:gd name="connsiteX11" fmla="*/ 2138414 w 3459942"/>
                <a:gd name="connsiteY11" fmla="*/ 2978523 h 3085569"/>
                <a:gd name="connsiteX12" fmla="*/ 1339734 w 3459942"/>
                <a:gd name="connsiteY12" fmla="*/ 2562880 h 3085569"/>
                <a:gd name="connsiteX13" fmla="*/ 1182264 w 3459942"/>
                <a:gd name="connsiteY13" fmla="*/ 2613101 h 3085569"/>
                <a:gd name="connsiteX14" fmla="*/ 1130310 w 3459942"/>
                <a:gd name="connsiteY14" fmla="*/ 2648879 h 3085569"/>
                <a:gd name="connsiteX15" fmla="*/ 1101971 w 3459942"/>
                <a:gd name="connsiteY15" fmla="*/ 2636163 h 3085569"/>
                <a:gd name="connsiteX16" fmla="*/ 850954 w 3459942"/>
                <a:gd name="connsiteY16" fmla="*/ 2597977 h 3085569"/>
                <a:gd name="connsiteX17" fmla="*/ 450876 w 3459942"/>
                <a:gd name="connsiteY17" fmla="*/ 2791380 h 3085569"/>
                <a:gd name="connsiteX18" fmla="*/ 398520 w 3459942"/>
                <a:gd name="connsiteY18" fmla="*/ 2834221 h 3085569"/>
                <a:gd name="connsiteX19" fmla="*/ 395041 w 3459942"/>
                <a:gd name="connsiteY19" fmla="*/ 2830393 h 3085569"/>
                <a:gd name="connsiteX20" fmla="*/ 0 w 3459942"/>
                <a:gd name="connsiteY20" fmla="*/ 1729971 h 3085569"/>
                <a:gd name="connsiteX21" fmla="*/ 1729971 w 3459942"/>
                <a:gd name="connsiteY21" fmla="*/ 0 h 3085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459942" h="3085569">
                  <a:moveTo>
                    <a:pt x="1729971" y="0"/>
                  </a:moveTo>
                  <a:cubicBezTo>
                    <a:pt x="2685408" y="0"/>
                    <a:pt x="3459942" y="774534"/>
                    <a:pt x="3459942" y="1729971"/>
                  </a:cubicBezTo>
                  <a:cubicBezTo>
                    <a:pt x="3459942" y="2207690"/>
                    <a:pt x="3266309" y="2640182"/>
                    <a:pt x="2953245" y="2953245"/>
                  </a:cubicBezTo>
                  <a:lnTo>
                    <a:pt x="2901766" y="3000033"/>
                  </a:lnTo>
                  <a:lnTo>
                    <a:pt x="2863387" y="2994220"/>
                  </a:lnTo>
                  <a:cubicBezTo>
                    <a:pt x="2796623" y="2995194"/>
                    <a:pt x="2733340" y="3026613"/>
                    <a:pt x="2664542" y="3057133"/>
                  </a:cubicBezTo>
                  <a:lnTo>
                    <a:pt x="2595097" y="3085569"/>
                  </a:lnTo>
                  <a:lnTo>
                    <a:pt x="2591307" y="3082419"/>
                  </a:lnTo>
                  <a:cubicBezTo>
                    <a:pt x="2526295" y="3027445"/>
                    <a:pt x="2464337" y="2981495"/>
                    <a:pt x="2387149" y="2979637"/>
                  </a:cubicBezTo>
                  <a:cubicBezTo>
                    <a:pt x="2348555" y="2978708"/>
                    <a:pt x="2305329" y="2991850"/>
                    <a:pt x="2260375" y="3012393"/>
                  </a:cubicBezTo>
                  <a:lnTo>
                    <a:pt x="2215139" y="3035905"/>
                  </a:lnTo>
                  <a:lnTo>
                    <a:pt x="2138414" y="2978523"/>
                  </a:lnTo>
                  <a:cubicBezTo>
                    <a:pt x="1933171" y="2806085"/>
                    <a:pt x="1701347" y="2527714"/>
                    <a:pt x="1339734" y="2562880"/>
                  </a:cubicBezTo>
                  <a:cubicBezTo>
                    <a:pt x="1279465" y="2568741"/>
                    <a:pt x="1228734" y="2586469"/>
                    <a:pt x="1182264" y="2613101"/>
                  </a:cubicBezTo>
                  <a:lnTo>
                    <a:pt x="1130310" y="2648879"/>
                  </a:lnTo>
                  <a:lnTo>
                    <a:pt x="1101971" y="2636163"/>
                  </a:lnTo>
                  <a:cubicBezTo>
                    <a:pt x="1023870" y="2606432"/>
                    <a:pt x="940477" y="2591163"/>
                    <a:pt x="850954" y="2597977"/>
                  </a:cubicBezTo>
                  <a:cubicBezTo>
                    <a:pt x="701749" y="2609334"/>
                    <a:pt x="581448" y="2687170"/>
                    <a:pt x="450876" y="2791380"/>
                  </a:cubicBezTo>
                  <a:lnTo>
                    <a:pt x="398520" y="2834221"/>
                  </a:lnTo>
                  <a:lnTo>
                    <a:pt x="395041" y="2830393"/>
                  </a:lnTo>
                  <a:cubicBezTo>
                    <a:pt x="148251" y="2531353"/>
                    <a:pt x="0" y="2147975"/>
                    <a:pt x="0" y="1729971"/>
                  </a:cubicBezTo>
                  <a:cubicBezTo>
                    <a:pt x="0" y="774534"/>
                    <a:pt x="774534" y="0"/>
                    <a:pt x="1729971" y="0"/>
                  </a:cubicBezTo>
                  <a:close/>
                </a:path>
              </a:pathLst>
            </a:custGeom>
            <a:solidFill>
              <a:srgbClr val="222A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pitchFamily="34" charset="-122"/>
                <a:sym typeface="Arial" panose="020B0604020202020204"/>
              </a:endParaRPr>
            </a:p>
          </p:txBody>
        </p:sp>
      </p:grpSp>
      <p:sp>
        <p:nvSpPr>
          <p:cNvPr id="18" name="矩形 17"/>
          <p:cNvSpPr/>
          <p:nvPr/>
        </p:nvSpPr>
        <p:spPr>
          <a:xfrm>
            <a:off x="3848100" y="1978481"/>
            <a:ext cx="4838700" cy="53277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600" b="1" i="0" u="none" strike="noStrike" kern="1200" cap="none" spc="2500" normalizeH="0" baseline="0" noProof="0" dirty="0">
                <a:ln>
                  <a:noFill/>
                </a:ln>
                <a:solidFill>
                  <a:srgbClr val="222A35"/>
                </a:solidFill>
                <a:effectLst/>
                <a:uLnTx/>
                <a:uFillTx/>
                <a:latin typeface="Arial" panose="020B0604020202020204"/>
                <a:ea typeface="微软雅黑" panose="020B0503020204020204" pitchFamily="34" charset="-122"/>
                <a:sym typeface="Arial" panose="020B0604020202020204"/>
              </a:rPr>
              <a:t>P</a:t>
            </a:r>
            <a:r>
              <a:rPr kumimoji="0" lang="en-US" altLang="zh-CN" sz="3600" b="1" i="0" u="none" strike="noStrike" kern="1200" cap="none" spc="2500" normalizeH="0" baseline="0" noProof="0" dirty="0">
                <a:ln>
                  <a:noFill/>
                </a:ln>
                <a:solidFill>
                  <a:srgbClr val="1CA8BC"/>
                </a:solidFill>
                <a:effectLst/>
                <a:uLnTx/>
                <a:uFillTx/>
                <a:latin typeface="Arial" panose="020B0604020202020204"/>
                <a:ea typeface="微软雅黑" panose="020B0503020204020204" pitchFamily="34" charset="-122"/>
                <a:sym typeface="Arial" panose="020B0604020202020204"/>
              </a:rPr>
              <a:t>ART 0</a:t>
            </a:r>
            <a:r>
              <a:rPr kumimoji="0" lang="en-US" altLang="zh-CN" sz="3600" b="1" i="0" u="none" strike="noStrike" kern="1200" cap="none" spc="2500" normalizeH="0" baseline="0" noProof="0" dirty="0">
                <a:ln>
                  <a:noFill/>
                </a:ln>
                <a:solidFill>
                  <a:srgbClr val="222A35"/>
                </a:solidFill>
                <a:effectLst/>
                <a:uLnTx/>
                <a:uFillTx/>
                <a:latin typeface="Arial" panose="020B0604020202020204"/>
                <a:ea typeface="微软雅黑" panose="020B0503020204020204" pitchFamily="34" charset="-122"/>
                <a:sym typeface="Arial" panose="020B0604020202020204"/>
              </a:rPr>
              <a:t>1</a:t>
            </a:r>
            <a:endParaRPr kumimoji="0" lang="zh-CN" altLang="en-US" sz="3600" b="1" i="0" u="none" strike="noStrike" kern="1200" cap="none" spc="2500" normalizeH="0" baseline="0" noProof="0" dirty="0">
              <a:ln>
                <a:noFill/>
              </a:ln>
              <a:solidFill>
                <a:srgbClr val="222A35"/>
              </a:solidFill>
              <a:effectLst/>
              <a:uLnTx/>
              <a:uFillTx/>
              <a:latin typeface="Arial" panose="020B0604020202020204"/>
              <a:ea typeface="微软雅黑" panose="020B0503020204020204" pitchFamily="34" charset="-122"/>
              <a:sym typeface="Arial" panose="020B0604020202020204"/>
            </a:endParaRPr>
          </a:p>
        </p:txBody>
      </p:sp>
      <p:sp>
        <p:nvSpPr>
          <p:cNvPr id="43" name="文本框 42"/>
          <p:cNvSpPr txBox="1"/>
          <p:nvPr/>
        </p:nvSpPr>
        <p:spPr>
          <a:xfrm>
            <a:off x="4696133" y="4182222"/>
            <a:ext cx="3921394"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600" b="1" i="0" u="none" strike="noStrike" kern="1200" cap="none" spc="600" normalizeH="0" baseline="0" noProof="0">
                <a:ln>
                  <a:noFill/>
                </a:ln>
                <a:solidFill>
                  <a:srgbClr val="222A35"/>
                </a:solidFill>
                <a:effectLst/>
                <a:uLnTx/>
                <a:uFillTx/>
                <a:latin typeface="Arial" panose="020B0604020202020204"/>
                <a:ea typeface="微软雅黑" panose="020B0503020204020204" pitchFamily="34" charset="-122"/>
                <a:sym typeface="Arial" panose="020B0604020202020204"/>
              </a:rPr>
              <a:t>Background</a:t>
            </a:r>
            <a:endParaRPr kumimoji="0" lang="zh-CN" altLang="en-US" sz="3600" b="1" i="0" u="none" strike="noStrike" kern="1200" cap="none" spc="600" normalizeH="0" baseline="0" noProof="0" dirty="0">
              <a:ln>
                <a:noFill/>
              </a:ln>
              <a:solidFill>
                <a:srgbClr val="222A35"/>
              </a:solidFill>
              <a:effectLst/>
              <a:uLnTx/>
              <a:uFillTx/>
              <a:latin typeface="Arial" panose="020B0604020202020204"/>
              <a:ea typeface="微软雅黑" panose="020B0503020204020204" pitchFamily="34" charset="-122"/>
              <a:sym typeface="Arial" panose="020B0604020202020204"/>
            </a:endParaRPr>
          </a:p>
        </p:txBody>
      </p:sp>
      <p:grpSp>
        <p:nvGrpSpPr>
          <p:cNvPr id="45" name="组合 44"/>
          <p:cNvGrpSpPr/>
          <p:nvPr/>
        </p:nvGrpSpPr>
        <p:grpSpPr>
          <a:xfrm>
            <a:off x="1265499" y="-1702443"/>
            <a:ext cx="9661002" cy="9661002"/>
            <a:chOff x="1265499" y="-1702443"/>
            <a:chExt cx="9661002" cy="9661002"/>
          </a:xfrm>
        </p:grpSpPr>
        <p:sp>
          <p:nvSpPr>
            <p:cNvPr id="46" name="椭圆 45"/>
            <p:cNvSpPr/>
            <p:nvPr/>
          </p:nvSpPr>
          <p:spPr bwMode="auto">
            <a:xfrm>
              <a:off x="1439119" y="-1528823"/>
              <a:ext cx="9313762" cy="9313762"/>
            </a:xfrm>
            <a:prstGeom prst="ellipse">
              <a:avLst/>
            </a:prstGeom>
            <a:noFill/>
            <a:ln w="12700" cap="rnd" cmpd="sng" algn="ctr">
              <a:gradFill flip="none" rotWithShape="1">
                <a:gsLst>
                  <a:gs pos="0">
                    <a:srgbClr val="222A35">
                      <a:alpha val="30000"/>
                    </a:srgbClr>
                  </a:gs>
                  <a:gs pos="100000">
                    <a:srgbClr val="222A35">
                      <a:alpha val="79000"/>
                    </a:srgbClr>
                  </a:gs>
                </a:gsLst>
                <a:lin ang="16200000" scaled="1"/>
                <a:tileRect/>
              </a:gradFill>
              <a:prstDash val="sysDot"/>
              <a:round/>
              <a:headEnd type="none" w="med" len="med"/>
              <a:tailEnd type="none" w="med" len="med"/>
            </a:ln>
            <a:effectLst/>
          </p:spPr>
          <p:txBody>
            <a:bodyPr vert="horz" wrap="none" lIns="91440" tIns="45720" rIns="91440" bIns="45720" numCol="1" rtlCol="0"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1" i="0" u="none" strike="noStrike" kern="0" cap="none" spc="0" normalizeH="0" baseline="0" noProof="0">
                <a:ln>
                  <a:noFill/>
                </a:ln>
                <a:solidFill>
                  <a:prstClr val="black"/>
                </a:solidFill>
                <a:effectLst/>
                <a:uLnTx/>
                <a:uFillTx/>
                <a:latin typeface="Arial" panose="020B0604020202020204"/>
                <a:ea typeface="微软雅黑" panose="020B0503020204020204" pitchFamily="34" charset="-122"/>
                <a:sym typeface="Arial" panose="020B0604020202020204"/>
              </a:endParaRPr>
            </a:p>
          </p:txBody>
        </p:sp>
        <p:sp>
          <p:nvSpPr>
            <p:cNvPr id="47" name="椭圆 46"/>
            <p:cNvSpPr/>
            <p:nvPr/>
          </p:nvSpPr>
          <p:spPr bwMode="auto">
            <a:xfrm>
              <a:off x="1265499" y="-1702443"/>
              <a:ext cx="9661002" cy="9661002"/>
            </a:xfrm>
            <a:prstGeom prst="ellipse">
              <a:avLst/>
            </a:prstGeom>
            <a:noFill/>
            <a:ln w="12700" cap="rnd" cmpd="sng" algn="ctr">
              <a:gradFill flip="none" rotWithShape="1">
                <a:gsLst>
                  <a:gs pos="0">
                    <a:srgbClr val="222A35">
                      <a:alpha val="3000"/>
                    </a:srgbClr>
                  </a:gs>
                  <a:gs pos="100000">
                    <a:srgbClr val="222A35">
                      <a:alpha val="61000"/>
                    </a:srgbClr>
                  </a:gs>
                </a:gsLst>
                <a:lin ang="16200000" scaled="1"/>
                <a:tileRect/>
              </a:gradFill>
              <a:prstDash val="solid"/>
              <a:round/>
              <a:headEnd type="none" w="med" len="med"/>
              <a:tailEnd type="none" w="med" len="med"/>
            </a:ln>
            <a:effectLst/>
          </p:spPr>
          <p:txBody>
            <a:bodyPr vert="horz" wrap="none" lIns="91440" tIns="45720" rIns="91440" bIns="45720" numCol="1" rtlCol="0"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1" i="0" u="none" strike="noStrike" kern="0" cap="none" spc="0" normalizeH="0" baseline="0" noProof="0">
                <a:ln>
                  <a:noFill/>
                </a:ln>
                <a:solidFill>
                  <a:prstClr val="black"/>
                </a:solidFill>
                <a:effectLst/>
                <a:uLnTx/>
                <a:uFillTx/>
                <a:latin typeface="Arial" panose="020B0604020202020204"/>
                <a:ea typeface="微软雅黑" panose="020B0503020204020204" pitchFamily="34" charset="-122"/>
                <a:sym typeface="Arial" panose="020B0604020202020204"/>
              </a:endParaRPr>
            </a:p>
          </p:txBody>
        </p:sp>
      </p:grpSp>
    </p:spTree>
  </p:cSld>
  <p:clrMapOvr>
    <a:masterClrMapping/>
  </p:clrMapOvr>
  <mc:AlternateContent xmlns:mc="http://schemas.openxmlformats.org/markup-compatibility/2006">
    <mc:Choice xmlns:p14="http://schemas.microsoft.com/office/powerpoint/2010/main" Requires="p14">
      <p:transition spd="slow" p14:dur="1500" advClick="0" advTm="5000">
        <p:random/>
      </p:transition>
    </mc:Choice>
    <mc:Fallback>
      <p:transition spd="slow" advClick="0" advTm="5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1000"/>
                                        <p:tgtEl>
                                          <p:spTgt spid="7"/>
                                        </p:tgtEl>
                                      </p:cBhvr>
                                    </p:animEffect>
                                  </p:childTnLst>
                                </p:cTn>
                              </p:par>
                            </p:childTnLst>
                          </p:cTn>
                        </p:par>
                        <p:par>
                          <p:cTn id="8" fill="hold">
                            <p:stCondLst>
                              <p:cond delay="1000"/>
                            </p:stCondLst>
                            <p:childTnLst>
                              <p:par>
                                <p:cTn id="9" presetID="42" presetClass="entr" presetSubtype="0" fill="hold" nodeType="afterEffect">
                                  <p:stCondLst>
                                    <p:cond delay="0"/>
                                  </p:stCondLst>
                                  <p:childTnLst>
                                    <p:set>
                                      <p:cBhvr>
                                        <p:cTn id="10" dur="1" fill="hold">
                                          <p:stCondLst>
                                            <p:cond delay="0"/>
                                          </p:stCondLst>
                                        </p:cTn>
                                        <p:tgtEl>
                                          <p:spTgt spid="45"/>
                                        </p:tgtEl>
                                        <p:attrNameLst>
                                          <p:attrName>style.visibility</p:attrName>
                                        </p:attrNameLst>
                                      </p:cBhvr>
                                      <p:to>
                                        <p:strVal val="visible"/>
                                      </p:to>
                                    </p:set>
                                    <p:animEffect transition="in" filter="fade">
                                      <p:cBhvr>
                                        <p:cTn id="11" dur="1000"/>
                                        <p:tgtEl>
                                          <p:spTgt spid="45"/>
                                        </p:tgtEl>
                                      </p:cBhvr>
                                    </p:animEffect>
                                    <p:anim calcmode="lin" valueType="num">
                                      <p:cBhvr>
                                        <p:cTn id="12" dur="1000" fill="hold"/>
                                        <p:tgtEl>
                                          <p:spTgt spid="45"/>
                                        </p:tgtEl>
                                        <p:attrNameLst>
                                          <p:attrName>ppt_x</p:attrName>
                                        </p:attrNameLst>
                                      </p:cBhvr>
                                      <p:tavLst>
                                        <p:tav tm="0">
                                          <p:val>
                                            <p:strVal val="#ppt_x"/>
                                          </p:val>
                                        </p:tav>
                                        <p:tav tm="100000">
                                          <p:val>
                                            <p:strVal val="#ppt_x"/>
                                          </p:val>
                                        </p:tav>
                                      </p:tavLst>
                                    </p:anim>
                                    <p:anim calcmode="lin" valueType="num">
                                      <p:cBhvr>
                                        <p:cTn id="13" dur="1000" fill="hold"/>
                                        <p:tgtEl>
                                          <p:spTgt spid="45"/>
                                        </p:tgtEl>
                                        <p:attrNameLst>
                                          <p:attrName>ppt_y</p:attrName>
                                        </p:attrNameLst>
                                      </p:cBhvr>
                                      <p:tavLst>
                                        <p:tav tm="0">
                                          <p:val>
                                            <p:strVal val="#ppt_y+.1"/>
                                          </p:val>
                                        </p:tav>
                                        <p:tav tm="100000">
                                          <p:val>
                                            <p:strVal val="#ppt_y"/>
                                          </p:val>
                                        </p:tav>
                                      </p:tavLst>
                                    </p:anim>
                                  </p:childTnLst>
                                </p:cTn>
                              </p:par>
                            </p:childTnLst>
                          </p:cTn>
                        </p:par>
                        <p:par>
                          <p:cTn id="14" fill="hold">
                            <p:stCondLst>
                              <p:cond delay="2000"/>
                            </p:stCondLst>
                            <p:childTnLst>
                              <p:par>
                                <p:cTn id="15" presetID="47" presetClass="entr" presetSubtype="0" fill="hold" nodeType="after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1000"/>
                                        <p:tgtEl>
                                          <p:spTgt spid="8"/>
                                        </p:tgtEl>
                                      </p:cBhvr>
                                    </p:animEffect>
                                    <p:anim calcmode="lin" valueType="num">
                                      <p:cBhvr>
                                        <p:cTn id="18" dur="1000" fill="hold"/>
                                        <p:tgtEl>
                                          <p:spTgt spid="8"/>
                                        </p:tgtEl>
                                        <p:attrNameLst>
                                          <p:attrName>ppt_x</p:attrName>
                                        </p:attrNameLst>
                                      </p:cBhvr>
                                      <p:tavLst>
                                        <p:tav tm="0">
                                          <p:val>
                                            <p:strVal val="#ppt_x"/>
                                          </p:val>
                                        </p:tav>
                                        <p:tav tm="100000">
                                          <p:val>
                                            <p:strVal val="#ppt_x"/>
                                          </p:val>
                                        </p:tav>
                                      </p:tavLst>
                                    </p:anim>
                                    <p:anim calcmode="lin" valueType="num">
                                      <p:cBhvr>
                                        <p:cTn id="19" dur="1000" fill="hold"/>
                                        <p:tgtEl>
                                          <p:spTgt spid="8"/>
                                        </p:tgtEl>
                                        <p:attrNameLst>
                                          <p:attrName>ppt_y</p:attrName>
                                        </p:attrNameLst>
                                      </p:cBhvr>
                                      <p:tavLst>
                                        <p:tav tm="0">
                                          <p:val>
                                            <p:strVal val="#ppt_y-.1"/>
                                          </p:val>
                                        </p:tav>
                                        <p:tav tm="100000">
                                          <p:val>
                                            <p:strVal val="#ppt_y"/>
                                          </p:val>
                                        </p:tav>
                                      </p:tavLst>
                                    </p:anim>
                                  </p:childTnLst>
                                </p:cTn>
                              </p:par>
                            </p:childTnLst>
                          </p:cTn>
                        </p:par>
                        <p:par>
                          <p:cTn id="20" fill="hold">
                            <p:stCondLst>
                              <p:cond delay="3000"/>
                            </p:stCondLst>
                            <p:childTnLst>
                              <p:par>
                                <p:cTn id="21" presetID="16" presetClass="entr" presetSubtype="37" fill="hold" grpId="0" nodeType="after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barn(outVertical)">
                                      <p:cBhvr>
                                        <p:cTn id="23"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442993" y="320673"/>
            <a:ext cx="4000595" cy="678583"/>
            <a:chOff x="5264375" y="752934"/>
            <a:chExt cx="3438519" cy="678583"/>
          </a:xfrm>
        </p:grpSpPr>
        <p:sp>
          <p:nvSpPr>
            <p:cNvPr id="5" name="椭圆 4"/>
            <p:cNvSpPr/>
            <p:nvPr/>
          </p:nvSpPr>
          <p:spPr bwMode="auto">
            <a:xfrm>
              <a:off x="5264375" y="752934"/>
              <a:ext cx="678583" cy="678583"/>
            </a:xfrm>
            <a:prstGeom prst="ellipse">
              <a:avLst/>
            </a:prstGeom>
            <a:noFill/>
            <a:ln w="12700" cap="flat" cmpd="sng" algn="ctr">
              <a:gradFill flip="none" rotWithShape="1">
                <a:gsLst>
                  <a:gs pos="0">
                    <a:srgbClr val="222A35"/>
                  </a:gs>
                  <a:gs pos="60000">
                    <a:srgbClr val="222A35">
                      <a:alpha val="0"/>
                    </a:srgbClr>
                  </a:gs>
                  <a:gs pos="40000">
                    <a:srgbClr val="222A35">
                      <a:alpha val="0"/>
                    </a:srgbClr>
                  </a:gs>
                  <a:gs pos="100000">
                    <a:srgbClr val="222A35"/>
                  </a:gs>
                </a:gsLst>
                <a:lin ang="16200000" scaled="1"/>
                <a:tileRect/>
              </a:gradFill>
              <a:prstDash val="solid"/>
              <a:round/>
              <a:headEnd type="none" w="med" len="med"/>
              <a:tailEnd type="none" w="med" len="med"/>
            </a:ln>
            <a:effectLst/>
          </p:spPr>
          <p:txBody>
            <a:bodyPr vert="horz" wrap="non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50" b="1" i="0" u="none" strike="noStrike" kern="0" cap="none" spc="0" normalizeH="0" baseline="0" noProof="0">
                <a:ln>
                  <a:noFill/>
                </a:ln>
                <a:solidFill>
                  <a:prstClr val="black"/>
                </a:solidFill>
                <a:effectLst/>
                <a:uLnTx/>
                <a:uFillTx/>
                <a:latin typeface="Arial" panose="020B0604020202020204"/>
                <a:ea typeface="微软雅黑" panose="020B0503020204020204" pitchFamily="34" charset="-122"/>
                <a:sym typeface="Arial" panose="020B0604020202020204"/>
              </a:endParaRPr>
            </a:p>
          </p:txBody>
        </p:sp>
        <p:sp>
          <p:nvSpPr>
            <p:cNvPr id="6" name="文本框 5"/>
            <p:cNvSpPr txBox="1"/>
            <p:nvPr/>
          </p:nvSpPr>
          <p:spPr>
            <a:xfrm>
              <a:off x="5418188" y="799257"/>
              <a:ext cx="370957"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200" b="1" i="0" u="none" strike="noStrike" kern="1200" cap="none" spc="0" normalizeH="0" baseline="0" noProof="0" dirty="0">
                  <a:ln>
                    <a:noFill/>
                  </a:ln>
                  <a:solidFill>
                    <a:srgbClr val="222A35"/>
                  </a:solidFill>
                  <a:effectLst/>
                  <a:uLnTx/>
                  <a:uFillTx/>
                  <a:latin typeface="Arial" panose="020B0604020202020204"/>
                  <a:ea typeface="微软雅黑" panose="020B0503020204020204" pitchFamily="34" charset="-122"/>
                  <a:sym typeface="Arial" panose="020B0604020202020204"/>
                </a:rPr>
                <a:t>1</a:t>
              </a:r>
              <a:endParaRPr kumimoji="0" lang="zh-CN" altLang="en-US" sz="3200" b="1" i="0" u="none" strike="noStrike" kern="1200" cap="none" spc="0" normalizeH="0" baseline="0" noProof="0" dirty="0">
                <a:ln>
                  <a:noFill/>
                </a:ln>
                <a:solidFill>
                  <a:srgbClr val="222A35"/>
                </a:solidFill>
                <a:effectLst/>
                <a:uLnTx/>
                <a:uFillTx/>
                <a:latin typeface="Arial" panose="020B0604020202020204"/>
                <a:ea typeface="微软雅黑" panose="020B0503020204020204" pitchFamily="34" charset="-122"/>
                <a:sym typeface="Arial" panose="020B0604020202020204"/>
              </a:endParaRPr>
            </a:p>
          </p:txBody>
        </p:sp>
        <p:sp>
          <p:nvSpPr>
            <p:cNvPr id="8" name="文本框 7"/>
            <p:cNvSpPr txBox="1"/>
            <p:nvPr/>
          </p:nvSpPr>
          <p:spPr>
            <a:xfrm>
              <a:off x="5954111" y="830034"/>
              <a:ext cx="2748783" cy="523220"/>
            </a:xfrm>
            <a:prstGeom prst="rect">
              <a:avLst/>
            </a:prstGeom>
            <a:noFill/>
          </p:spPr>
          <p:txBody>
            <a:bodyPr wrap="square" rtlCol="0">
              <a:spAutoFit/>
            </a:bodyPr>
            <a:lstStyle/>
            <a:p>
              <a:pPr lvl="0" algn="ctr">
                <a:defRPr/>
              </a:pPr>
              <a:r>
                <a:rPr lang="en-US" altLang="zh-CN" sz="2800" b="1" spc="600" dirty="0">
                  <a:solidFill>
                    <a:srgbClr val="222A35"/>
                  </a:solidFill>
                  <a:latin typeface="Arial" panose="020B0604020202020204"/>
                  <a:ea typeface="微软雅黑" panose="020B0503020204020204" pitchFamily="34" charset="-122"/>
                  <a:sym typeface="Arial" panose="020B0604020202020204"/>
                </a:rPr>
                <a:t>Background</a:t>
              </a:r>
              <a:endParaRPr lang="zh-CN" altLang="en-US" sz="2800" b="1" spc="600" dirty="0">
                <a:solidFill>
                  <a:srgbClr val="222A35"/>
                </a:solidFill>
                <a:latin typeface="Arial" panose="020B0604020202020204"/>
                <a:ea typeface="微软雅黑" panose="020B0503020204020204" pitchFamily="34" charset="-122"/>
                <a:sym typeface="Arial" panose="020B0604020202020204"/>
              </a:endParaRPr>
            </a:p>
          </p:txBody>
        </p:sp>
      </p:grpSp>
      <p:grpSp>
        <p:nvGrpSpPr>
          <p:cNvPr id="10" name="组合 9"/>
          <p:cNvGrpSpPr/>
          <p:nvPr/>
        </p:nvGrpSpPr>
        <p:grpSpPr>
          <a:xfrm rot="5400000">
            <a:off x="603561" y="2034724"/>
            <a:ext cx="153018" cy="1360141"/>
            <a:chOff x="9272442" y="5497859"/>
            <a:chExt cx="153018" cy="1360141"/>
          </a:xfrm>
        </p:grpSpPr>
        <p:sp>
          <p:nvSpPr>
            <p:cNvPr id="11" name="椭圆 10"/>
            <p:cNvSpPr/>
            <p:nvPr/>
          </p:nvSpPr>
          <p:spPr>
            <a:xfrm>
              <a:off x="9272442" y="5497859"/>
              <a:ext cx="153018" cy="153018"/>
            </a:xfrm>
            <a:prstGeom prst="ellipse">
              <a:avLst/>
            </a:prstGeom>
            <a:solidFill>
              <a:srgbClr val="1CA8BC">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pitchFamily="34" charset="-122"/>
                <a:sym typeface="Arial" panose="020B0604020202020204"/>
              </a:endParaRPr>
            </a:p>
          </p:txBody>
        </p:sp>
        <p:sp>
          <p:nvSpPr>
            <p:cNvPr id="12" name="椭圆 11"/>
            <p:cNvSpPr/>
            <p:nvPr/>
          </p:nvSpPr>
          <p:spPr>
            <a:xfrm>
              <a:off x="9310796" y="5536215"/>
              <a:ext cx="76309" cy="76309"/>
            </a:xfrm>
            <a:prstGeom prst="ellipse">
              <a:avLst/>
            </a:prstGeom>
            <a:solidFill>
              <a:srgbClr val="1CA8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pitchFamily="34" charset="-122"/>
                <a:sym typeface="Arial" panose="020B0604020202020204"/>
              </a:endParaRPr>
            </a:p>
          </p:txBody>
        </p:sp>
        <p:cxnSp>
          <p:nvCxnSpPr>
            <p:cNvPr id="13" name="直接连接符 12"/>
            <p:cNvCxnSpPr/>
            <p:nvPr/>
          </p:nvCxnSpPr>
          <p:spPr>
            <a:xfrm>
              <a:off x="9348952" y="5612524"/>
              <a:ext cx="0" cy="124547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14" name="组合 13"/>
          <p:cNvGrpSpPr/>
          <p:nvPr/>
        </p:nvGrpSpPr>
        <p:grpSpPr>
          <a:xfrm>
            <a:off x="1641908" y="2463420"/>
            <a:ext cx="4353560" cy="932285"/>
            <a:chOff x="1090747" y="2977770"/>
            <a:chExt cx="4353560" cy="932285"/>
          </a:xfrm>
        </p:grpSpPr>
        <p:sp>
          <p:nvSpPr>
            <p:cNvPr id="15" name="文本框 12"/>
            <p:cNvSpPr txBox="1"/>
            <p:nvPr/>
          </p:nvSpPr>
          <p:spPr>
            <a:xfrm>
              <a:off x="1090747" y="2977770"/>
              <a:ext cx="4353560" cy="52197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800" b="1" spc="300" dirty="0">
                  <a:solidFill>
                    <a:srgbClr val="222A35"/>
                  </a:solidFill>
                  <a:latin typeface="Arial" panose="020B0604020202020204"/>
                  <a:ea typeface="微软雅黑" panose="020B0503020204020204" pitchFamily="34" charset="-122"/>
                  <a:sym typeface="Arial" panose="020B0604020202020204"/>
                </a:rPr>
                <a:t>Armin Ronacher</a:t>
              </a:r>
              <a:endParaRPr lang="zh-CN" altLang="en-US" sz="2800" b="1" spc="300" dirty="0">
                <a:solidFill>
                  <a:srgbClr val="222A35"/>
                </a:solidFill>
                <a:latin typeface="Arial" panose="020B0604020202020204"/>
                <a:ea typeface="微软雅黑" panose="020B0503020204020204" pitchFamily="34" charset="-122"/>
                <a:sym typeface="Arial" panose="020B0604020202020204"/>
              </a:endParaRPr>
            </a:p>
          </p:txBody>
        </p:sp>
        <p:sp>
          <p:nvSpPr>
            <p:cNvPr id="16" name="文本框 15"/>
            <p:cNvSpPr txBox="1"/>
            <p:nvPr/>
          </p:nvSpPr>
          <p:spPr>
            <a:xfrm>
              <a:off x="1090747" y="3541755"/>
              <a:ext cx="2801679" cy="368300"/>
            </a:xfrm>
            <a:prstGeom prst="rect">
              <a:avLst/>
            </a:prstGeom>
            <a:noFill/>
          </p:spPr>
          <p:txBody>
            <a:bodyPr wrap="square" rtlCol="0">
              <a:spAutoFit/>
            </a:bodyPr>
            <a:lstStyle/>
            <a:p>
              <a:pPr>
                <a:lnSpc>
                  <a:spcPct val="150000"/>
                </a:lnSpc>
              </a:pPr>
              <a:endParaRPr lang="zh-CN" altLang="en-US" sz="1200" dirty="0">
                <a:solidFill>
                  <a:schemeClr val="bg1">
                    <a:lumMod val="50000"/>
                  </a:schemeClr>
                </a:solidFill>
                <a:latin typeface="Arial" panose="020B0604020202020204"/>
                <a:ea typeface="微软雅黑" panose="020B0503020204020204" pitchFamily="34" charset="-122"/>
                <a:sym typeface="Arial" panose="020B0604020202020204"/>
              </a:endParaRPr>
            </a:p>
          </p:txBody>
        </p:sp>
      </p:grpSp>
      <p:pic>
        <p:nvPicPr>
          <p:cNvPr id="2" name="图片 1"/>
          <p:cNvPicPr>
            <a:picLocks noChangeAspect="1"/>
          </p:cNvPicPr>
          <p:nvPr>
            <p:custDataLst>
              <p:tags r:id="rId1"/>
            </p:custDataLst>
          </p:nvPr>
        </p:nvPicPr>
        <p:blipFill>
          <a:blip r:embed="rId2"/>
          <a:stretch>
            <a:fillRect/>
          </a:stretch>
        </p:blipFill>
        <p:spPr>
          <a:xfrm>
            <a:off x="7353300" y="1569085"/>
            <a:ext cx="3870960" cy="3284855"/>
          </a:xfrm>
          <a:prstGeom prst="rect">
            <a:avLst/>
          </a:prstGeom>
        </p:spPr>
      </p:pic>
      <p:sp>
        <p:nvSpPr>
          <p:cNvPr id="3" name="文本框 2"/>
          <p:cNvSpPr txBox="1"/>
          <p:nvPr/>
        </p:nvSpPr>
        <p:spPr>
          <a:xfrm>
            <a:off x="984250" y="3723005"/>
            <a:ext cx="5779770" cy="829945"/>
          </a:xfrm>
          <a:prstGeom prst="rect">
            <a:avLst/>
          </a:prstGeom>
          <a:noFill/>
        </p:spPr>
        <p:txBody>
          <a:bodyPr wrap="square" rtlCol="0">
            <a:spAutoFit/>
          </a:bodyPr>
          <a:lstStyle/>
          <a:p>
            <a:r>
              <a:rPr lang="en-US" altLang="zh-CN" sz="2400"/>
              <a:t>From April fools’ joke to a famous python framework</a:t>
            </a:r>
            <a:endParaRPr lang="en-US" altLang="zh-CN" sz="2400"/>
          </a:p>
        </p:txBody>
      </p:sp>
    </p:spTree>
  </p:cSld>
  <p:clrMapOvr>
    <a:masterClrMapping/>
  </p:clrMapOvr>
  <mc:AlternateContent xmlns:mc="http://schemas.openxmlformats.org/markup-compatibility/2006">
    <mc:Choice xmlns:p14="http://schemas.microsoft.com/office/powerpoint/2010/main" Requires="p14">
      <p:transition spd="slow" p14:dur="1500" advClick="0" advTm="5000">
        <p:random/>
      </p:transition>
    </mc:Choice>
    <mc:Fallback>
      <p:transition spd="slow" advClick="0" advTm="5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par>
                          <p:cTn id="8" fill="hold">
                            <p:stCondLst>
                              <p:cond delay="500"/>
                            </p:stCondLst>
                            <p:childTnLst>
                              <p:par>
                                <p:cTn id="9" presetID="2" presetClass="entr" presetSubtype="4" fill="hold" nodeType="afterEffect">
                                  <p:stCondLst>
                                    <p:cond delay="0"/>
                                  </p:stCondLst>
                                  <p:childTnLst>
                                    <p:set>
                                      <p:cBhvr>
                                        <p:cTn id="10" dur="1" fill="hold">
                                          <p:stCondLst>
                                            <p:cond delay="0"/>
                                          </p:stCondLst>
                                        </p:cTn>
                                        <p:tgtEl>
                                          <p:spTgt spid="14"/>
                                        </p:tgtEl>
                                        <p:attrNameLst>
                                          <p:attrName>style.visibility</p:attrName>
                                        </p:attrNameLst>
                                      </p:cBhvr>
                                      <p:to>
                                        <p:strVal val="visible"/>
                                      </p:to>
                                    </p:set>
                                    <p:anim calcmode="lin" valueType="num">
                                      <p:cBhvr additive="base">
                                        <p:cTn id="11" dur="500" fill="hold"/>
                                        <p:tgtEl>
                                          <p:spTgt spid="14"/>
                                        </p:tgtEl>
                                        <p:attrNameLst>
                                          <p:attrName>ppt_x</p:attrName>
                                        </p:attrNameLst>
                                      </p:cBhvr>
                                      <p:tavLst>
                                        <p:tav tm="0">
                                          <p:val>
                                            <p:strVal val="#ppt_x"/>
                                          </p:val>
                                        </p:tav>
                                        <p:tav tm="100000">
                                          <p:val>
                                            <p:strVal val="#ppt_x"/>
                                          </p:val>
                                        </p:tav>
                                      </p:tavLst>
                                    </p:anim>
                                    <p:anim calcmode="lin" valueType="num">
                                      <p:cBhvr additive="base">
                                        <p:cTn id="12"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The flexibility of Flask </a:t>
            </a:r>
            <a:endParaRPr lang="en-US" altLang="zh-CN"/>
          </a:p>
        </p:txBody>
      </p:sp>
      <p:sp>
        <p:nvSpPr>
          <p:cNvPr id="4" name="圆角矩形 3"/>
          <p:cNvSpPr/>
          <p:nvPr/>
        </p:nvSpPr>
        <p:spPr>
          <a:xfrm>
            <a:off x="4647565" y="3104515"/>
            <a:ext cx="2803525" cy="1409065"/>
          </a:xfrm>
          <a:prstGeom prst="roundRect">
            <a:avLst/>
          </a:prstGeom>
          <a:solidFill>
            <a:schemeClr val="tx1"/>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en-US" altLang="zh-CN" sz="4800"/>
              <a:t>Flask</a:t>
            </a:r>
            <a:endParaRPr lang="en-US" altLang="zh-CN" sz="4800"/>
          </a:p>
        </p:txBody>
      </p:sp>
      <p:cxnSp>
        <p:nvCxnSpPr>
          <p:cNvPr id="5" name="直接连接符 4"/>
          <p:cNvCxnSpPr/>
          <p:nvPr/>
        </p:nvCxnSpPr>
        <p:spPr>
          <a:xfrm flipV="1">
            <a:off x="7441565" y="2543810"/>
            <a:ext cx="1178560" cy="690245"/>
          </a:xfrm>
          <a:prstGeom prst="line">
            <a:avLst/>
          </a:prstGeom>
          <a:ln w="41275">
            <a:solidFill>
              <a:srgbClr val="FF0000"/>
            </a:solidFill>
          </a:ln>
        </p:spPr>
        <p:style>
          <a:lnRef idx="2">
            <a:schemeClr val="accent1"/>
          </a:lnRef>
          <a:fillRef idx="0">
            <a:srgbClr val="FFFFFF"/>
          </a:fillRef>
          <a:effectRef idx="0">
            <a:srgbClr val="FFFFFF"/>
          </a:effectRef>
          <a:fontRef idx="minor">
            <a:schemeClr val="tx1"/>
          </a:fontRef>
        </p:style>
      </p:cxnSp>
      <p:sp>
        <p:nvSpPr>
          <p:cNvPr id="6" name="椭圆 5"/>
          <p:cNvSpPr/>
          <p:nvPr/>
        </p:nvSpPr>
        <p:spPr>
          <a:xfrm>
            <a:off x="8548370" y="1430655"/>
            <a:ext cx="1783080" cy="1911985"/>
          </a:xfrm>
          <a:prstGeom prst="ellipse">
            <a:avLst/>
          </a:prstGeom>
          <a:solidFill>
            <a:schemeClr val="bg1"/>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en-US" altLang="zh-CN" sz="3200">
                <a:solidFill>
                  <a:schemeClr val="tx1"/>
                </a:solidFill>
              </a:rPr>
              <a:t>Jinja2</a:t>
            </a:r>
            <a:endParaRPr lang="en-US" altLang="zh-CN" sz="3200">
              <a:solidFill>
                <a:schemeClr val="tx1"/>
              </a:solidFill>
            </a:endParaRPr>
          </a:p>
        </p:txBody>
      </p:sp>
      <p:sp>
        <p:nvSpPr>
          <p:cNvPr id="7" name="椭圆 6"/>
          <p:cNvSpPr/>
          <p:nvPr>
            <p:custDataLst>
              <p:tags r:id="rId1"/>
            </p:custDataLst>
          </p:nvPr>
        </p:nvSpPr>
        <p:spPr>
          <a:xfrm>
            <a:off x="605155" y="1430655"/>
            <a:ext cx="3060700" cy="1674495"/>
          </a:xfrm>
          <a:prstGeom prst="ellipse">
            <a:avLst/>
          </a:prstGeom>
          <a:solidFill>
            <a:schemeClr val="bg1"/>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en-US" altLang="zh-CN" sz="3200">
                <a:solidFill>
                  <a:schemeClr val="tx1"/>
                </a:solidFill>
              </a:rPr>
              <a:t>Werkzeug</a:t>
            </a:r>
            <a:endParaRPr lang="en-US" altLang="zh-CN" sz="3200">
              <a:solidFill>
                <a:schemeClr val="tx1"/>
              </a:solidFill>
            </a:endParaRPr>
          </a:p>
        </p:txBody>
      </p:sp>
      <p:cxnSp>
        <p:nvCxnSpPr>
          <p:cNvPr id="10" name="直接连接符 9"/>
          <p:cNvCxnSpPr>
            <a:stCxn id="7" idx="6"/>
          </p:cNvCxnSpPr>
          <p:nvPr/>
        </p:nvCxnSpPr>
        <p:spPr>
          <a:xfrm>
            <a:off x="3665855" y="2268220"/>
            <a:ext cx="1057910" cy="879475"/>
          </a:xfrm>
          <a:prstGeom prst="line">
            <a:avLst/>
          </a:prstGeom>
          <a:ln w="41275">
            <a:solidFill>
              <a:srgbClr val="FF0000"/>
            </a:solidFill>
          </a:ln>
        </p:spPr>
        <p:style>
          <a:lnRef idx="2">
            <a:schemeClr val="accent1"/>
          </a:lnRef>
          <a:fillRef idx="0">
            <a:srgbClr val="FFFFFF"/>
          </a:fillRef>
          <a:effectRef idx="0">
            <a:srgbClr val="FFFFFF"/>
          </a:effectRef>
          <a:fontRef idx="minor">
            <a:schemeClr val="tx1"/>
          </a:fontRef>
        </p:style>
      </p:cxnSp>
      <p:sp>
        <p:nvSpPr>
          <p:cNvPr id="11" name="椭圆 10"/>
          <p:cNvSpPr/>
          <p:nvPr>
            <p:custDataLst>
              <p:tags r:id="rId2"/>
            </p:custDataLst>
          </p:nvPr>
        </p:nvSpPr>
        <p:spPr>
          <a:xfrm>
            <a:off x="317500" y="3542030"/>
            <a:ext cx="3635375" cy="1674495"/>
          </a:xfrm>
          <a:prstGeom prst="ellipse">
            <a:avLst/>
          </a:prstGeom>
          <a:solidFill>
            <a:schemeClr val="bg1"/>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en-US" altLang="zh-CN" sz="3200">
                <a:solidFill>
                  <a:schemeClr val="tx1"/>
                </a:solidFill>
              </a:rPr>
              <a:t>SQLalchemy</a:t>
            </a:r>
            <a:endParaRPr lang="en-US" altLang="zh-CN" sz="3200">
              <a:solidFill>
                <a:schemeClr val="tx1"/>
              </a:solidFill>
            </a:endParaRPr>
          </a:p>
        </p:txBody>
      </p:sp>
      <p:cxnSp>
        <p:nvCxnSpPr>
          <p:cNvPr id="12" name="直接连接符 11"/>
          <p:cNvCxnSpPr>
            <a:stCxn id="11" idx="6"/>
          </p:cNvCxnSpPr>
          <p:nvPr/>
        </p:nvCxnSpPr>
        <p:spPr>
          <a:xfrm flipV="1">
            <a:off x="3952875" y="4226560"/>
            <a:ext cx="685165" cy="153035"/>
          </a:xfrm>
          <a:prstGeom prst="line">
            <a:avLst/>
          </a:prstGeom>
          <a:ln w="41275"/>
        </p:spPr>
        <p:style>
          <a:lnRef idx="2">
            <a:schemeClr val="accent1"/>
          </a:lnRef>
          <a:fillRef idx="0">
            <a:srgbClr val="FFFFFF"/>
          </a:fillRef>
          <a:effectRef idx="0">
            <a:srgbClr val="FFFFFF"/>
          </a:effectRef>
          <a:fontRef idx="minor">
            <a:schemeClr val="tx1"/>
          </a:fontRef>
        </p:style>
      </p:cxnSp>
      <p:sp>
        <p:nvSpPr>
          <p:cNvPr id="13" name="椭圆 12"/>
          <p:cNvSpPr/>
          <p:nvPr>
            <p:custDataLst>
              <p:tags r:id="rId3"/>
            </p:custDataLst>
          </p:nvPr>
        </p:nvSpPr>
        <p:spPr>
          <a:xfrm>
            <a:off x="8675370" y="4088130"/>
            <a:ext cx="1998345" cy="1911985"/>
          </a:xfrm>
          <a:prstGeom prst="ellipse">
            <a:avLst/>
          </a:prstGeom>
          <a:solidFill>
            <a:schemeClr val="bg1"/>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en-US" altLang="zh-CN" sz="3200">
                <a:solidFill>
                  <a:schemeClr val="tx1"/>
                </a:solidFill>
              </a:rPr>
              <a:t>admin</a:t>
            </a:r>
            <a:endParaRPr lang="en-US" altLang="zh-CN" sz="3200">
              <a:solidFill>
                <a:schemeClr val="tx1"/>
              </a:solidFill>
            </a:endParaRPr>
          </a:p>
        </p:txBody>
      </p:sp>
      <p:cxnSp>
        <p:nvCxnSpPr>
          <p:cNvPr id="14" name="直接连接符 13"/>
          <p:cNvCxnSpPr>
            <a:endCxn id="13" idx="2"/>
          </p:cNvCxnSpPr>
          <p:nvPr/>
        </p:nvCxnSpPr>
        <p:spPr>
          <a:xfrm>
            <a:off x="7426960" y="4341495"/>
            <a:ext cx="1248410" cy="702945"/>
          </a:xfrm>
          <a:prstGeom prst="line">
            <a:avLst/>
          </a:prstGeom>
          <a:ln w="41275"/>
        </p:spPr>
        <p:style>
          <a:lnRef idx="2">
            <a:schemeClr val="accent1"/>
          </a:lnRef>
          <a:fillRef idx="0">
            <a:srgbClr val="FFFFFF"/>
          </a:fillRef>
          <a:effectRef idx="0">
            <a:srgbClr val="FFFFFF"/>
          </a:effectRef>
          <a:fontRef idx="minor">
            <a:schemeClr val="tx1"/>
          </a:fontRef>
        </p:style>
      </p:cxnSp>
      <p:sp>
        <p:nvSpPr>
          <p:cNvPr id="15" name="椭圆 14"/>
          <p:cNvSpPr/>
          <p:nvPr>
            <p:custDataLst>
              <p:tags r:id="rId4"/>
            </p:custDataLst>
          </p:nvPr>
        </p:nvSpPr>
        <p:spPr>
          <a:xfrm>
            <a:off x="5157470" y="4946015"/>
            <a:ext cx="1783080" cy="1911985"/>
          </a:xfrm>
          <a:prstGeom prst="ellipse">
            <a:avLst/>
          </a:prstGeom>
          <a:solidFill>
            <a:schemeClr val="bg1"/>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en-US" altLang="zh-CN" sz="3200">
                <a:solidFill>
                  <a:schemeClr val="tx1"/>
                </a:solidFill>
              </a:rPr>
              <a:t>....</a:t>
            </a:r>
            <a:endParaRPr lang="en-US" altLang="zh-CN" sz="3200">
              <a:solidFill>
                <a:schemeClr val="tx1"/>
              </a:solidFill>
            </a:endParaRPr>
          </a:p>
        </p:txBody>
      </p:sp>
      <p:cxnSp>
        <p:nvCxnSpPr>
          <p:cNvPr id="16" name="直接连接符 15"/>
          <p:cNvCxnSpPr>
            <a:endCxn id="15" idx="0"/>
          </p:cNvCxnSpPr>
          <p:nvPr/>
        </p:nvCxnSpPr>
        <p:spPr>
          <a:xfrm>
            <a:off x="5701665" y="4499610"/>
            <a:ext cx="347345" cy="446405"/>
          </a:xfrm>
          <a:prstGeom prst="line">
            <a:avLst/>
          </a:prstGeom>
          <a:ln w="41275"/>
        </p:spPr>
        <p:style>
          <a:lnRef idx="2">
            <a:schemeClr val="accent1"/>
          </a:lnRef>
          <a:fillRef idx="0">
            <a:srgbClr val="FFFFFF"/>
          </a:fillRef>
          <a:effectRef idx="0">
            <a:srgbClr val="FFFFFF"/>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1500" advClick="0" advTm="5000">
        <p:random/>
      </p:transition>
    </mc:Choice>
    <mc:Fallback>
      <p:transition spd="slow" advClick="0" advTm="5000">
        <p:random/>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1215390" y="283210"/>
            <a:ext cx="4013835" cy="753745"/>
            <a:chOff x="6593413" y="739274"/>
            <a:chExt cx="4420580" cy="830445"/>
          </a:xfrm>
        </p:grpSpPr>
        <p:sp>
          <p:nvSpPr>
            <p:cNvPr id="8" name="文本框 7"/>
            <p:cNvSpPr txBox="1"/>
            <p:nvPr/>
          </p:nvSpPr>
          <p:spPr>
            <a:xfrm>
              <a:off x="6593413" y="739274"/>
              <a:ext cx="4420580" cy="57486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2800" b="1" spc="300" dirty="0">
                  <a:solidFill>
                    <a:srgbClr val="222A35"/>
                  </a:solidFill>
                  <a:latin typeface="Arial" panose="020B0604020202020204"/>
                  <a:ea typeface="微软雅黑" panose="020B0503020204020204" pitchFamily="34" charset="-122"/>
                  <a:sym typeface="Arial" panose="020B0604020202020204"/>
                </a:rPr>
                <a:t>Other advatages</a:t>
              </a:r>
              <a:endParaRPr kumimoji="0" lang="zh-CN" altLang="en-US" sz="2800" b="1" i="0" u="none" strike="noStrike" kern="1200" cap="none" spc="600" normalizeH="0" baseline="0" noProof="0" dirty="0">
                <a:ln>
                  <a:noFill/>
                </a:ln>
                <a:solidFill>
                  <a:srgbClr val="222A35"/>
                </a:solidFill>
                <a:effectLst/>
                <a:uLnTx/>
                <a:uFillTx/>
                <a:latin typeface="Arial" panose="020B0604020202020204"/>
                <a:ea typeface="微软雅黑" panose="020B0503020204020204" pitchFamily="34" charset="-122"/>
                <a:sym typeface="Arial" panose="020B0604020202020204"/>
              </a:endParaRPr>
            </a:p>
          </p:txBody>
        </p:sp>
        <p:sp>
          <p:nvSpPr>
            <p:cNvPr id="9" name="矩形 8"/>
            <p:cNvSpPr/>
            <p:nvPr/>
          </p:nvSpPr>
          <p:spPr>
            <a:xfrm>
              <a:off x="6593413" y="1209960"/>
              <a:ext cx="2236008" cy="3597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800" normalizeH="0" baseline="0" noProof="0" dirty="0">
                <a:ln>
                  <a:noFill/>
                </a:ln>
                <a:solidFill>
                  <a:srgbClr val="1CA8BC"/>
                </a:solidFill>
                <a:effectLst/>
                <a:uLnTx/>
                <a:uFillTx/>
                <a:latin typeface="Arial" panose="020B0604020202020204"/>
                <a:ea typeface="微软雅黑" panose="020B0503020204020204" pitchFamily="34" charset="-122"/>
                <a:sym typeface="Arial" panose="020B0604020202020204"/>
              </a:endParaRPr>
            </a:p>
          </p:txBody>
        </p:sp>
      </p:grpSp>
      <p:sp>
        <p:nvSpPr>
          <p:cNvPr id="2" name="矩形 1"/>
          <p:cNvSpPr/>
          <p:nvPr/>
        </p:nvSpPr>
        <p:spPr>
          <a:xfrm>
            <a:off x="8153400" y="0"/>
            <a:ext cx="4038600" cy="6858000"/>
          </a:xfrm>
          <a:prstGeom prst="rect">
            <a:avLst/>
          </a:prstGeom>
          <a:solidFill>
            <a:srgbClr val="222A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pitchFamily="34" charset="-122"/>
              <a:sym typeface="Arial" panose="020B0604020202020204"/>
            </a:endParaRPr>
          </a:p>
        </p:txBody>
      </p:sp>
      <p:sp>
        <p:nvSpPr>
          <p:cNvPr id="3" name="矩形 2"/>
          <p:cNvSpPr/>
          <p:nvPr/>
        </p:nvSpPr>
        <p:spPr>
          <a:xfrm>
            <a:off x="7272655" y="1127455"/>
            <a:ext cx="3352800" cy="4601819"/>
          </a:xfrm>
          <a:prstGeom prst="rect">
            <a:avLst/>
          </a:prstGeom>
          <a:blipFill>
            <a:blip r:embed="rId1"/>
            <a:stretch>
              <a:fillRect l="-53141" r="-52739"/>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pitchFamily="34" charset="-122"/>
              <a:sym typeface="Arial" panose="020B0604020202020204"/>
            </a:endParaRPr>
          </a:p>
        </p:txBody>
      </p:sp>
      <p:sp>
        <p:nvSpPr>
          <p:cNvPr id="10" name="矩形 9"/>
          <p:cNvSpPr/>
          <p:nvPr/>
        </p:nvSpPr>
        <p:spPr>
          <a:xfrm>
            <a:off x="10625455" y="1470988"/>
            <a:ext cx="171450" cy="2853361"/>
          </a:xfrm>
          <a:prstGeom prst="rect">
            <a:avLst/>
          </a:prstGeom>
          <a:solidFill>
            <a:srgbClr val="1CA8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pitchFamily="34" charset="-122"/>
              <a:sym typeface="Arial" panose="020B0604020202020204"/>
            </a:endParaRPr>
          </a:p>
        </p:txBody>
      </p:sp>
      <p:grpSp>
        <p:nvGrpSpPr>
          <p:cNvPr id="11" name="组合 10"/>
          <p:cNvGrpSpPr/>
          <p:nvPr/>
        </p:nvGrpSpPr>
        <p:grpSpPr>
          <a:xfrm>
            <a:off x="1215390" y="5981065"/>
            <a:ext cx="219710" cy="876935"/>
            <a:chOff x="9239030" y="5464449"/>
            <a:chExt cx="219840" cy="1393551"/>
          </a:xfrm>
        </p:grpSpPr>
        <p:sp>
          <p:nvSpPr>
            <p:cNvPr id="12" name="椭圆 11"/>
            <p:cNvSpPr/>
            <p:nvPr/>
          </p:nvSpPr>
          <p:spPr>
            <a:xfrm>
              <a:off x="9239030" y="5464449"/>
              <a:ext cx="219840" cy="219840"/>
            </a:xfrm>
            <a:prstGeom prst="ellipse">
              <a:avLst/>
            </a:prstGeom>
            <a:solidFill>
              <a:srgbClr val="222A35">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pitchFamily="34" charset="-122"/>
                <a:sym typeface="Arial" panose="020B0604020202020204"/>
              </a:endParaRPr>
            </a:p>
          </p:txBody>
        </p:sp>
        <p:sp>
          <p:nvSpPr>
            <p:cNvPr id="13" name="椭圆 12"/>
            <p:cNvSpPr/>
            <p:nvPr/>
          </p:nvSpPr>
          <p:spPr>
            <a:xfrm>
              <a:off x="9310796" y="5536215"/>
              <a:ext cx="76309" cy="7630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pitchFamily="34" charset="-122"/>
                <a:sym typeface="Arial" panose="020B0604020202020204"/>
              </a:endParaRPr>
            </a:p>
          </p:txBody>
        </p:sp>
        <p:cxnSp>
          <p:nvCxnSpPr>
            <p:cNvPr id="14" name="直接连接符 13"/>
            <p:cNvCxnSpPr/>
            <p:nvPr/>
          </p:nvCxnSpPr>
          <p:spPr>
            <a:xfrm>
              <a:off x="9348952" y="5612524"/>
              <a:ext cx="0" cy="124547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15" name="组合 14"/>
          <p:cNvGrpSpPr/>
          <p:nvPr/>
        </p:nvGrpSpPr>
        <p:grpSpPr>
          <a:xfrm rot="5400000">
            <a:off x="1725136" y="579303"/>
            <a:ext cx="153018" cy="1360141"/>
            <a:chOff x="9272442" y="5497859"/>
            <a:chExt cx="153018" cy="1360141"/>
          </a:xfrm>
        </p:grpSpPr>
        <p:sp>
          <p:nvSpPr>
            <p:cNvPr id="16" name="椭圆 15"/>
            <p:cNvSpPr/>
            <p:nvPr/>
          </p:nvSpPr>
          <p:spPr>
            <a:xfrm>
              <a:off x="9272442" y="5497859"/>
              <a:ext cx="153018" cy="153018"/>
            </a:xfrm>
            <a:prstGeom prst="ellipse">
              <a:avLst/>
            </a:prstGeom>
            <a:solidFill>
              <a:srgbClr val="1CA8BC">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pitchFamily="34" charset="-122"/>
                <a:sym typeface="Arial" panose="020B0604020202020204"/>
              </a:endParaRPr>
            </a:p>
          </p:txBody>
        </p:sp>
        <p:sp>
          <p:nvSpPr>
            <p:cNvPr id="17" name="椭圆 16"/>
            <p:cNvSpPr/>
            <p:nvPr/>
          </p:nvSpPr>
          <p:spPr>
            <a:xfrm>
              <a:off x="9310796" y="5536215"/>
              <a:ext cx="76309" cy="76309"/>
            </a:xfrm>
            <a:prstGeom prst="ellipse">
              <a:avLst/>
            </a:prstGeom>
            <a:solidFill>
              <a:srgbClr val="1CA8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pitchFamily="34" charset="-122"/>
                <a:sym typeface="Arial" panose="020B0604020202020204"/>
              </a:endParaRPr>
            </a:p>
          </p:txBody>
        </p:sp>
        <p:cxnSp>
          <p:nvCxnSpPr>
            <p:cNvPr id="18" name="直接连接符 17"/>
            <p:cNvCxnSpPr/>
            <p:nvPr/>
          </p:nvCxnSpPr>
          <p:spPr>
            <a:xfrm>
              <a:off x="9348952" y="5612524"/>
              <a:ext cx="0" cy="124547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21" name="组合 20"/>
          <p:cNvGrpSpPr/>
          <p:nvPr/>
        </p:nvGrpSpPr>
        <p:grpSpPr>
          <a:xfrm>
            <a:off x="1090930" y="1481455"/>
            <a:ext cx="5589905" cy="4173220"/>
            <a:chOff x="1090747" y="1481710"/>
            <a:chExt cx="3017136" cy="2797517"/>
          </a:xfrm>
        </p:grpSpPr>
        <p:sp>
          <p:nvSpPr>
            <p:cNvPr id="19" name="文本框 12"/>
            <p:cNvSpPr txBox="1"/>
            <p:nvPr/>
          </p:nvSpPr>
          <p:spPr>
            <a:xfrm>
              <a:off x="1090747" y="1481710"/>
              <a:ext cx="3017136" cy="34990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tLang="zh-CN" sz="2800" b="1" spc="300" dirty="0">
                <a:solidFill>
                  <a:srgbClr val="222A35"/>
                </a:solidFill>
                <a:latin typeface="Arial" panose="020B0604020202020204"/>
                <a:ea typeface="微软雅黑" panose="020B0503020204020204" pitchFamily="34" charset="-122"/>
                <a:sym typeface="Arial" panose="020B0604020202020204"/>
              </a:endParaRPr>
            </a:p>
          </p:txBody>
        </p:sp>
        <p:sp>
          <p:nvSpPr>
            <p:cNvPr id="20" name="文本框 19"/>
            <p:cNvSpPr txBox="1"/>
            <p:nvPr/>
          </p:nvSpPr>
          <p:spPr>
            <a:xfrm>
              <a:off x="1090747" y="1575784"/>
              <a:ext cx="2801853" cy="2703443"/>
            </a:xfrm>
            <a:prstGeom prst="rect">
              <a:avLst/>
            </a:prstGeom>
            <a:noFill/>
          </p:spPr>
          <p:txBody>
            <a:bodyPr wrap="square" rtlCol="0">
              <a:noAutofit/>
            </a:bodyPr>
            <a:lstStyle/>
            <a:p>
              <a:pPr algn="l">
                <a:lnSpc>
                  <a:spcPct val="150000"/>
                </a:lnSpc>
                <a:buClrTx/>
                <a:buSzTx/>
                <a:buFontTx/>
              </a:pPr>
              <a:r>
                <a:rPr lang="zh-CN" altLang="en-US" sz="2000" b="1" dirty="0">
                  <a:solidFill>
                    <a:schemeClr val="tx1"/>
                  </a:solidFill>
                  <a:latin typeface="Arial" panose="020B0604020202020204"/>
                  <a:ea typeface="微软雅黑" panose="020B0503020204020204" pitchFamily="34" charset="-122"/>
                  <a:sym typeface="Arial" panose="020B0604020202020204"/>
                </a:rPr>
                <a:t>Open Source</a:t>
              </a:r>
              <a:r>
                <a:rPr lang="zh-CN" altLang="en-US" sz="2000" dirty="0">
                  <a:solidFill>
                    <a:schemeClr val="tx1"/>
                  </a:solidFill>
                  <a:latin typeface="Arial" panose="020B0604020202020204"/>
                  <a:ea typeface="微软雅黑" panose="020B0503020204020204" pitchFamily="34" charset="-122"/>
                  <a:sym typeface="Arial" panose="020B0604020202020204"/>
                </a:rPr>
                <a:t>. </a:t>
              </a:r>
              <a:r>
                <a:rPr lang="en-US" altLang="zh-CN" sz="2000" dirty="0">
                  <a:solidFill>
                    <a:schemeClr val="tx1"/>
                  </a:solidFill>
                  <a:latin typeface="Arial" panose="020B0604020202020204"/>
                  <a:ea typeface="微软雅黑" panose="020B0503020204020204" pitchFamily="34" charset="-122"/>
                  <a:sym typeface="Arial" panose="020B0604020202020204"/>
                </a:rPr>
                <a:t>In developer community, many people like flask are developing new tools for it and solving some problems.</a:t>
              </a:r>
              <a:endParaRPr lang="en-US" altLang="zh-CN" sz="2000" dirty="0">
                <a:solidFill>
                  <a:schemeClr val="tx1"/>
                </a:solidFill>
                <a:latin typeface="Arial" panose="020B0604020202020204"/>
                <a:ea typeface="微软雅黑" panose="020B0503020204020204" pitchFamily="34" charset="-122"/>
                <a:sym typeface="Arial" panose="020B0604020202020204"/>
              </a:endParaRPr>
            </a:p>
            <a:p>
              <a:pPr algn="l">
                <a:lnSpc>
                  <a:spcPct val="150000"/>
                </a:lnSpc>
                <a:buClrTx/>
                <a:buSzTx/>
                <a:buFontTx/>
              </a:pPr>
              <a:r>
                <a:rPr lang="en-US" altLang="zh-CN" sz="2000" b="1" dirty="0">
                  <a:solidFill>
                    <a:schemeClr val="tx1"/>
                  </a:solidFill>
                  <a:latin typeface="Arial" panose="020B0604020202020204"/>
                  <a:ea typeface="微软雅黑" panose="020B0503020204020204" pitchFamily="34" charset="-122"/>
                  <a:sym typeface="Arial" panose="020B0604020202020204"/>
                </a:rPr>
                <a:t>Easy to Use: </a:t>
              </a:r>
              <a:r>
                <a:rPr lang="en-US" altLang="zh-CN" sz="2000" dirty="0">
                  <a:solidFill>
                    <a:schemeClr val="tx1"/>
                  </a:solidFill>
                  <a:latin typeface="Arial" panose="020B0604020202020204"/>
                  <a:ea typeface="微软雅黑" panose="020B0503020204020204" pitchFamily="34" charset="-122"/>
                  <a:sym typeface="Arial" panose="020B0604020202020204"/>
                </a:rPr>
                <a:t>Flask is friendly to the beginner, it’s not so complex.</a:t>
              </a:r>
              <a:endParaRPr lang="en-US" altLang="zh-CN" sz="2000" dirty="0">
                <a:solidFill>
                  <a:schemeClr val="tx1"/>
                </a:solidFill>
                <a:latin typeface="Arial" panose="020B0604020202020204"/>
                <a:ea typeface="微软雅黑" panose="020B0503020204020204" pitchFamily="34" charset="-122"/>
                <a:sym typeface="Arial" panose="020B0604020202020204"/>
              </a:endParaRPr>
            </a:p>
          </p:txBody>
        </p:sp>
      </p:grpSp>
    </p:spTree>
  </p:cSld>
  <p:clrMapOvr>
    <a:masterClrMapping/>
  </p:clrMapOvr>
  <mc:AlternateContent xmlns:mc="http://schemas.openxmlformats.org/markup-compatibility/2006">
    <mc:Choice xmlns:p14="http://schemas.microsoft.com/office/powerpoint/2010/main" Requires="p14">
      <p:transition spd="slow" p14:dur="1500" advClick="0" advTm="5000">
        <p:random/>
      </p:transition>
    </mc:Choice>
    <mc:Fallback>
      <p:transition spd="slow" advClick="0" advTm="5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par>
                          <p:cTn id="8" fill="hold">
                            <p:stCondLst>
                              <p:cond delay="500"/>
                            </p:stCondLst>
                            <p:childTnLst>
                              <p:par>
                                <p:cTn id="9" presetID="2" presetClass="entr" presetSubtype="2"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22" presetClass="entr" presetSubtype="1" fill="hold" grpId="0" nodeType="after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wipe(up)">
                                      <p:cBhvr>
                                        <p:cTn id="16" dur="500"/>
                                        <p:tgtEl>
                                          <p:spTgt spid="10"/>
                                        </p:tgtEl>
                                      </p:cBhvr>
                                    </p:animEffect>
                                  </p:childTnLst>
                                </p:cTn>
                              </p:par>
                            </p:childTnLst>
                          </p:cTn>
                        </p:par>
                        <p:par>
                          <p:cTn id="17" fill="hold">
                            <p:stCondLst>
                              <p:cond delay="1500"/>
                            </p:stCondLst>
                            <p:childTnLst>
                              <p:par>
                                <p:cTn id="18" presetID="22" presetClass="entr" presetSubtype="8" fill="hold" nodeType="after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wipe(left)">
                                      <p:cBhvr>
                                        <p:cTn id="20" dur="500"/>
                                        <p:tgtEl>
                                          <p:spTgt spid="15"/>
                                        </p:tgtEl>
                                      </p:cBhvr>
                                    </p:animEffect>
                                  </p:childTnLst>
                                </p:cTn>
                              </p:par>
                            </p:childTnLst>
                          </p:cTn>
                        </p:par>
                        <p:par>
                          <p:cTn id="21" fill="hold">
                            <p:stCondLst>
                              <p:cond delay="2000"/>
                            </p:stCondLst>
                            <p:childTnLst>
                              <p:par>
                                <p:cTn id="22" presetID="22" presetClass="entr" presetSubtype="4" fill="hold" nodeType="afterEffect">
                                  <p:stCondLst>
                                    <p:cond delay="0"/>
                                  </p:stCondLst>
                                  <p:childTnLst>
                                    <p:set>
                                      <p:cBhvr>
                                        <p:cTn id="23" dur="1" fill="hold">
                                          <p:stCondLst>
                                            <p:cond delay="0"/>
                                          </p:stCondLst>
                                        </p:cTn>
                                        <p:tgtEl>
                                          <p:spTgt spid="21"/>
                                        </p:tgtEl>
                                        <p:attrNameLst>
                                          <p:attrName>style.visibility</p:attrName>
                                        </p:attrNameLst>
                                      </p:cBhvr>
                                      <p:to>
                                        <p:strVal val="visible"/>
                                      </p:to>
                                    </p:set>
                                    <p:animEffect transition="in" filter="wipe(down)">
                                      <p:cBhvr>
                                        <p:cTn id="24" dur="500"/>
                                        <p:tgtEl>
                                          <p:spTgt spid="21"/>
                                        </p:tgtEl>
                                      </p:cBhvr>
                                    </p:animEffect>
                                  </p:childTnLst>
                                </p:cTn>
                              </p:par>
                            </p:childTnLst>
                          </p:cTn>
                        </p:par>
                        <p:par>
                          <p:cTn id="25" fill="hold">
                            <p:stCondLst>
                              <p:cond delay="2500"/>
                            </p:stCondLst>
                            <p:childTnLst>
                              <p:par>
                                <p:cTn id="26" presetID="22" presetClass="entr" presetSubtype="4" fill="hold" nodeType="after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wipe(down)">
                                      <p:cBhvr>
                                        <p:cTn id="28"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bldLvl="0" animBg="1"/>
      <p:bldP spid="10" grpId="0" bldLvl="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442992" y="320673"/>
            <a:ext cx="7890815" cy="678583"/>
            <a:chOff x="5264375" y="752934"/>
            <a:chExt cx="7890815" cy="678583"/>
          </a:xfrm>
        </p:grpSpPr>
        <p:sp>
          <p:nvSpPr>
            <p:cNvPr id="5" name="椭圆 4"/>
            <p:cNvSpPr/>
            <p:nvPr/>
          </p:nvSpPr>
          <p:spPr bwMode="auto">
            <a:xfrm>
              <a:off x="5264375" y="752934"/>
              <a:ext cx="678583" cy="678583"/>
            </a:xfrm>
            <a:prstGeom prst="ellipse">
              <a:avLst/>
            </a:prstGeom>
            <a:noFill/>
            <a:ln w="12700" cap="flat" cmpd="sng" algn="ctr">
              <a:gradFill flip="none" rotWithShape="1">
                <a:gsLst>
                  <a:gs pos="0">
                    <a:srgbClr val="222A35"/>
                  </a:gs>
                  <a:gs pos="60000">
                    <a:srgbClr val="222A35">
                      <a:alpha val="0"/>
                    </a:srgbClr>
                  </a:gs>
                  <a:gs pos="40000">
                    <a:srgbClr val="222A35">
                      <a:alpha val="0"/>
                    </a:srgbClr>
                  </a:gs>
                  <a:gs pos="100000">
                    <a:srgbClr val="222A35"/>
                  </a:gs>
                </a:gsLst>
                <a:lin ang="16200000" scaled="1"/>
                <a:tileRect/>
              </a:gradFill>
              <a:prstDash val="solid"/>
              <a:round/>
              <a:headEnd type="none" w="med" len="med"/>
              <a:tailEnd type="none" w="med" len="med"/>
            </a:ln>
            <a:effectLst/>
          </p:spPr>
          <p:txBody>
            <a:bodyPr vert="horz" wrap="non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50" b="1" i="0" u="none" strike="noStrike" kern="0" cap="none" spc="0" normalizeH="0" baseline="0" noProof="0">
                <a:ln>
                  <a:noFill/>
                </a:ln>
                <a:solidFill>
                  <a:prstClr val="black"/>
                </a:solidFill>
                <a:effectLst/>
                <a:uLnTx/>
                <a:uFillTx/>
                <a:latin typeface="Arial" panose="020B0604020202020204"/>
                <a:ea typeface="微软雅黑" panose="020B0503020204020204" pitchFamily="34" charset="-122"/>
                <a:sym typeface="Arial" panose="020B0604020202020204"/>
              </a:endParaRPr>
            </a:p>
          </p:txBody>
        </p:sp>
        <p:sp>
          <p:nvSpPr>
            <p:cNvPr id="6" name="文本框 5"/>
            <p:cNvSpPr txBox="1"/>
            <p:nvPr/>
          </p:nvSpPr>
          <p:spPr>
            <a:xfrm>
              <a:off x="5418188" y="799257"/>
              <a:ext cx="370957" cy="5835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200" b="1" i="0" u="none" strike="noStrike" kern="1200" cap="none" spc="0" normalizeH="0" baseline="0" noProof="0" dirty="0">
                <a:ln>
                  <a:noFill/>
                </a:ln>
                <a:solidFill>
                  <a:srgbClr val="222A35"/>
                </a:solidFill>
                <a:effectLst/>
                <a:uLnTx/>
                <a:uFillTx/>
                <a:latin typeface="Arial" panose="020B0604020202020204"/>
                <a:ea typeface="微软雅黑" panose="020B0503020204020204" pitchFamily="34" charset="-122"/>
                <a:sym typeface="Arial" panose="020B0604020202020204"/>
              </a:endParaRPr>
            </a:p>
          </p:txBody>
        </p:sp>
        <p:sp>
          <p:nvSpPr>
            <p:cNvPr id="8" name="文本框 7"/>
            <p:cNvSpPr txBox="1"/>
            <p:nvPr/>
          </p:nvSpPr>
          <p:spPr>
            <a:xfrm>
              <a:off x="6036840" y="799028"/>
              <a:ext cx="711835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600" normalizeH="0" baseline="0" noProof="0" dirty="0">
                  <a:ln>
                    <a:noFill/>
                  </a:ln>
                  <a:solidFill>
                    <a:srgbClr val="222A35"/>
                  </a:solidFill>
                  <a:effectLst/>
                  <a:uLnTx/>
                  <a:uFillTx/>
                  <a:latin typeface="Arial" panose="020B0604020202020204"/>
                  <a:ea typeface="微软雅黑" panose="020B0503020204020204" pitchFamily="34" charset="-122"/>
                  <a:sym typeface="Arial" panose="020B0604020202020204"/>
                </a:rPr>
                <a:t>big company using Flask</a:t>
              </a:r>
              <a:endParaRPr kumimoji="0" lang="en-US" altLang="zh-CN" sz="2800" b="1" i="0" u="none" strike="noStrike" kern="1200" cap="none" spc="600" normalizeH="0" baseline="0" noProof="0" dirty="0">
                <a:ln>
                  <a:noFill/>
                </a:ln>
                <a:solidFill>
                  <a:srgbClr val="222A35"/>
                </a:solidFill>
                <a:effectLst/>
                <a:uLnTx/>
                <a:uFillTx/>
                <a:latin typeface="Arial" panose="020B0604020202020204"/>
                <a:ea typeface="微软雅黑" panose="020B0503020204020204" pitchFamily="34" charset="-122"/>
                <a:sym typeface="Arial" panose="020B0604020202020204"/>
              </a:endParaRPr>
            </a:p>
          </p:txBody>
        </p:sp>
      </p:grpSp>
      <p:grpSp>
        <p:nvGrpSpPr>
          <p:cNvPr id="23" name="组合 22"/>
          <p:cNvGrpSpPr/>
          <p:nvPr/>
        </p:nvGrpSpPr>
        <p:grpSpPr>
          <a:xfrm>
            <a:off x="842010" y="2742565"/>
            <a:ext cx="3016885" cy="3375025"/>
            <a:chOff x="841765" y="2742638"/>
            <a:chExt cx="3017136" cy="758005"/>
          </a:xfrm>
        </p:grpSpPr>
        <p:sp>
          <p:nvSpPr>
            <p:cNvPr id="14" name="文本框 12"/>
            <p:cNvSpPr txBox="1"/>
            <p:nvPr/>
          </p:nvSpPr>
          <p:spPr>
            <a:xfrm>
              <a:off x="841765" y="2742638"/>
              <a:ext cx="3017136" cy="10339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2400" b="1" spc="300" dirty="0">
                  <a:solidFill>
                    <a:srgbClr val="1CA8BC"/>
                  </a:solidFill>
                  <a:latin typeface="Arial" panose="020B0604020202020204"/>
                  <a:ea typeface="微软雅黑" panose="020B0503020204020204" pitchFamily="34" charset="-122"/>
                  <a:sym typeface="Arial" panose="020B0604020202020204"/>
                </a:rPr>
                <a:t>Samsung</a:t>
              </a:r>
              <a:endParaRPr lang="zh-CN" altLang="en-US" sz="2400" b="1" spc="300" dirty="0">
                <a:solidFill>
                  <a:srgbClr val="1CA8BC"/>
                </a:solidFill>
                <a:latin typeface="Arial" panose="020B0604020202020204"/>
                <a:ea typeface="微软雅黑" panose="020B0503020204020204" pitchFamily="34" charset="-122"/>
                <a:sym typeface="Arial" panose="020B0604020202020204"/>
              </a:endParaRPr>
            </a:p>
          </p:txBody>
        </p:sp>
        <p:sp>
          <p:nvSpPr>
            <p:cNvPr id="16" name="矩形 15"/>
            <p:cNvSpPr/>
            <p:nvPr/>
          </p:nvSpPr>
          <p:spPr>
            <a:xfrm>
              <a:off x="2045491" y="3454924"/>
              <a:ext cx="609685" cy="45719"/>
            </a:xfrm>
            <a:prstGeom prst="rect">
              <a:avLst/>
            </a:prstGeom>
            <a:solidFill>
              <a:srgbClr val="222A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Arial" panose="020B0604020202020204"/>
                <a:ea typeface="微软雅黑" panose="020B0503020204020204" pitchFamily="34" charset="-122"/>
                <a:sym typeface="Arial" panose="020B0604020202020204"/>
              </a:endParaRPr>
            </a:p>
          </p:txBody>
        </p:sp>
      </p:grpSp>
      <p:grpSp>
        <p:nvGrpSpPr>
          <p:cNvPr id="13" name="组合 12"/>
          <p:cNvGrpSpPr/>
          <p:nvPr/>
        </p:nvGrpSpPr>
        <p:grpSpPr>
          <a:xfrm>
            <a:off x="4499610" y="2742565"/>
            <a:ext cx="3016885" cy="3460750"/>
            <a:chOff x="4499365" y="2742638"/>
            <a:chExt cx="3017136" cy="758005"/>
          </a:xfrm>
        </p:grpSpPr>
        <p:sp>
          <p:nvSpPr>
            <p:cNvPr id="17" name="文本框 12"/>
            <p:cNvSpPr txBox="1"/>
            <p:nvPr/>
          </p:nvSpPr>
          <p:spPr>
            <a:xfrm>
              <a:off x="4499365" y="2742638"/>
              <a:ext cx="3017136" cy="10083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2400" b="1" spc="300" dirty="0">
                  <a:solidFill>
                    <a:srgbClr val="1CA8BC"/>
                  </a:solidFill>
                  <a:latin typeface="Arial" panose="020B0604020202020204"/>
                  <a:ea typeface="微软雅黑" panose="020B0503020204020204" pitchFamily="34" charset="-122"/>
                  <a:sym typeface="Arial" panose="020B0604020202020204"/>
                </a:rPr>
                <a:t>Netflix</a:t>
              </a:r>
              <a:endParaRPr lang="zh-CN" altLang="en-US" sz="2400" b="1" spc="300" dirty="0">
                <a:solidFill>
                  <a:srgbClr val="1CA8BC"/>
                </a:solidFill>
                <a:latin typeface="Arial" panose="020B0604020202020204"/>
                <a:ea typeface="微软雅黑" panose="020B0503020204020204" pitchFamily="34" charset="-122"/>
                <a:sym typeface="Arial" panose="020B0604020202020204"/>
              </a:endParaRPr>
            </a:p>
          </p:txBody>
        </p:sp>
        <p:sp>
          <p:nvSpPr>
            <p:cNvPr id="19" name="矩形 18"/>
            <p:cNvSpPr/>
            <p:nvPr/>
          </p:nvSpPr>
          <p:spPr>
            <a:xfrm>
              <a:off x="5703091" y="3454924"/>
              <a:ext cx="609685" cy="45719"/>
            </a:xfrm>
            <a:prstGeom prst="rect">
              <a:avLst/>
            </a:prstGeom>
            <a:solidFill>
              <a:srgbClr val="222A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Arial" panose="020B0604020202020204"/>
                <a:ea typeface="微软雅黑" panose="020B0503020204020204" pitchFamily="34" charset="-122"/>
                <a:sym typeface="Arial" panose="020B0604020202020204"/>
              </a:endParaRPr>
            </a:p>
          </p:txBody>
        </p:sp>
      </p:grpSp>
      <p:grpSp>
        <p:nvGrpSpPr>
          <p:cNvPr id="15" name="组合 14"/>
          <p:cNvGrpSpPr/>
          <p:nvPr/>
        </p:nvGrpSpPr>
        <p:grpSpPr>
          <a:xfrm>
            <a:off x="8157210" y="2742565"/>
            <a:ext cx="3016885" cy="3460750"/>
            <a:chOff x="8156965" y="2742638"/>
            <a:chExt cx="3017136" cy="758005"/>
          </a:xfrm>
        </p:grpSpPr>
        <p:sp>
          <p:nvSpPr>
            <p:cNvPr id="20" name="文本框 12"/>
            <p:cNvSpPr txBox="1"/>
            <p:nvPr/>
          </p:nvSpPr>
          <p:spPr>
            <a:xfrm>
              <a:off x="8156965" y="2742638"/>
              <a:ext cx="3017136" cy="10083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2400" b="1" spc="300" dirty="0">
                  <a:solidFill>
                    <a:srgbClr val="1CA8BC"/>
                  </a:solidFill>
                  <a:latin typeface="Arial" panose="020B0604020202020204"/>
                  <a:ea typeface="微软雅黑" panose="020B0503020204020204" pitchFamily="34" charset="-122"/>
                  <a:sym typeface="Arial" panose="020B0604020202020204"/>
                </a:rPr>
                <a:t>Uber</a:t>
              </a:r>
              <a:endParaRPr lang="zh-CN" altLang="en-US" sz="2400" b="1" spc="300" dirty="0">
                <a:solidFill>
                  <a:srgbClr val="1CA8BC"/>
                </a:solidFill>
                <a:latin typeface="Arial" panose="020B0604020202020204"/>
                <a:ea typeface="微软雅黑" panose="020B0503020204020204" pitchFamily="34" charset="-122"/>
                <a:sym typeface="Arial" panose="020B0604020202020204"/>
              </a:endParaRPr>
            </a:p>
          </p:txBody>
        </p:sp>
        <p:sp>
          <p:nvSpPr>
            <p:cNvPr id="22" name="矩形 21"/>
            <p:cNvSpPr/>
            <p:nvPr/>
          </p:nvSpPr>
          <p:spPr>
            <a:xfrm>
              <a:off x="9360691" y="3454924"/>
              <a:ext cx="609685" cy="45719"/>
            </a:xfrm>
            <a:prstGeom prst="rect">
              <a:avLst/>
            </a:prstGeom>
            <a:solidFill>
              <a:srgbClr val="222A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Arial" panose="020B0604020202020204"/>
                <a:ea typeface="微软雅黑" panose="020B0503020204020204" pitchFamily="34" charset="-122"/>
                <a:sym typeface="Arial" panose="020B0604020202020204"/>
              </a:endParaRPr>
            </a:p>
          </p:txBody>
        </p:sp>
      </p:grpSp>
      <p:sp>
        <p:nvSpPr>
          <p:cNvPr id="24" name="文本框 23"/>
          <p:cNvSpPr txBox="1"/>
          <p:nvPr/>
        </p:nvSpPr>
        <p:spPr>
          <a:xfrm>
            <a:off x="858520" y="3435350"/>
            <a:ext cx="3000375" cy="2250440"/>
          </a:xfrm>
          <a:prstGeom prst="rect">
            <a:avLst/>
          </a:prstGeom>
          <a:noFill/>
        </p:spPr>
        <p:txBody>
          <a:bodyPr wrap="square" rtlCol="0">
            <a:noAutofit/>
          </a:bodyPr>
          <a:lstStyle/>
          <a:p>
            <a:r>
              <a:rPr lang="zh-CN" altLang="en-US" sz="2800"/>
              <a:t>a tech giant headquartered in Seoul, South Korea</a:t>
            </a:r>
            <a:endParaRPr lang="zh-CN" altLang="en-US" sz="2800"/>
          </a:p>
        </p:txBody>
      </p:sp>
      <p:sp>
        <p:nvSpPr>
          <p:cNvPr id="25" name="文本框 24"/>
          <p:cNvSpPr txBox="1"/>
          <p:nvPr/>
        </p:nvSpPr>
        <p:spPr>
          <a:xfrm>
            <a:off x="4839970" y="3447415"/>
            <a:ext cx="2511425" cy="2245360"/>
          </a:xfrm>
          <a:prstGeom prst="rect">
            <a:avLst/>
          </a:prstGeom>
          <a:noFill/>
        </p:spPr>
        <p:txBody>
          <a:bodyPr wrap="square" rtlCol="0">
            <a:spAutoFit/>
          </a:bodyPr>
          <a:lstStyle/>
          <a:p>
            <a:r>
              <a:rPr lang="zh-CN" altLang="en-US" sz="2000"/>
              <a:t>a subscription-based online streaming platform that provides a large library of movies, TV shows, and documentaries.</a:t>
            </a:r>
            <a:endParaRPr lang="zh-CN" altLang="en-US" sz="2000"/>
          </a:p>
        </p:txBody>
      </p:sp>
      <p:sp>
        <p:nvSpPr>
          <p:cNvPr id="26" name="文本框 25"/>
          <p:cNvSpPr txBox="1"/>
          <p:nvPr/>
        </p:nvSpPr>
        <p:spPr>
          <a:xfrm>
            <a:off x="8332470" y="3445510"/>
            <a:ext cx="2870835" cy="2306955"/>
          </a:xfrm>
          <a:prstGeom prst="rect">
            <a:avLst/>
          </a:prstGeom>
          <a:noFill/>
        </p:spPr>
        <p:txBody>
          <a:bodyPr wrap="square" rtlCol="0">
            <a:spAutoFit/>
          </a:bodyPr>
          <a:lstStyle/>
          <a:p>
            <a:r>
              <a:rPr lang="zh-CN" altLang="en-US" sz="2400"/>
              <a:t>a ride-sharing application that allows its users to book transportation services or food delivery.</a:t>
            </a:r>
            <a:endParaRPr lang="zh-CN" altLang="en-US" sz="2400"/>
          </a:p>
        </p:txBody>
      </p:sp>
    </p:spTree>
  </p:cSld>
  <p:clrMapOvr>
    <a:masterClrMapping/>
  </p:clrMapOvr>
  <mc:AlternateContent xmlns:mc="http://schemas.openxmlformats.org/markup-compatibility/2006">
    <mc:Choice xmlns:p14="http://schemas.microsoft.com/office/powerpoint/2010/main" Requires="p14">
      <p:transition spd="slow" p14:dur="1500" advClick="0" advTm="5000">
        <p:random/>
      </p:transition>
    </mc:Choice>
    <mc:Fallback>
      <p:transition spd="slow" advClick="0" advTm="5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500" fill="hold"/>
                                        <p:tgtEl>
                                          <p:spTgt spid="23"/>
                                        </p:tgtEl>
                                        <p:attrNameLst>
                                          <p:attrName>ppt_x</p:attrName>
                                        </p:attrNameLst>
                                      </p:cBhvr>
                                      <p:tavLst>
                                        <p:tav tm="0">
                                          <p:val>
                                            <p:strVal val="#ppt_x"/>
                                          </p:val>
                                        </p:tav>
                                        <p:tav tm="100000">
                                          <p:val>
                                            <p:strVal val="#ppt_x"/>
                                          </p:val>
                                        </p:tav>
                                      </p:tavLst>
                                    </p:anim>
                                    <p:anim calcmode="lin" valueType="num">
                                      <p:cBhvr additive="base">
                                        <p:cTn id="8" dur="500" fill="hold"/>
                                        <p:tgtEl>
                                          <p:spTgt spid="23"/>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1" fill="hold" nodeType="afterEffect">
                                  <p:stCondLst>
                                    <p:cond delay="0"/>
                                  </p:stCondLst>
                                  <p:childTnLst>
                                    <p:set>
                                      <p:cBhvr>
                                        <p:cTn id="11" dur="1" fill="hold">
                                          <p:stCondLst>
                                            <p:cond delay="0"/>
                                          </p:stCondLst>
                                        </p:cTn>
                                        <p:tgtEl>
                                          <p:spTgt spid="13"/>
                                        </p:tgtEl>
                                        <p:attrNameLst>
                                          <p:attrName>style.visibility</p:attrName>
                                        </p:attrNameLst>
                                      </p:cBhvr>
                                      <p:to>
                                        <p:strVal val="visible"/>
                                      </p:to>
                                    </p:set>
                                    <p:anim calcmode="lin" valueType="num">
                                      <p:cBhvr additive="base">
                                        <p:cTn id="12" dur="500" fill="hold"/>
                                        <p:tgtEl>
                                          <p:spTgt spid="13"/>
                                        </p:tgtEl>
                                        <p:attrNameLst>
                                          <p:attrName>ppt_x</p:attrName>
                                        </p:attrNameLst>
                                      </p:cBhvr>
                                      <p:tavLst>
                                        <p:tav tm="0">
                                          <p:val>
                                            <p:strVal val="#ppt_x"/>
                                          </p:val>
                                        </p:tav>
                                        <p:tav tm="100000">
                                          <p:val>
                                            <p:strVal val="#ppt_x"/>
                                          </p:val>
                                        </p:tav>
                                      </p:tavLst>
                                    </p:anim>
                                    <p:anim calcmode="lin" valueType="num">
                                      <p:cBhvr additive="base">
                                        <p:cTn id="13" dur="500" fill="hold"/>
                                        <p:tgtEl>
                                          <p:spTgt spid="13"/>
                                        </p:tgtEl>
                                        <p:attrNameLst>
                                          <p:attrName>ppt_y</p:attrName>
                                        </p:attrNameLst>
                                      </p:cBhvr>
                                      <p:tavLst>
                                        <p:tav tm="0">
                                          <p:val>
                                            <p:strVal val="0-#ppt_h/2"/>
                                          </p:val>
                                        </p:tav>
                                        <p:tav tm="100000">
                                          <p:val>
                                            <p:strVal val="#ppt_y"/>
                                          </p:val>
                                        </p:tav>
                                      </p:tavLst>
                                    </p:anim>
                                  </p:childTnLst>
                                </p:cTn>
                              </p:par>
                            </p:childTnLst>
                          </p:cTn>
                        </p:par>
                        <p:par>
                          <p:cTn id="14" fill="hold">
                            <p:stCondLst>
                              <p:cond delay="1000"/>
                            </p:stCondLst>
                            <p:childTnLst>
                              <p:par>
                                <p:cTn id="15" presetID="2" presetClass="entr" presetSubtype="1" fill="hold" nodeType="afterEffect">
                                  <p:stCondLst>
                                    <p:cond delay="0"/>
                                  </p:stCondLst>
                                  <p:childTnLst>
                                    <p:set>
                                      <p:cBhvr>
                                        <p:cTn id="16" dur="1" fill="hold">
                                          <p:stCondLst>
                                            <p:cond delay="0"/>
                                          </p:stCondLst>
                                        </p:cTn>
                                        <p:tgtEl>
                                          <p:spTgt spid="15"/>
                                        </p:tgtEl>
                                        <p:attrNameLst>
                                          <p:attrName>style.visibility</p:attrName>
                                        </p:attrNameLst>
                                      </p:cBhvr>
                                      <p:to>
                                        <p:strVal val="visible"/>
                                      </p:to>
                                    </p:set>
                                    <p:anim calcmode="lin" valueType="num">
                                      <p:cBhvr additive="base">
                                        <p:cTn id="17" dur="500" fill="hold"/>
                                        <p:tgtEl>
                                          <p:spTgt spid="15"/>
                                        </p:tgtEl>
                                        <p:attrNameLst>
                                          <p:attrName>ppt_x</p:attrName>
                                        </p:attrNameLst>
                                      </p:cBhvr>
                                      <p:tavLst>
                                        <p:tav tm="0">
                                          <p:val>
                                            <p:strVal val="#ppt_x"/>
                                          </p:val>
                                        </p:tav>
                                        <p:tav tm="100000">
                                          <p:val>
                                            <p:strVal val="#ppt_x"/>
                                          </p:val>
                                        </p:tav>
                                      </p:tavLst>
                                    </p:anim>
                                    <p:anim calcmode="lin" valueType="num">
                                      <p:cBhvr additive="base">
                                        <p:cTn id="18" dur="500" fill="hold"/>
                                        <p:tgtEl>
                                          <p:spTgt spid="15"/>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0" y="5727987"/>
            <a:ext cx="12192000" cy="1130013"/>
            <a:chOff x="0" y="5620298"/>
            <a:chExt cx="12192000" cy="1237702"/>
          </a:xfrm>
        </p:grpSpPr>
        <p:sp>
          <p:nvSpPr>
            <p:cNvPr id="5" name="矩形 4"/>
            <p:cNvSpPr/>
            <p:nvPr/>
          </p:nvSpPr>
          <p:spPr>
            <a:xfrm>
              <a:off x="0" y="5711154"/>
              <a:ext cx="12192000" cy="1146846"/>
            </a:xfrm>
            <a:custGeom>
              <a:avLst/>
              <a:gdLst>
                <a:gd name="connsiteX0" fmla="*/ 0 w 12192000"/>
                <a:gd name="connsiteY0" fmla="*/ 0 h 1284514"/>
                <a:gd name="connsiteX1" fmla="*/ 12192000 w 12192000"/>
                <a:gd name="connsiteY1" fmla="*/ 0 h 1284514"/>
                <a:gd name="connsiteX2" fmla="*/ 12192000 w 12192000"/>
                <a:gd name="connsiteY2" fmla="*/ 1284514 h 1284514"/>
                <a:gd name="connsiteX3" fmla="*/ 0 w 12192000"/>
                <a:gd name="connsiteY3" fmla="*/ 1284514 h 1284514"/>
                <a:gd name="connsiteX4" fmla="*/ 0 w 12192000"/>
                <a:gd name="connsiteY4" fmla="*/ 0 h 1284514"/>
                <a:gd name="connsiteX0-1" fmla="*/ 0 w 12192000"/>
                <a:gd name="connsiteY0-2" fmla="*/ 1284514 h 1284514"/>
                <a:gd name="connsiteX1-3" fmla="*/ 12192000 w 12192000"/>
                <a:gd name="connsiteY1-4" fmla="*/ 0 h 1284514"/>
                <a:gd name="connsiteX2-5" fmla="*/ 12192000 w 12192000"/>
                <a:gd name="connsiteY2-6" fmla="*/ 1284514 h 1284514"/>
                <a:gd name="connsiteX3-7" fmla="*/ 0 w 12192000"/>
                <a:gd name="connsiteY3-8" fmla="*/ 1284514 h 1284514"/>
                <a:gd name="connsiteX0-9" fmla="*/ 0 w 12192000"/>
                <a:gd name="connsiteY0-10" fmla="*/ 1284514 h 1284514"/>
                <a:gd name="connsiteX1-11" fmla="*/ 12192000 w 12192000"/>
                <a:gd name="connsiteY1-12" fmla="*/ 0 h 1284514"/>
                <a:gd name="connsiteX2-13" fmla="*/ 12192000 w 12192000"/>
                <a:gd name="connsiteY2-14" fmla="*/ 1284514 h 1284514"/>
                <a:gd name="connsiteX3-15" fmla="*/ 0 w 12192000"/>
                <a:gd name="connsiteY3-16" fmla="*/ 1284514 h 1284514"/>
                <a:gd name="connsiteX0-17" fmla="*/ 249129 w 12441129"/>
                <a:gd name="connsiteY0-18" fmla="*/ 1340574 h 1340574"/>
                <a:gd name="connsiteX1-19" fmla="*/ 4792100 w 12441129"/>
                <a:gd name="connsiteY1-20" fmla="*/ 186688 h 1340574"/>
                <a:gd name="connsiteX2-21" fmla="*/ 12441129 w 12441129"/>
                <a:gd name="connsiteY2-22" fmla="*/ 56060 h 1340574"/>
                <a:gd name="connsiteX3-23" fmla="*/ 12441129 w 12441129"/>
                <a:gd name="connsiteY3-24" fmla="*/ 1340574 h 1340574"/>
                <a:gd name="connsiteX4-25" fmla="*/ 249129 w 12441129"/>
                <a:gd name="connsiteY4-26" fmla="*/ 1340574 h 1340574"/>
                <a:gd name="connsiteX0-27" fmla="*/ 0 w 12192000"/>
                <a:gd name="connsiteY0-28" fmla="*/ 1340574 h 1340574"/>
                <a:gd name="connsiteX1-29" fmla="*/ 4542971 w 12192000"/>
                <a:gd name="connsiteY1-30" fmla="*/ 186688 h 1340574"/>
                <a:gd name="connsiteX2-31" fmla="*/ 12192000 w 12192000"/>
                <a:gd name="connsiteY2-32" fmla="*/ 56060 h 1340574"/>
                <a:gd name="connsiteX3-33" fmla="*/ 12192000 w 12192000"/>
                <a:gd name="connsiteY3-34" fmla="*/ 1340574 h 1340574"/>
                <a:gd name="connsiteX4-35" fmla="*/ 0 w 12192000"/>
                <a:gd name="connsiteY4-36" fmla="*/ 1340574 h 1340574"/>
                <a:gd name="connsiteX0-37" fmla="*/ 0 w 12192000"/>
                <a:gd name="connsiteY0-38" fmla="*/ 1340574 h 1340574"/>
                <a:gd name="connsiteX1-39" fmla="*/ 4542971 w 12192000"/>
                <a:gd name="connsiteY1-40" fmla="*/ 186688 h 1340574"/>
                <a:gd name="connsiteX2-41" fmla="*/ 12192000 w 12192000"/>
                <a:gd name="connsiteY2-42" fmla="*/ 56060 h 1340574"/>
                <a:gd name="connsiteX3-43" fmla="*/ 12192000 w 12192000"/>
                <a:gd name="connsiteY3-44" fmla="*/ 1340574 h 1340574"/>
                <a:gd name="connsiteX4-45" fmla="*/ 0 w 12192000"/>
                <a:gd name="connsiteY4-46" fmla="*/ 1340574 h 1340574"/>
                <a:gd name="connsiteX0-47" fmla="*/ 0 w 12192000"/>
                <a:gd name="connsiteY0-48" fmla="*/ 1348860 h 1348860"/>
                <a:gd name="connsiteX1-49" fmla="*/ 4542971 w 12192000"/>
                <a:gd name="connsiteY1-50" fmla="*/ 194974 h 1348860"/>
                <a:gd name="connsiteX2-51" fmla="*/ 12192000 w 12192000"/>
                <a:gd name="connsiteY2-52" fmla="*/ 64346 h 1348860"/>
                <a:gd name="connsiteX3-53" fmla="*/ 12192000 w 12192000"/>
                <a:gd name="connsiteY3-54" fmla="*/ 1348860 h 1348860"/>
                <a:gd name="connsiteX4-55" fmla="*/ 0 w 12192000"/>
                <a:gd name="connsiteY4-56" fmla="*/ 1348860 h 1348860"/>
                <a:gd name="connsiteX0-57" fmla="*/ 233347 w 12425347"/>
                <a:gd name="connsiteY0-58" fmla="*/ 1348860 h 1348860"/>
                <a:gd name="connsiteX1-59" fmla="*/ 4776318 w 12425347"/>
                <a:gd name="connsiteY1-60" fmla="*/ 194974 h 1348860"/>
                <a:gd name="connsiteX2-61" fmla="*/ 12425347 w 12425347"/>
                <a:gd name="connsiteY2-62" fmla="*/ 64346 h 1348860"/>
                <a:gd name="connsiteX3-63" fmla="*/ 12425347 w 12425347"/>
                <a:gd name="connsiteY3-64" fmla="*/ 1348860 h 1348860"/>
                <a:gd name="connsiteX4-65" fmla="*/ 233347 w 12425347"/>
                <a:gd name="connsiteY4-66" fmla="*/ 1348860 h 1348860"/>
                <a:gd name="connsiteX0-67" fmla="*/ 0 w 12192000"/>
                <a:gd name="connsiteY0-68" fmla="*/ 1348860 h 1348860"/>
                <a:gd name="connsiteX1-69" fmla="*/ 4542971 w 12192000"/>
                <a:gd name="connsiteY1-70" fmla="*/ 194974 h 1348860"/>
                <a:gd name="connsiteX2-71" fmla="*/ 12192000 w 12192000"/>
                <a:gd name="connsiteY2-72" fmla="*/ 64346 h 1348860"/>
                <a:gd name="connsiteX3-73" fmla="*/ 12192000 w 12192000"/>
                <a:gd name="connsiteY3-74" fmla="*/ 1348860 h 1348860"/>
                <a:gd name="connsiteX4-75" fmla="*/ 0 w 12192000"/>
                <a:gd name="connsiteY4-76" fmla="*/ 1348860 h 1348860"/>
                <a:gd name="connsiteX0-77" fmla="*/ 0 w 12192000"/>
                <a:gd name="connsiteY0-78" fmla="*/ 1405597 h 1405597"/>
                <a:gd name="connsiteX1-79" fmla="*/ 4542971 w 12192000"/>
                <a:gd name="connsiteY1-80" fmla="*/ 251711 h 1405597"/>
                <a:gd name="connsiteX2-81" fmla="*/ 12192000 w 12192000"/>
                <a:gd name="connsiteY2-82" fmla="*/ 121083 h 1405597"/>
                <a:gd name="connsiteX3-83" fmla="*/ 12192000 w 12192000"/>
                <a:gd name="connsiteY3-84" fmla="*/ 1405597 h 1405597"/>
                <a:gd name="connsiteX4-85" fmla="*/ 0 w 12192000"/>
                <a:gd name="connsiteY4-86" fmla="*/ 1405597 h 1405597"/>
                <a:gd name="connsiteX0-87" fmla="*/ 0 w 12192000"/>
                <a:gd name="connsiteY0-88" fmla="*/ 1320403 h 1320403"/>
                <a:gd name="connsiteX1-89" fmla="*/ 4542971 w 12192000"/>
                <a:gd name="connsiteY1-90" fmla="*/ 166517 h 1320403"/>
                <a:gd name="connsiteX2-91" fmla="*/ 7997371 w 12192000"/>
                <a:gd name="connsiteY2-92" fmla="*/ 805147 h 1320403"/>
                <a:gd name="connsiteX3-93" fmla="*/ 12192000 w 12192000"/>
                <a:gd name="connsiteY3-94" fmla="*/ 35889 h 1320403"/>
                <a:gd name="connsiteX4-95" fmla="*/ 12192000 w 12192000"/>
                <a:gd name="connsiteY4-96" fmla="*/ 1320403 h 1320403"/>
                <a:gd name="connsiteX5" fmla="*/ 0 w 12192000"/>
                <a:gd name="connsiteY5" fmla="*/ 1320403 h 1320403"/>
                <a:gd name="connsiteX0-97" fmla="*/ 0 w 12192000"/>
                <a:gd name="connsiteY0-98" fmla="*/ 1321338 h 1321338"/>
                <a:gd name="connsiteX1-99" fmla="*/ 4542971 w 12192000"/>
                <a:gd name="connsiteY1-100" fmla="*/ 167452 h 1321338"/>
                <a:gd name="connsiteX2-101" fmla="*/ 8040914 w 12192000"/>
                <a:gd name="connsiteY2-102" fmla="*/ 777053 h 1321338"/>
                <a:gd name="connsiteX3-103" fmla="*/ 12192000 w 12192000"/>
                <a:gd name="connsiteY3-104" fmla="*/ 36824 h 1321338"/>
                <a:gd name="connsiteX4-105" fmla="*/ 12192000 w 12192000"/>
                <a:gd name="connsiteY4-106" fmla="*/ 1321338 h 1321338"/>
                <a:gd name="connsiteX5-107" fmla="*/ 0 w 12192000"/>
                <a:gd name="connsiteY5-108" fmla="*/ 1321338 h 1321338"/>
                <a:gd name="connsiteX0-109" fmla="*/ 0 w 12192000"/>
                <a:gd name="connsiteY0-110" fmla="*/ 1321338 h 1321338"/>
                <a:gd name="connsiteX1-111" fmla="*/ 4542971 w 12192000"/>
                <a:gd name="connsiteY1-112" fmla="*/ 167452 h 1321338"/>
                <a:gd name="connsiteX2-113" fmla="*/ 8040914 w 12192000"/>
                <a:gd name="connsiteY2-114" fmla="*/ 777053 h 1321338"/>
                <a:gd name="connsiteX3-115" fmla="*/ 12192000 w 12192000"/>
                <a:gd name="connsiteY3-116" fmla="*/ 36824 h 1321338"/>
                <a:gd name="connsiteX4-117" fmla="*/ 12192000 w 12192000"/>
                <a:gd name="connsiteY4-118" fmla="*/ 1321338 h 1321338"/>
                <a:gd name="connsiteX5-119" fmla="*/ 0 w 12192000"/>
                <a:gd name="connsiteY5-120" fmla="*/ 1321338 h 1321338"/>
                <a:gd name="connsiteX0-121" fmla="*/ 0 w 12451870"/>
                <a:gd name="connsiteY0-122" fmla="*/ 1164632 h 1164632"/>
                <a:gd name="connsiteX1-123" fmla="*/ 4542971 w 12451870"/>
                <a:gd name="connsiteY1-124" fmla="*/ 10746 h 1164632"/>
                <a:gd name="connsiteX2-125" fmla="*/ 8040914 w 12451870"/>
                <a:gd name="connsiteY2-126" fmla="*/ 620347 h 1164632"/>
                <a:gd name="connsiteX3-127" fmla="*/ 12192000 w 12451870"/>
                <a:gd name="connsiteY3-128" fmla="*/ 1164632 h 1164632"/>
                <a:gd name="connsiteX4-129" fmla="*/ 0 w 12451870"/>
                <a:gd name="connsiteY4-130" fmla="*/ 1164632 h 1164632"/>
                <a:gd name="connsiteX0-131" fmla="*/ 0 w 12192000"/>
                <a:gd name="connsiteY0-132" fmla="*/ 1164632 h 1164632"/>
                <a:gd name="connsiteX1-133" fmla="*/ 4542971 w 12192000"/>
                <a:gd name="connsiteY1-134" fmla="*/ 10746 h 1164632"/>
                <a:gd name="connsiteX2-135" fmla="*/ 8040914 w 12192000"/>
                <a:gd name="connsiteY2-136" fmla="*/ 620347 h 1164632"/>
                <a:gd name="connsiteX3-137" fmla="*/ 12192000 w 12192000"/>
                <a:gd name="connsiteY3-138" fmla="*/ 1164632 h 1164632"/>
                <a:gd name="connsiteX4-139" fmla="*/ 0 w 12192000"/>
                <a:gd name="connsiteY4-140" fmla="*/ 1164632 h 1164632"/>
                <a:gd name="connsiteX0-141" fmla="*/ 0 w 12192000"/>
                <a:gd name="connsiteY0-142" fmla="*/ 1166245 h 1166245"/>
                <a:gd name="connsiteX1-143" fmla="*/ 4542971 w 12192000"/>
                <a:gd name="connsiteY1-144" fmla="*/ 12359 h 1166245"/>
                <a:gd name="connsiteX2-145" fmla="*/ 7881257 w 12192000"/>
                <a:gd name="connsiteY2-146" fmla="*/ 592931 h 1166245"/>
                <a:gd name="connsiteX3-147" fmla="*/ 12192000 w 12192000"/>
                <a:gd name="connsiteY3-148" fmla="*/ 1166245 h 1166245"/>
                <a:gd name="connsiteX4-149" fmla="*/ 0 w 12192000"/>
                <a:gd name="connsiteY4-150" fmla="*/ 1166245 h 1166245"/>
                <a:gd name="connsiteX0-151" fmla="*/ 0 w 12192000"/>
                <a:gd name="connsiteY0-152" fmla="*/ 1166245 h 1166245"/>
                <a:gd name="connsiteX1-153" fmla="*/ 4542971 w 12192000"/>
                <a:gd name="connsiteY1-154" fmla="*/ 12359 h 1166245"/>
                <a:gd name="connsiteX2-155" fmla="*/ 7881257 w 12192000"/>
                <a:gd name="connsiteY2-156" fmla="*/ 592931 h 1166245"/>
                <a:gd name="connsiteX3-157" fmla="*/ 12192000 w 12192000"/>
                <a:gd name="connsiteY3-158" fmla="*/ 1166245 h 1166245"/>
                <a:gd name="connsiteX4-159" fmla="*/ 0 w 12192000"/>
                <a:gd name="connsiteY4-160" fmla="*/ 1166245 h 1166245"/>
                <a:gd name="connsiteX0-161" fmla="*/ 0 w 12192000"/>
                <a:gd name="connsiteY0-162" fmla="*/ 1160586 h 1160586"/>
                <a:gd name="connsiteX1-163" fmla="*/ 4542971 w 12192000"/>
                <a:gd name="connsiteY1-164" fmla="*/ 6700 h 1160586"/>
                <a:gd name="connsiteX2-165" fmla="*/ 7881257 w 12192000"/>
                <a:gd name="connsiteY2-166" fmla="*/ 587272 h 1160586"/>
                <a:gd name="connsiteX3-167" fmla="*/ 12192000 w 12192000"/>
                <a:gd name="connsiteY3-168" fmla="*/ 1160586 h 1160586"/>
                <a:gd name="connsiteX4-169" fmla="*/ 0 w 12192000"/>
                <a:gd name="connsiteY4-170" fmla="*/ 1160586 h 1160586"/>
                <a:gd name="connsiteX0-171" fmla="*/ 0 w 12192000"/>
                <a:gd name="connsiteY0-172" fmla="*/ 1160586 h 1160586"/>
                <a:gd name="connsiteX1-173" fmla="*/ 4542971 w 12192000"/>
                <a:gd name="connsiteY1-174" fmla="*/ 6700 h 1160586"/>
                <a:gd name="connsiteX2-175" fmla="*/ 7808686 w 12192000"/>
                <a:gd name="connsiteY2-176" fmla="*/ 587272 h 1160586"/>
                <a:gd name="connsiteX3-177" fmla="*/ 12192000 w 12192000"/>
                <a:gd name="connsiteY3-178" fmla="*/ 1160586 h 1160586"/>
                <a:gd name="connsiteX4-179" fmla="*/ 0 w 12192000"/>
                <a:gd name="connsiteY4-180" fmla="*/ 1160586 h 1160586"/>
                <a:gd name="connsiteX0-181" fmla="*/ 0 w 12192000"/>
                <a:gd name="connsiteY0-182" fmla="*/ 1162364 h 1162364"/>
                <a:gd name="connsiteX1-183" fmla="*/ 4542971 w 12192000"/>
                <a:gd name="connsiteY1-184" fmla="*/ 8478 h 1162364"/>
                <a:gd name="connsiteX2-185" fmla="*/ 7126515 w 12192000"/>
                <a:gd name="connsiteY2-186" fmla="*/ 530993 h 1162364"/>
                <a:gd name="connsiteX3-187" fmla="*/ 12192000 w 12192000"/>
                <a:gd name="connsiteY3-188" fmla="*/ 1162364 h 1162364"/>
                <a:gd name="connsiteX4-189" fmla="*/ 0 w 12192000"/>
                <a:gd name="connsiteY4-190" fmla="*/ 1162364 h 1162364"/>
                <a:gd name="connsiteX0-191" fmla="*/ 0 w 12563710"/>
                <a:gd name="connsiteY0-192" fmla="*/ 1167359 h 1167359"/>
                <a:gd name="connsiteX1-193" fmla="*/ 4542971 w 12563710"/>
                <a:gd name="connsiteY1-194" fmla="*/ 13473 h 1167359"/>
                <a:gd name="connsiteX2-195" fmla="*/ 7126515 w 12563710"/>
                <a:gd name="connsiteY2-196" fmla="*/ 535988 h 1167359"/>
                <a:gd name="connsiteX3-197" fmla="*/ 9216571 w 12563710"/>
                <a:gd name="connsiteY3-198" fmla="*/ 521474 h 1167359"/>
                <a:gd name="connsiteX4-199" fmla="*/ 12192000 w 12563710"/>
                <a:gd name="connsiteY4-200" fmla="*/ 1167359 h 1167359"/>
                <a:gd name="connsiteX5-201" fmla="*/ 0 w 12563710"/>
                <a:gd name="connsiteY5-202" fmla="*/ 1167359 h 1167359"/>
                <a:gd name="connsiteX0-203" fmla="*/ 0 w 12563710"/>
                <a:gd name="connsiteY0-204" fmla="*/ 1167359 h 1167359"/>
                <a:gd name="connsiteX1-205" fmla="*/ 4542971 w 12563710"/>
                <a:gd name="connsiteY1-206" fmla="*/ 13473 h 1167359"/>
                <a:gd name="connsiteX2-207" fmla="*/ 7126515 w 12563710"/>
                <a:gd name="connsiteY2-208" fmla="*/ 535988 h 1167359"/>
                <a:gd name="connsiteX3-209" fmla="*/ 9216571 w 12563710"/>
                <a:gd name="connsiteY3-210" fmla="*/ 521474 h 1167359"/>
                <a:gd name="connsiteX4-211" fmla="*/ 12192000 w 12563710"/>
                <a:gd name="connsiteY4-212" fmla="*/ 1167359 h 1167359"/>
                <a:gd name="connsiteX5-213" fmla="*/ 0 w 12563710"/>
                <a:gd name="connsiteY5-214" fmla="*/ 1167359 h 1167359"/>
                <a:gd name="connsiteX0-215" fmla="*/ 0 w 12550463"/>
                <a:gd name="connsiteY0-216" fmla="*/ 1167359 h 1167359"/>
                <a:gd name="connsiteX1-217" fmla="*/ 4542971 w 12550463"/>
                <a:gd name="connsiteY1-218" fmla="*/ 13473 h 1167359"/>
                <a:gd name="connsiteX2-219" fmla="*/ 7126515 w 12550463"/>
                <a:gd name="connsiteY2-220" fmla="*/ 535988 h 1167359"/>
                <a:gd name="connsiteX3-221" fmla="*/ 9216571 w 12550463"/>
                <a:gd name="connsiteY3-222" fmla="*/ 521474 h 1167359"/>
                <a:gd name="connsiteX4-223" fmla="*/ 12192000 w 12550463"/>
                <a:gd name="connsiteY4-224" fmla="*/ 1167359 h 1167359"/>
                <a:gd name="connsiteX5-225" fmla="*/ 0 w 12550463"/>
                <a:gd name="connsiteY5-226" fmla="*/ 1167359 h 1167359"/>
                <a:gd name="connsiteX0-227" fmla="*/ 0 w 12192000"/>
                <a:gd name="connsiteY0-228" fmla="*/ 1167359 h 1167359"/>
                <a:gd name="connsiteX1-229" fmla="*/ 4542971 w 12192000"/>
                <a:gd name="connsiteY1-230" fmla="*/ 13473 h 1167359"/>
                <a:gd name="connsiteX2-231" fmla="*/ 7126515 w 12192000"/>
                <a:gd name="connsiteY2-232" fmla="*/ 535988 h 1167359"/>
                <a:gd name="connsiteX3-233" fmla="*/ 9216571 w 12192000"/>
                <a:gd name="connsiteY3-234" fmla="*/ 521474 h 1167359"/>
                <a:gd name="connsiteX4-235" fmla="*/ 12192000 w 12192000"/>
                <a:gd name="connsiteY4-236" fmla="*/ 1167359 h 1167359"/>
                <a:gd name="connsiteX5-237" fmla="*/ 0 w 12192000"/>
                <a:gd name="connsiteY5-238" fmla="*/ 1167359 h 1167359"/>
                <a:gd name="connsiteX0-239" fmla="*/ 0 w 12192000"/>
                <a:gd name="connsiteY0-240" fmla="*/ 1167359 h 1167359"/>
                <a:gd name="connsiteX1-241" fmla="*/ 4542971 w 12192000"/>
                <a:gd name="connsiteY1-242" fmla="*/ 13473 h 1167359"/>
                <a:gd name="connsiteX2-243" fmla="*/ 7126515 w 12192000"/>
                <a:gd name="connsiteY2-244" fmla="*/ 535988 h 1167359"/>
                <a:gd name="connsiteX3-245" fmla="*/ 9216571 w 12192000"/>
                <a:gd name="connsiteY3-246" fmla="*/ 521474 h 1167359"/>
                <a:gd name="connsiteX4-247" fmla="*/ 12192000 w 12192000"/>
                <a:gd name="connsiteY4-248" fmla="*/ 1167359 h 1167359"/>
                <a:gd name="connsiteX5-249" fmla="*/ 0 w 12192000"/>
                <a:gd name="connsiteY5-250" fmla="*/ 1167359 h 1167359"/>
                <a:gd name="connsiteX0-251" fmla="*/ 0 w 12192000"/>
                <a:gd name="connsiteY0-252" fmla="*/ 1167359 h 1167359"/>
                <a:gd name="connsiteX1-253" fmla="*/ 4542971 w 12192000"/>
                <a:gd name="connsiteY1-254" fmla="*/ 13473 h 1167359"/>
                <a:gd name="connsiteX2-255" fmla="*/ 7126515 w 12192000"/>
                <a:gd name="connsiteY2-256" fmla="*/ 535988 h 1167359"/>
                <a:gd name="connsiteX3-257" fmla="*/ 9216571 w 12192000"/>
                <a:gd name="connsiteY3-258" fmla="*/ 521474 h 1167359"/>
                <a:gd name="connsiteX4-259" fmla="*/ 12192000 w 12192000"/>
                <a:gd name="connsiteY4-260" fmla="*/ 1167359 h 1167359"/>
                <a:gd name="connsiteX5-261" fmla="*/ 0 w 12192000"/>
                <a:gd name="connsiteY5-262" fmla="*/ 1167359 h 1167359"/>
                <a:gd name="connsiteX0-263" fmla="*/ 0 w 12192000"/>
                <a:gd name="connsiteY0-264" fmla="*/ 1168115 h 1168115"/>
                <a:gd name="connsiteX1-265" fmla="*/ 4542971 w 12192000"/>
                <a:gd name="connsiteY1-266" fmla="*/ 14229 h 1168115"/>
                <a:gd name="connsiteX2-267" fmla="*/ 7342415 w 12192000"/>
                <a:gd name="connsiteY2-268" fmla="*/ 524044 h 1168115"/>
                <a:gd name="connsiteX3-269" fmla="*/ 9216571 w 12192000"/>
                <a:gd name="connsiteY3-270" fmla="*/ 522230 h 1168115"/>
                <a:gd name="connsiteX4-271" fmla="*/ 12192000 w 12192000"/>
                <a:gd name="connsiteY4-272" fmla="*/ 1168115 h 1168115"/>
                <a:gd name="connsiteX5-273" fmla="*/ 0 w 12192000"/>
                <a:gd name="connsiteY5-274" fmla="*/ 1168115 h 1168115"/>
                <a:gd name="connsiteX0-275" fmla="*/ 0 w 12192000"/>
                <a:gd name="connsiteY0-276" fmla="*/ 1163460 h 1163460"/>
                <a:gd name="connsiteX1-277" fmla="*/ 4542971 w 12192000"/>
                <a:gd name="connsiteY1-278" fmla="*/ 9574 h 1163460"/>
                <a:gd name="connsiteX2-279" fmla="*/ 7685315 w 12192000"/>
                <a:gd name="connsiteY2-280" fmla="*/ 608289 h 1163460"/>
                <a:gd name="connsiteX3-281" fmla="*/ 9216571 w 12192000"/>
                <a:gd name="connsiteY3-282" fmla="*/ 517575 h 1163460"/>
                <a:gd name="connsiteX4-283" fmla="*/ 12192000 w 12192000"/>
                <a:gd name="connsiteY4-284" fmla="*/ 1163460 h 1163460"/>
                <a:gd name="connsiteX5-285" fmla="*/ 0 w 12192000"/>
                <a:gd name="connsiteY5-286" fmla="*/ 1163460 h 1163460"/>
                <a:gd name="connsiteX0-287" fmla="*/ 0 w 12192000"/>
                <a:gd name="connsiteY0-288" fmla="*/ 1163287 h 1163287"/>
                <a:gd name="connsiteX1-289" fmla="*/ 4542971 w 12192000"/>
                <a:gd name="connsiteY1-290" fmla="*/ 9401 h 1163287"/>
                <a:gd name="connsiteX2-291" fmla="*/ 7685315 w 12192000"/>
                <a:gd name="connsiteY2-292" fmla="*/ 608116 h 1163287"/>
                <a:gd name="connsiteX3-293" fmla="*/ 9216571 w 12192000"/>
                <a:gd name="connsiteY3-294" fmla="*/ 517402 h 1163287"/>
                <a:gd name="connsiteX4-295" fmla="*/ 12192000 w 12192000"/>
                <a:gd name="connsiteY4-296" fmla="*/ 1163287 h 1163287"/>
                <a:gd name="connsiteX5-297" fmla="*/ 0 w 12192000"/>
                <a:gd name="connsiteY5-298" fmla="*/ 1163287 h 1163287"/>
                <a:gd name="connsiteX0-299" fmla="*/ 0 w 12192000"/>
                <a:gd name="connsiteY0-300" fmla="*/ 1163287 h 1163287"/>
                <a:gd name="connsiteX1-301" fmla="*/ 4542971 w 12192000"/>
                <a:gd name="connsiteY1-302" fmla="*/ 9401 h 1163287"/>
                <a:gd name="connsiteX2-303" fmla="*/ 7685315 w 12192000"/>
                <a:gd name="connsiteY2-304" fmla="*/ 608116 h 1163287"/>
                <a:gd name="connsiteX3-305" fmla="*/ 9216571 w 12192000"/>
                <a:gd name="connsiteY3-306" fmla="*/ 517402 h 1163287"/>
                <a:gd name="connsiteX4-307" fmla="*/ 12192000 w 12192000"/>
                <a:gd name="connsiteY4-308" fmla="*/ 1163287 h 1163287"/>
                <a:gd name="connsiteX5-309" fmla="*/ 0 w 12192000"/>
                <a:gd name="connsiteY5-310" fmla="*/ 1163287 h 1163287"/>
                <a:gd name="connsiteX0-311" fmla="*/ 0 w 12192000"/>
                <a:gd name="connsiteY0-312" fmla="*/ 1163287 h 1163287"/>
                <a:gd name="connsiteX1-313" fmla="*/ 4542971 w 12192000"/>
                <a:gd name="connsiteY1-314" fmla="*/ 9401 h 1163287"/>
                <a:gd name="connsiteX2-315" fmla="*/ 7685315 w 12192000"/>
                <a:gd name="connsiteY2-316" fmla="*/ 608116 h 1163287"/>
                <a:gd name="connsiteX3-317" fmla="*/ 9216571 w 12192000"/>
                <a:gd name="connsiteY3-318" fmla="*/ 517402 h 1163287"/>
                <a:gd name="connsiteX4-319" fmla="*/ 12192000 w 12192000"/>
                <a:gd name="connsiteY4-320" fmla="*/ 1163287 h 1163287"/>
                <a:gd name="connsiteX5-321" fmla="*/ 0 w 12192000"/>
                <a:gd name="connsiteY5-322" fmla="*/ 1163287 h 1163287"/>
                <a:gd name="connsiteX0-323" fmla="*/ 0 w 12192000"/>
                <a:gd name="connsiteY0-324" fmla="*/ 1163287 h 1163287"/>
                <a:gd name="connsiteX1-325" fmla="*/ 4542971 w 12192000"/>
                <a:gd name="connsiteY1-326" fmla="*/ 9401 h 1163287"/>
                <a:gd name="connsiteX2-327" fmla="*/ 7685315 w 12192000"/>
                <a:gd name="connsiteY2-328" fmla="*/ 608116 h 1163287"/>
                <a:gd name="connsiteX3-329" fmla="*/ 9216571 w 12192000"/>
                <a:gd name="connsiteY3-330" fmla="*/ 517402 h 1163287"/>
                <a:gd name="connsiteX4-331" fmla="*/ 12192000 w 12192000"/>
                <a:gd name="connsiteY4-332" fmla="*/ 1163287 h 1163287"/>
                <a:gd name="connsiteX5-333" fmla="*/ 0 w 12192000"/>
                <a:gd name="connsiteY5-334" fmla="*/ 1163287 h 1163287"/>
                <a:gd name="connsiteX0-335" fmla="*/ 0 w 12192000"/>
                <a:gd name="connsiteY0-336" fmla="*/ 1163287 h 1163287"/>
                <a:gd name="connsiteX1-337" fmla="*/ 4542971 w 12192000"/>
                <a:gd name="connsiteY1-338" fmla="*/ 9401 h 1163287"/>
                <a:gd name="connsiteX2-339" fmla="*/ 7685315 w 12192000"/>
                <a:gd name="connsiteY2-340" fmla="*/ 608116 h 1163287"/>
                <a:gd name="connsiteX3-341" fmla="*/ 9216571 w 12192000"/>
                <a:gd name="connsiteY3-342" fmla="*/ 517402 h 1163287"/>
                <a:gd name="connsiteX4-343" fmla="*/ 12192000 w 12192000"/>
                <a:gd name="connsiteY4-344" fmla="*/ 1163287 h 1163287"/>
                <a:gd name="connsiteX5-345" fmla="*/ 0 w 12192000"/>
                <a:gd name="connsiteY5-346" fmla="*/ 1163287 h 1163287"/>
                <a:gd name="connsiteX0-347" fmla="*/ 0 w 12192000"/>
                <a:gd name="connsiteY0-348" fmla="*/ 1163287 h 1163287"/>
                <a:gd name="connsiteX1-349" fmla="*/ 4542971 w 12192000"/>
                <a:gd name="connsiteY1-350" fmla="*/ 9401 h 1163287"/>
                <a:gd name="connsiteX2-351" fmla="*/ 7685315 w 12192000"/>
                <a:gd name="connsiteY2-352" fmla="*/ 608116 h 1163287"/>
                <a:gd name="connsiteX3-353" fmla="*/ 9216571 w 12192000"/>
                <a:gd name="connsiteY3-354" fmla="*/ 517402 h 1163287"/>
                <a:gd name="connsiteX4-355" fmla="*/ 12192000 w 12192000"/>
                <a:gd name="connsiteY4-356" fmla="*/ 1163287 h 1163287"/>
                <a:gd name="connsiteX5-357" fmla="*/ 0 w 12192000"/>
                <a:gd name="connsiteY5-358" fmla="*/ 1163287 h 1163287"/>
                <a:gd name="connsiteX0-359" fmla="*/ 0 w 12192000"/>
                <a:gd name="connsiteY0-360" fmla="*/ 1154335 h 1154335"/>
                <a:gd name="connsiteX1-361" fmla="*/ 5023262 w 12192000"/>
                <a:gd name="connsiteY1-362" fmla="*/ 9685 h 1154335"/>
                <a:gd name="connsiteX2-363" fmla="*/ 7685315 w 12192000"/>
                <a:gd name="connsiteY2-364" fmla="*/ 599164 h 1154335"/>
                <a:gd name="connsiteX3-365" fmla="*/ 9216571 w 12192000"/>
                <a:gd name="connsiteY3-366" fmla="*/ 508450 h 1154335"/>
                <a:gd name="connsiteX4-367" fmla="*/ 12192000 w 12192000"/>
                <a:gd name="connsiteY4-368" fmla="*/ 1154335 h 1154335"/>
                <a:gd name="connsiteX5-369" fmla="*/ 0 w 12192000"/>
                <a:gd name="connsiteY5-370" fmla="*/ 1154335 h 1154335"/>
                <a:gd name="connsiteX0-371" fmla="*/ 0 w 12192000"/>
                <a:gd name="connsiteY0-372" fmla="*/ 1154335 h 1154335"/>
                <a:gd name="connsiteX1-373" fmla="*/ 5023262 w 12192000"/>
                <a:gd name="connsiteY1-374" fmla="*/ 9685 h 1154335"/>
                <a:gd name="connsiteX2-375" fmla="*/ 7685315 w 12192000"/>
                <a:gd name="connsiteY2-376" fmla="*/ 599164 h 1154335"/>
                <a:gd name="connsiteX3-377" fmla="*/ 9216571 w 12192000"/>
                <a:gd name="connsiteY3-378" fmla="*/ 508450 h 1154335"/>
                <a:gd name="connsiteX4-379" fmla="*/ 12192000 w 12192000"/>
                <a:gd name="connsiteY4-380" fmla="*/ 1154335 h 1154335"/>
                <a:gd name="connsiteX5-381" fmla="*/ 0 w 12192000"/>
                <a:gd name="connsiteY5-382" fmla="*/ 1154335 h 1154335"/>
                <a:gd name="connsiteX0-383" fmla="*/ 0 w 12192000"/>
                <a:gd name="connsiteY0-384" fmla="*/ 1154313 h 1154313"/>
                <a:gd name="connsiteX1-385" fmla="*/ 5023262 w 12192000"/>
                <a:gd name="connsiteY1-386" fmla="*/ 9663 h 1154313"/>
                <a:gd name="connsiteX2-387" fmla="*/ 7685315 w 12192000"/>
                <a:gd name="connsiteY2-388" fmla="*/ 599142 h 1154313"/>
                <a:gd name="connsiteX3-389" fmla="*/ 8994899 w 12192000"/>
                <a:gd name="connsiteY3-390" fmla="*/ 499192 h 1154313"/>
                <a:gd name="connsiteX4-391" fmla="*/ 12192000 w 12192000"/>
                <a:gd name="connsiteY4-392" fmla="*/ 1154313 h 1154313"/>
                <a:gd name="connsiteX5-393" fmla="*/ 0 w 12192000"/>
                <a:gd name="connsiteY5-394" fmla="*/ 1154313 h 1154313"/>
                <a:gd name="connsiteX0-395" fmla="*/ 0 w 12192000"/>
                <a:gd name="connsiteY0-396" fmla="*/ 1154313 h 1154313"/>
                <a:gd name="connsiteX1-397" fmla="*/ 5023262 w 12192000"/>
                <a:gd name="connsiteY1-398" fmla="*/ 9663 h 1154313"/>
                <a:gd name="connsiteX2-399" fmla="*/ 7685315 w 12192000"/>
                <a:gd name="connsiteY2-400" fmla="*/ 599142 h 1154313"/>
                <a:gd name="connsiteX3-401" fmla="*/ 8994899 w 12192000"/>
                <a:gd name="connsiteY3-402" fmla="*/ 499192 h 1154313"/>
                <a:gd name="connsiteX4-403" fmla="*/ 12192000 w 12192000"/>
                <a:gd name="connsiteY4-404" fmla="*/ 1154313 h 1154313"/>
                <a:gd name="connsiteX5-405" fmla="*/ 0 w 12192000"/>
                <a:gd name="connsiteY5-406" fmla="*/ 1154313 h 1154313"/>
                <a:gd name="connsiteX0-407" fmla="*/ 0 w 12192000"/>
                <a:gd name="connsiteY0-408" fmla="*/ 1154313 h 1154313"/>
                <a:gd name="connsiteX1-409" fmla="*/ 5023262 w 12192000"/>
                <a:gd name="connsiteY1-410" fmla="*/ 9663 h 1154313"/>
                <a:gd name="connsiteX2-411" fmla="*/ 7685315 w 12192000"/>
                <a:gd name="connsiteY2-412" fmla="*/ 599142 h 1154313"/>
                <a:gd name="connsiteX3-413" fmla="*/ 8994899 w 12192000"/>
                <a:gd name="connsiteY3-414" fmla="*/ 499192 h 1154313"/>
                <a:gd name="connsiteX4-415" fmla="*/ 12192000 w 12192000"/>
                <a:gd name="connsiteY4-416" fmla="*/ 1154313 h 1154313"/>
                <a:gd name="connsiteX5-417" fmla="*/ 0 w 12192000"/>
                <a:gd name="connsiteY5-418" fmla="*/ 1154313 h 1154313"/>
                <a:gd name="connsiteX0-419" fmla="*/ 0 w 12192000"/>
                <a:gd name="connsiteY0-420" fmla="*/ 1154313 h 1154313"/>
                <a:gd name="connsiteX1-421" fmla="*/ 5023262 w 12192000"/>
                <a:gd name="connsiteY1-422" fmla="*/ 9663 h 1154313"/>
                <a:gd name="connsiteX2-423" fmla="*/ 7685315 w 12192000"/>
                <a:gd name="connsiteY2-424" fmla="*/ 599142 h 1154313"/>
                <a:gd name="connsiteX3-425" fmla="*/ 8994899 w 12192000"/>
                <a:gd name="connsiteY3-426" fmla="*/ 499192 h 1154313"/>
                <a:gd name="connsiteX4-427" fmla="*/ 12192000 w 12192000"/>
                <a:gd name="connsiteY4-428" fmla="*/ 1154313 h 1154313"/>
                <a:gd name="connsiteX5-429" fmla="*/ 0 w 12192000"/>
                <a:gd name="connsiteY5-430" fmla="*/ 1154313 h 1154313"/>
                <a:gd name="connsiteX0-431" fmla="*/ 0 w 12192000"/>
                <a:gd name="connsiteY0-432" fmla="*/ 1154313 h 1154313"/>
                <a:gd name="connsiteX1-433" fmla="*/ 5023262 w 12192000"/>
                <a:gd name="connsiteY1-434" fmla="*/ 9663 h 1154313"/>
                <a:gd name="connsiteX2-435" fmla="*/ 7685315 w 12192000"/>
                <a:gd name="connsiteY2-436" fmla="*/ 599142 h 1154313"/>
                <a:gd name="connsiteX3-437" fmla="*/ 8994899 w 12192000"/>
                <a:gd name="connsiteY3-438" fmla="*/ 499192 h 1154313"/>
                <a:gd name="connsiteX4-439" fmla="*/ 12192000 w 12192000"/>
                <a:gd name="connsiteY4-440" fmla="*/ 1154313 h 1154313"/>
                <a:gd name="connsiteX5-441" fmla="*/ 0 w 12192000"/>
                <a:gd name="connsiteY5-442" fmla="*/ 1154313 h 1154313"/>
                <a:gd name="connsiteX0-443" fmla="*/ 0 w 12192000"/>
                <a:gd name="connsiteY0-444" fmla="*/ 1155628 h 1155628"/>
                <a:gd name="connsiteX1-445" fmla="*/ 5023262 w 12192000"/>
                <a:gd name="connsiteY1-446" fmla="*/ 10978 h 1155628"/>
                <a:gd name="connsiteX2-447" fmla="*/ 7205024 w 12192000"/>
                <a:gd name="connsiteY2-448" fmla="*/ 572748 h 1155628"/>
                <a:gd name="connsiteX3-449" fmla="*/ 8994899 w 12192000"/>
                <a:gd name="connsiteY3-450" fmla="*/ 500507 h 1155628"/>
                <a:gd name="connsiteX4-451" fmla="*/ 12192000 w 12192000"/>
                <a:gd name="connsiteY4-452" fmla="*/ 1155628 h 1155628"/>
                <a:gd name="connsiteX5-453" fmla="*/ 0 w 12192000"/>
                <a:gd name="connsiteY5-454" fmla="*/ 1155628 h 1155628"/>
                <a:gd name="connsiteX0-455" fmla="*/ 0 w 12192000"/>
                <a:gd name="connsiteY0-456" fmla="*/ 1155941 h 1155941"/>
                <a:gd name="connsiteX1-457" fmla="*/ 5023262 w 12192000"/>
                <a:gd name="connsiteY1-458" fmla="*/ 11291 h 1155941"/>
                <a:gd name="connsiteX2-459" fmla="*/ 7205024 w 12192000"/>
                <a:gd name="connsiteY2-460" fmla="*/ 573061 h 1155941"/>
                <a:gd name="connsiteX3-461" fmla="*/ 8994899 w 12192000"/>
                <a:gd name="connsiteY3-462" fmla="*/ 500820 h 1155941"/>
                <a:gd name="connsiteX4-463" fmla="*/ 12192000 w 12192000"/>
                <a:gd name="connsiteY4-464" fmla="*/ 1155941 h 1155941"/>
                <a:gd name="connsiteX5-465" fmla="*/ 0 w 12192000"/>
                <a:gd name="connsiteY5-466" fmla="*/ 1155941 h 1155941"/>
                <a:gd name="connsiteX0-467" fmla="*/ 0 w 12192000"/>
                <a:gd name="connsiteY0-468" fmla="*/ 1156444 h 1156444"/>
                <a:gd name="connsiteX1-469" fmla="*/ 5023262 w 12192000"/>
                <a:gd name="connsiteY1-470" fmla="*/ 11794 h 1156444"/>
                <a:gd name="connsiteX2-471" fmla="*/ 7205024 w 12192000"/>
                <a:gd name="connsiteY2-472" fmla="*/ 573564 h 1156444"/>
                <a:gd name="connsiteX3-473" fmla="*/ 8994899 w 12192000"/>
                <a:gd name="connsiteY3-474" fmla="*/ 501323 h 1156444"/>
                <a:gd name="connsiteX4-475" fmla="*/ 12192000 w 12192000"/>
                <a:gd name="connsiteY4-476" fmla="*/ 1156444 h 1156444"/>
                <a:gd name="connsiteX5-477" fmla="*/ 0 w 12192000"/>
                <a:gd name="connsiteY5-478" fmla="*/ 1156444 h 1156444"/>
                <a:gd name="connsiteX0-479" fmla="*/ 0 w 12192000"/>
                <a:gd name="connsiteY0-480" fmla="*/ 1156444 h 1156444"/>
                <a:gd name="connsiteX1-481" fmla="*/ 5023262 w 12192000"/>
                <a:gd name="connsiteY1-482" fmla="*/ 11794 h 1156444"/>
                <a:gd name="connsiteX2-483" fmla="*/ 7205024 w 12192000"/>
                <a:gd name="connsiteY2-484" fmla="*/ 573564 h 1156444"/>
                <a:gd name="connsiteX3-485" fmla="*/ 8994899 w 12192000"/>
                <a:gd name="connsiteY3-486" fmla="*/ 501323 h 1156444"/>
                <a:gd name="connsiteX4-487" fmla="*/ 12192000 w 12192000"/>
                <a:gd name="connsiteY4-488" fmla="*/ 1156444 h 1156444"/>
                <a:gd name="connsiteX5-489" fmla="*/ 0 w 12192000"/>
                <a:gd name="connsiteY5-490" fmla="*/ 1156444 h 1156444"/>
                <a:gd name="connsiteX0-491" fmla="*/ 0 w 12192000"/>
                <a:gd name="connsiteY0-492" fmla="*/ 1155629 h 1155629"/>
                <a:gd name="connsiteX1-493" fmla="*/ 5023262 w 12192000"/>
                <a:gd name="connsiteY1-494" fmla="*/ 10979 h 1155629"/>
                <a:gd name="connsiteX2-495" fmla="*/ 7205024 w 12192000"/>
                <a:gd name="connsiteY2-496" fmla="*/ 572749 h 1155629"/>
                <a:gd name="connsiteX3-497" fmla="*/ 9133445 w 12192000"/>
                <a:gd name="connsiteY3-498" fmla="*/ 500508 h 1155629"/>
                <a:gd name="connsiteX4-499" fmla="*/ 12192000 w 12192000"/>
                <a:gd name="connsiteY4-500" fmla="*/ 1155629 h 1155629"/>
                <a:gd name="connsiteX5-501" fmla="*/ 0 w 12192000"/>
                <a:gd name="connsiteY5-502" fmla="*/ 1155629 h 1155629"/>
                <a:gd name="connsiteX0-503" fmla="*/ 0 w 12192000"/>
                <a:gd name="connsiteY0-504" fmla="*/ 1155629 h 1155629"/>
                <a:gd name="connsiteX1-505" fmla="*/ 5023262 w 12192000"/>
                <a:gd name="connsiteY1-506" fmla="*/ 10979 h 1155629"/>
                <a:gd name="connsiteX2-507" fmla="*/ 7205024 w 12192000"/>
                <a:gd name="connsiteY2-508" fmla="*/ 572749 h 1155629"/>
                <a:gd name="connsiteX3-509" fmla="*/ 9133445 w 12192000"/>
                <a:gd name="connsiteY3-510" fmla="*/ 500508 h 1155629"/>
                <a:gd name="connsiteX4-511" fmla="*/ 12192000 w 12192000"/>
                <a:gd name="connsiteY4-512" fmla="*/ 1155629 h 1155629"/>
                <a:gd name="connsiteX5-513" fmla="*/ 0 w 12192000"/>
                <a:gd name="connsiteY5-514" fmla="*/ 1155629 h 1155629"/>
                <a:gd name="connsiteX0-515" fmla="*/ 0 w 12192000"/>
                <a:gd name="connsiteY0-516" fmla="*/ 1155629 h 1155629"/>
                <a:gd name="connsiteX1-517" fmla="*/ 5023262 w 12192000"/>
                <a:gd name="connsiteY1-518" fmla="*/ 10979 h 1155629"/>
                <a:gd name="connsiteX2-519" fmla="*/ 7205024 w 12192000"/>
                <a:gd name="connsiteY2-520" fmla="*/ 572749 h 1155629"/>
                <a:gd name="connsiteX3-521" fmla="*/ 9133445 w 12192000"/>
                <a:gd name="connsiteY3-522" fmla="*/ 500508 h 1155629"/>
                <a:gd name="connsiteX4-523" fmla="*/ 12192000 w 12192000"/>
                <a:gd name="connsiteY4-524" fmla="*/ 1155629 h 1155629"/>
                <a:gd name="connsiteX5-525" fmla="*/ 0 w 12192000"/>
                <a:gd name="connsiteY5-526" fmla="*/ 1155629 h 1155629"/>
                <a:gd name="connsiteX0-527" fmla="*/ 0 w 12192000"/>
                <a:gd name="connsiteY0-528" fmla="*/ 1144665 h 1144665"/>
                <a:gd name="connsiteX1-529" fmla="*/ 5023262 w 12192000"/>
                <a:gd name="connsiteY1-530" fmla="*/ 15 h 1144665"/>
                <a:gd name="connsiteX2-531" fmla="*/ 7205024 w 12192000"/>
                <a:gd name="connsiteY2-532" fmla="*/ 561785 h 1144665"/>
                <a:gd name="connsiteX3-533" fmla="*/ 9133445 w 12192000"/>
                <a:gd name="connsiteY3-534" fmla="*/ 489544 h 1144665"/>
                <a:gd name="connsiteX4-535" fmla="*/ 12192000 w 12192000"/>
                <a:gd name="connsiteY4-536" fmla="*/ 1144665 h 1144665"/>
                <a:gd name="connsiteX5-537" fmla="*/ 0 w 12192000"/>
                <a:gd name="connsiteY5-538" fmla="*/ 1144665 h 1144665"/>
                <a:gd name="connsiteX0-539" fmla="*/ 0 w 12192000"/>
                <a:gd name="connsiteY0-540" fmla="*/ 1144665 h 1144665"/>
                <a:gd name="connsiteX1-541" fmla="*/ 5023262 w 12192000"/>
                <a:gd name="connsiteY1-542" fmla="*/ 15 h 1144665"/>
                <a:gd name="connsiteX2-543" fmla="*/ 7205024 w 12192000"/>
                <a:gd name="connsiteY2-544" fmla="*/ 561785 h 1144665"/>
                <a:gd name="connsiteX3-545" fmla="*/ 9133445 w 12192000"/>
                <a:gd name="connsiteY3-546" fmla="*/ 489544 h 1144665"/>
                <a:gd name="connsiteX4-547" fmla="*/ 12192000 w 12192000"/>
                <a:gd name="connsiteY4-548" fmla="*/ 1144665 h 1144665"/>
                <a:gd name="connsiteX5-549" fmla="*/ 0 w 12192000"/>
                <a:gd name="connsiteY5-550" fmla="*/ 1144665 h 1144665"/>
                <a:gd name="connsiteX0-551" fmla="*/ 0 w 12192000"/>
                <a:gd name="connsiteY0-552" fmla="*/ 1144665 h 1144665"/>
                <a:gd name="connsiteX1-553" fmla="*/ 5023262 w 12192000"/>
                <a:gd name="connsiteY1-554" fmla="*/ 15 h 1144665"/>
                <a:gd name="connsiteX2-555" fmla="*/ 7205024 w 12192000"/>
                <a:gd name="connsiteY2-556" fmla="*/ 561785 h 1144665"/>
                <a:gd name="connsiteX3-557" fmla="*/ 9142681 w 12192000"/>
                <a:gd name="connsiteY3-558" fmla="*/ 369471 h 1144665"/>
                <a:gd name="connsiteX4-559" fmla="*/ 12192000 w 12192000"/>
                <a:gd name="connsiteY4-560" fmla="*/ 1144665 h 1144665"/>
                <a:gd name="connsiteX5-561" fmla="*/ 0 w 12192000"/>
                <a:gd name="connsiteY5-562" fmla="*/ 1144665 h 1144665"/>
                <a:gd name="connsiteX0-563" fmla="*/ 0 w 12192000"/>
                <a:gd name="connsiteY0-564" fmla="*/ 1144665 h 1144665"/>
                <a:gd name="connsiteX1-565" fmla="*/ 5023262 w 12192000"/>
                <a:gd name="connsiteY1-566" fmla="*/ 15 h 1144665"/>
                <a:gd name="connsiteX2-567" fmla="*/ 7205024 w 12192000"/>
                <a:gd name="connsiteY2-568" fmla="*/ 561785 h 1144665"/>
                <a:gd name="connsiteX3-569" fmla="*/ 9142681 w 12192000"/>
                <a:gd name="connsiteY3-570" fmla="*/ 369471 h 1144665"/>
                <a:gd name="connsiteX4-571" fmla="*/ 12192000 w 12192000"/>
                <a:gd name="connsiteY4-572" fmla="*/ 1144665 h 1144665"/>
                <a:gd name="connsiteX5-573" fmla="*/ 0 w 12192000"/>
                <a:gd name="connsiteY5-574" fmla="*/ 1144665 h 1144665"/>
                <a:gd name="connsiteX0-575" fmla="*/ 0 w 12192000"/>
                <a:gd name="connsiteY0-576" fmla="*/ 1144665 h 1144665"/>
                <a:gd name="connsiteX1-577" fmla="*/ 5023262 w 12192000"/>
                <a:gd name="connsiteY1-578" fmla="*/ 15 h 1144665"/>
                <a:gd name="connsiteX2-579" fmla="*/ 7205024 w 12192000"/>
                <a:gd name="connsiteY2-580" fmla="*/ 561785 h 1144665"/>
                <a:gd name="connsiteX3-581" fmla="*/ 9244281 w 12192000"/>
                <a:gd name="connsiteY3-582" fmla="*/ 521871 h 1144665"/>
                <a:gd name="connsiteX4-583" fmla="*/ 12192000 w 12192000"/>
                <a:gd name="connsiteY4-584" fmla="*/ 1144665 h 1144665"/>
                <a:gd name="connsiteX5-585" fmla="*/ 0 w 12192000"/>
                <a:gd name="connsiteY5-586" fmla="*/ 1144665 h 1144665"/>
                <a:gd name="connsiteX0-587" fmla="*/ 0 w 12192000"/>
                <a:gd name="connsiteY0-588" fmla="*/ 1144665 h 1144665"/>
                <a:gd name="connsiteX1-589" fmla="*/ 5023262 w 12192000"/>
                <a:gd name="connsiteY1-590" fmla="*/ 15 h 1144665"/>
                <a:gd name="connsiteX2-591" fmla="*/ 7205024 w 12192000"/>
                <a:gd name="connsiteY2-592" fmla="*/ 561785 h 1144665"/>
                <a:gd name="connsiteX3-593" fmla="*/ 9244281 w 12192000"/>
                <a:gd name="connsiteY3-594" fmla="*/ 521871 h 1144665"/>
                <a:gd name="connsiteX4-595" fmla="*/ 12192000 w 12192000"/>
                <a:gd name="connsiteY4-596" fmla="*/ 1144665 h 1144665"/>
                <a:gd name="connsiteX5-597" fmla="*/ 0 w 12192000"/>
                <a:gd name="connsiteY5-598" fmla="*/ 1144665 h 1144665"/>
                <a:gd name="connsiteX0-599" fmla="*/ 0 w 12192000"/>
                <a:gd name="connsiteY0-600" fmla="*/ 1144665 h 1144665"/>
                <a:gd name="connsiteX1-601" fmla="*/ 5023262 w 12192000"/>
                <a:gd name="connsiteY1-602" fmla="*/ 15 h 1144665"/>
                <a:gd name="connsiteX2-603" fmla="*/ 7205024 w 12192000"/>
                <a:gd name="connsiteY2-604" fmla="*/ 561785 h 1144665"/>
                <a:gd name="connsiteX3-605" fmla="*/ 9244281 w 12192000"/>
                <a:gd name="connsiteY3-606" fmla="*/ 521871 h 1144665"/>
                <a:gd name="connsiteX4-607" fmla="*/ 12192000 w 12192000"/>
                <a:gd name="connsiteY4-608" fmla="*/ 1144665 h 1144665"/>
                <a:gd name="connsiteX5-609" fmla="*/ 0 w 12192000"/>
                <a:gd name="connsiteY5-610" fmla="*/ 1144665 h 1144665"/>
                <a:gd name="connsiteX0-611" fmla="*/ 0 w 12192000"/>
                <a:gd name="connsiteY0-612" fmla="*/ 1144665 h 1144665"/>
                <a:gd name="connsiteX1-613" fmla="*/ 5023262 w 12192000"/>
                <a:gd name="connsiteY1-614" fmla="*/ 15 h 1144665"/>
                <a:gd name="connsiteX2-615" fmla="*/ 7205024 w 12192000"/>
                <a:gd name="connsiteY2-616" fmla="*/ 561785 h 1144665"/>
                <a:gd name="connsiteX3-617" fmla="*/ 9244281 w 12192000"/>
                <a:gd name="connsiteY3-618" fmla="*/ 521871 h 1144665"/>
                <a:gd name="connsiteX4-619" fmla="*/ 12192000 w 12192000"/>
                <a:gd name="connsiteY4-620" fmla="*/ 1144665 h 1144665"/>
                <a:gd name="connsiteX5-621" fmla="*/ 0 w 12192000"/>
                <a:gd name="connsiteY5-622" fmla="*/ 1144665 h 1144665"/>
                <a:gd name="connsiteX0-623" fmla="*/ 0 w 12192000"/>
                <a:gd name="connsiteY0-624" fmla="*/ 1150742 h 1150742"/>
                <a:gd name="connsiteX1-625" fmla="*/ 5023262 w 12192000"/>
                <a:gd name="connsiteY1-626" fmla="*/ 6092 h 1150742"/>
                <a:gd name="connsiteX2-627" fmla="*/ 7319324 w 12192000"/>
                <a:gd name="connsiteY2-628" fmla="*/ 689782 h 1150742"/>
                <a:gd name="connsiteX3-629" fmla="*/ 9244281 w 12192000"/>
                <a:gd name="connsiteY3-630" fmla="*/ 527948 h 1150742"/>
                <a:gd name="connsiteX4-631" fmla="*/ 12192000 w 12192000"/>
                <a:gd name="connsiteY4-632" fmla="*/ 1150742 h 1150742"/>
                <a:gd name="connsiteX5-633" fmla="*/ 0 w 12192000"/>
                <a:gd name="connsiteY5-634" fmla="*/ 1150742 h 1150742"/>
                <a:gd name="connsiteX0-635" fmla="*/ 0 w 12192000"/>
                <a:gd name="connsiteY0-636" fmla="*/ 1150502 h 1150502"/>
                <a:gd name="connsiteX1-637" fmla="*/ 5023262 w 12192000"/>
                <a:gd name="connsiteY1-638" fmla="*/ 5852 h 1150502"/>
                <a:gd name="connsiteX2-639" fmla="*/ 7319324 w 12192000"/>
                <a:gd name="connsiteY2-640" fmla="*/ 689542 h 1150502"/>
                <a:gd name="connsiteX3-641" fmla="*/ 9244281 w 12192000"/>
                <a:gd name="connsiteY3-642" fmla="*/ 527708 h 1150502"/>
                <a:gd name="connsiteX4-643" fmla="*/ 12192000 w 12192000"/>
                <a:gd name="connsiteY4-644" fmla="*/ 1150502 h 1150502"/>
                <a:gd name="connsiteX5-645" fmla="*/ 0 w 12192000"/>
                <a:gd name="connsiteY5-646" fmla="*/ 1150502 h 1150502"/>
                <a:gd name="connsiteX0-647" fmla="*/ 0 w 12192000"/>
                <a:gd name="connsiteY0-648" fmla="*/ 1150334 h 1150334"/>
                <a:gd name="connsiteX1-649" fmla="*/ 5023262 w 12192000"/>
                <a:gd name="connsiteY1-650" fmla="*/ 5684 h 1150334"/>
                <a:gd name="connsiteX2-651" fmla="*/ 7319324 w 12192000"/>
                <a:gd name="connsiteY2-652" fmla="*/ 689374 h 1150334"/>
                <a:gd name="connsiteX3-653" fmla="*/ 9244281 w 12192000"/>
                <a:gd name="connsiteY3-654" fmla="*/ 527540 h 1150334"/>
                <a:gd name="connsiteX4-655" fmla="*/ 12192000 w 12192000"/>
                <a:gd name="connsiteY4-656" fmla="*/ 1150334 h 1150334"/>
                <a:gd name="connsiteX5-657" fmla="*/ 0 w 12192000"/>
                <a:gd name="connsiteY5-658" fmla="*/ 1150334 h 1150334"/>
                <a:gd name="connsiteX0-659" fmla="*/ 0 w 12192000"/>
                <a:gd name="connsiteY0-660" fmla="*/ 1150742 h 1150742"/>
                <a:gd name="connsiteX1-661" fmla="*/ 5023262 w 12192000"/>
                <a:gd name="connsiteY1-662" fmla="*/ 6092 h 1150742"/>
                <a:gd name="connsiteX2-663" fmla="*/ 7319324 w 12192000"/>
                <a:gd name="connsiteY2-664" fmla="*/ 689782 h 1150742"/>
                <a:gd name="connsiteX3-665" fmla="*/ 9244281 w 12192000"/>
                <a:gd name="connsiteY3-666" fmla="*/ 527948 h 1150742"/>
                <a:gd name="connsiteX4-667" fmla="*/ 12192000 w 12192000"/>
                <a:gd name="connsiteY4-668" fmla="*/ 1150742 h 1150742"/>
                <a:gd name="connsiteX5-669" fmla="*/ 0 w 12192000"/>
                <a:gd name="connsiteY5-670" fmla="*/ 1150742 h 1150742"/>
                <a:gd name="connsiteX0-671" fmla="*/ 0 w 12192000"/>
                <a:gd name="connsiteY0-672" fmla="*/ 1151172 h 1151172"/>
                <a:gd name="connsiteX1-673" fmla="*/ 5023262 w 12192000"/>
                <a:gd name="connsiteY1-674" fmla="*/ 6522 h 1151172"/>
                <a:gd name="connsiteX2-675" fmla="*/ 7319324 w 12192000"/>
                <a:gd name="connsiteY2-676" fmla="*/ 690212 h 1151172"/>
                <a:gd name="connsiteX3-677" fmla="*/ 7917180 w 12192000"/>
                <a:gd name="connsiteY3-678" fmla="*/ 822533 h 1151172"/>
                <a:gd name="connsiteX4-679" fmla="*/ 9244281 w 12192000"/>
                <a:gd name="connsiteY4-680" fmla="*/ 528378 h 1151172"/>
                <a:gd name="connsiteX5-681" fmla="*/ 12192000 w 12192000"/>
                <a:gd name="connsiteY5-682" fmla="*/ 1151172 h 1151172"/>
                <a:gd name="connsiteX6" fmla="*/ 0 w 12192000"/>
                <a:gd name="connsiteY6" fmla="*/ 1151172 h 1151172"/>
                <a:gd name="connsiteX0-683" fmla="*/ 0 w 12192000"/>
                <a:gd name="connsiteY0-684" fmla="*/ 1151137 h 1151137"/>
                <a:gd name="connsiteX1-685" fmla="*/ 5023262 w 12192000"/>
                <a:gd name="connsiteY1-686" fmla="*/ 6487 h 1151137"/>
                <a:gd name="connsiteX2-687" fmla="*/ 7319324 w 12192000"/>
                <a:gd name="connsiteY2-688" fmla="*/ 690177 h 1151137"/>
                <a:gd name="connsiteX3-689" fmla="*/ 7978140 w 12192000"/>
                <a:gd name="connsiteY3-690" fmla="*/ 799638 h 1151137"/>
                <a:gd name="connsiteX4-691" fmla="*/ 9244281 w 12192000"/>
                <a:gd name="connsiteY4-692" fmla="*/ 528343 h 1151137"/>
                <a:gd name="connsiteX5-693" fmla="*/ 12192000 w 12192000"/>
                <a:gd name="connsiteY5-694" fmla="*/ 1151137 h 1151137"/>
                <a:gd name="connsiteX6-695" fmla="*/ 0 w 12192000"/>
                <a:gd name="connsiteY6-696" fmla="*/ 1151137 h 1151137"/>
                <a:gd name="connsiteX0-697" fmla="*/ 0 w 12192000"/>
                <a:gd name="connsiteY0-698" fmla="*/ 1151306 h 1151306"/>
                <a:gd name="connsiteX1-699" fmla="*/ 5023262 w 12192000"/>
                <a:gd name="connsiteY1-700" fmla="*/ 6656 h 1151306"/>
                <a:gd name="connsiteX2-701" fmla="*/ 7319324 w 12192000"/>
                <a:gd name="connsiteY2-702" fmla="*/ 690346 h 1151306"/>
                <a:gd name="connsiteX3-703" fmla="*/ 8191500 w 12192000"/>
                <a:gd name="connsiteY3-704" fmla="*/ 906487 h 1151306"/>
                <a:gd name="connsiteX4-705" fmla="*/ 9244281 w 12192000"/>
                <a:gd name="connsiteY4-706" fmla="*/ 528512 h 1151306"/>
                <a:gd name="connsiteX5-707" fmla="*/ 12192000 w 12192000"/>
                <a:gd name="connsiteY5-708" fmla="*/ 1151306 h 1151306"/>
                <a:gd name="connsiteX6-709" fmla="*/ 0 w 12192000"/>
                <a:gd name="connsiteY6-710" fmla="*/ 1151306 h 1151306"/>
                <a:gd name="connsiteX0-711" fmla="*/ 0 w 12192000"/>
                <a:gd name="connsiteY0-712" fmla="*/ 1146067 h 1146067"/>
                <a:gd name="connsiteX1-713" fmla="*/ 5023262 w 12192000"/>
                <a:gd name="connsiteY1-714" fmla="*/ 1417 h 1146067"/>
                <a:gd name="connsiteX2-715" fmla="*/ 8191500 w 12192000"/>
                <a:gd name="connsiteY2-716" fmla="*/ 901248 h 1146067"/>
                <a:gd name="connsiteX3-717" fmla="*/ 9244281 w 12192000"/>
                <a:gd name="connsiteY3-718" fmla="*/ 523273 h 1146067"/>
                <a:gd name="connsiteX4-719" fmla="*/ 12192000 w 12192000"/>
                <a:gd name="connsiteY4-720" fmla="*/ 1146067 h 1146067"/>
                <a:gd name="connsiteX5-721" fmla="*/ 0 w 12192000"/>
                <a:gd name="connsiteY5-722" fmla="*/ 1146067 h 1146067"/>
                <a:gd name="connsiteX0-723" fmla="*/ 0 w 12192000"/>
                <a:gd name="connsiteY0-724" fmla="*/ 1146846 h 1146846"/>
                <a:gd name="connsiteX1-725" fmla="*/ 5023262 w 12192000"/>
                <a:gd name="connsiteY1-726" fmla="*/ 2196 h 1146846"/>
                <a:gd name="connsiteX2-727" fmla="*/ 7871460 w 12192000"/>
                <a:gd name="connsiteY2-728" fmla="*/ 848687 h 1146846"/>
                <a:gd name="connsiteX3-729" fmla="*/ 9244281 w 12192000"/>
                <a:gd name="connsiteY3-730" fmla="*/ 524052 h 1146846"/>
                <a:gd name="connsiteX4-731" fmla="*/ 12192000 w 12192000"/>
                <a:gd name="connsiteY4-732" fmla="*/ 1146846 h 1146846"/>
                <a:gd name="connsiteX5-733" fmla="*/ 0 w 12192000"/>
                <a:gd name="connsiteY5-734" fmla="*/ 1146846 h 1146846"/>
                <a:gd name="connsiteX0-735" fmla="*/ 0 w 12727322"/>
                <a:gd name="connsiteY0-736" fmla="*/ 1146846 h 1146846"/>
                <a:gd name="connsiteX1-737" fmla="*/ 5023262 w 12727322"/>
                <a:gd name="connsiteY1-738" fmla="*/ 2196 h 1146846"/>
                <a:gd name="connsiteX2-739" fmla="*/ 7871460 w 12727322"/>
                <a:gd name="connsiteY2-740" fmla="*/ 848687 h 1146846"/>
                <a:gd name="connsiteX3-741" fmla="*/ 9244281 w 12727322"/>
                <a:gd name="connsiteY3-742" fmla="*/ 524052 h 1146846"/>
                <a:gd name="connsiteX4-743" fmla="*/ 10416540 w 12727322"/>
                <a:gd name="connsiteY4-744" fmla="*/ 879167 h 1146846"/>
                <a:gd name="connsiteX5-745" fmla="*/ 12192000 w 12727322"/>
                <a:gd name="connsiteY5-746" fmla="*/ 1146846 h 1146846"/>
                <a:gd name="connsiteX6-747" fmla="*/ 0 w 12727322"/>
                <a:gd name="connsiteY6-748" fmla="*/ 1146846 h 1146846"/>
                <a:gd name="connsiteX0-749" fmla="*/ 0 w 12727322"/>
                <a:gd name="connsiteY0-750" fmla="*/ 1146846 h 1146846"/>
                <a:gd name="connsiteX1-751" fmla="*/ 5023262 w 12727322"/>
                <a:gd name="connsiteY1-752" fmla="*/ 2196 h 1146846"/>
                <a:gd name="connsiteX2-753" fmla="*/ 7871460 w 12727322"/>
                <a:gd name="connsiteY2-754" fmla="*/ 848687 h 1146846"/>
                <a:gd name="connsiteX3-755" fmla="*/ 9244281 w 12727322"/>
                <a:gd name="connsiteY3-756" fmla="*/ 524052 h 1146846"/>
                <a:gd name="connsiteX4-757" fmla="*/ 10416540 w 12727322"/>
                <a:gd name="connsiteY4-758" fmla="*/ 879167 h 1146846"/>
                <a:gd name="connsiteX5-759" fmla="*/ 12192000 w 12727322"/>
                <a:gd name="connsiteY5-760" fmla="*/ 1146846 h 1146846"/>
                <a:gd name="connsiteX6-761" fmla="*/ 0 w 12727322"/>
                <a:gd name="connsiteY6-762" fmla="*/ 1146846 h 1146846"/>
                <a:gd name="connsiteX0-763" fmla="*/ 0 w 12192000"/>
                <a:gd name="connsiteY0-764" fmla="*/ 1146846 h 1146846"/>
                <a:gd name="connsiteX1-765" fmla="*/ 5023262 w 12192000"/>
                <a:gd name="connsiteY1-766" fmla="*/ 2196 h 1146846"/>
                <a:gd name="connsiteX2-767" fmla="*/ 7871460 w 12192000"/>
                <a:gd name="connsiteY2-768" fmla="*/ 848687 h 1146846"/>
                <a:gd name="connsiteX3-769" fmla="*/ 9244281 w 12192000"/>
                <a:gd name="connsiteY3-770" fmla="*/ 524052 h 1146846"/>
                <a:gd name="connsiteX4-771" fmla="*/ 10416540 w 12192000"/>
                <a:gd name="connsiteY4-772" fmla="*/ 879167 h 1146846"/>
                <a:gd name="connsiteX5-773" fmla="*/ 12192000 w 12192000"/>
                <a:gd name="connsiteY5-774" fmla="*/ 1146846 h 1146846"/>
                <a:gd name="connsiteX6-775" fmla="*/ 0 w 12192000"/>
                <a:gd name="connsiteY6-776" fmla="*/ 1146846 h 1146846"/>
                <a:gd name="connsiteX0-777" fmla="*/ 0 w 12192000"/>
                <a:gd name="connsiteY0-778" fmla="*/ 1146846 h 1146846"/>
                <a:gd name="connsiteX1-779" fmla="*/ 5023262 w 12192000"/>
                <a:gd name="connsiteY1-780" fmla="*/ 2196 h 1146846"/>
                <a:gd name="connsiteX2-781" fmla="*/ 7871460 w 12192000"/>
                <a:gd name="connsiteY2-782" fmla="*/ 848687 h 1146846"/>
                <a:gd name="connsiteX3-783" fmla="*/ 9244281 w 12192000"/>
                <a:gd name="connsiteY3-784" fmla="*/ 524052 h 1146846"/>
                <a:gd name="connsiteX4-785" fmla="*/ 10416540 w 12192000"/>
                <a:gd name="connsiteY4-786" fmla="*/ 879167 h 1146846"/>
                <a:gd name="connsiteX5-787" fmla="*/ 12192000 w 12192000"/>
                <a:gd name="connsiteY5-788" fmla="*/ 1146846 h 1146846"/>
                <a:gd name="connsiteX6-789" fmla="*/ 0 w 12192000"/>
                <a:gd name="connsiteY6-790" fmla="*/ 1146846 h 1146846"/>
              </a:gdLst>
              <a:ahLst/>
              <a:cxnLst>
                <a:cxn ang="0">
                  <a:pos x="connsiteX0-1" y="connsiteY0-2"/>
                </a:cxn>
                <a:cxn ang="0">
                  <a:pos x="connsiteX1-3" y="connsiteY1-4"/>
                </a:cxn>
                <a:cxn ang="0">
                  <a:pos x="connsiteX2-5" y="connsiteY2-6"/>
                </a:cxn>
                <a:cxn ang="0">
                  <a:pos x="connsiteX3-7" y="connsiteY3-8"/>
                </a:cxn>
                <a:cxn ang="0">
                  <a:pos x="connsiteX4-25" y="connsiteY4-26"/>
                </a:cxn>
                <a:cxn ang="0">
                  <a:pos x="connsiteX5-107" y="connsiteY5-108"/>
                </a:cxn>
                <a:cxn ang="0">
                  <a:pos x="connsiteX6-695" y="connsiteY6-696"/>
                </a:cxn>
              </a:cxnLst>
              <a:rect l="l" t="t" r="r" b="b"/>
              <a:pathLst>
                <a:path w="12192000" h="1146846">
                  <a:moveTo>
                    <a:pt x="0" y="1146846"/>
                  </a:moveTo>
                  <a:cubicBezTo>
                    <a:pt x="3212715" y="1032380"/>
                    <a:pt x="3711352" y="51889"/>
                    <a:pt x="5023262" y="2196"/>
                  </a:cubicBezTo>
                  <a:cubicBezTo>
                    <a:pt x="6335172" y="-47497"/>
                    <a:pt x="7167957" y="761711"/>
                    <a:pt x="7871460" y="848687"/>
                  </a:cubicBezTo>
                  <a:cubicBezTo>
                    <a:pt x="8192286" y="821715"/>
                    <a:pt x="8820101" y="518972"/>
                    <a:pt x="9244281" y="524052"/>
                  </a:cubicBezTo>
                  <a:cubicBezTo>
                    <a:pt x="9668461" y="529132"/>
                    <a:pt x="9925254" y="775368"/>
                    <a:pt x="10416540" y="879167"/>
                  </a:cubicBezTo>
                  <a:cubicBezTo>
                    <a:pt x="10907826" y="982966"/>
                    <a:pt x="11324590" y="852043"/>
                    <a:pt x="12192000" y="1146846"/>
                  </a:cubicBezTo>
                  <a:lnTo>
                    <a:pt x="0" y="1146846"/>
                  </a:lnTo>
                  <a:close/>
                </a:path>
              </a:pathLst>
            </a:custGeom>
            <a:solidFill>
              <a:srgbClr val="6065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pitchFamily="34" charset="-122"/>
                <a:sym typeface="Arial" panose="020B0604020202020204"/>
              </a:endParaRPr>
            </a:p>
          </p:txBody>
        </p:sp>
        <p:sp>
          <p:nvSpPr>
            <p:cNvPr id="6" name="矩形 4"/>
            <p:cNvSpPr/>
            <p:nvPr/>
          </p:nvSpPr>
          <p:spPr>
            <a:xfrm>
              <a:off x="0" y="5620298"/>
              <a:ext cx="12192000" cy="1237702"/>
            </a:xfrm>
            <a:custGeom>
              <a:avLst/>
              <a:gdLst>
                <a:gd name="connsiteX0" fmla="*/ 0 w 12192000"/>
                <a:gd name="connsiteY0" fmla="*/ 0 h 1284514"/>
                <a:gd name="connsiteX1" fmla="*/ 12192000 w 12192000"/>
                <a:gd name="connsiteY1" fmla="*/ 0 h 1284514"/>
                <a:gd name="connsiteX2" fmla="*/ 12192000 w 12192000"/>
                <a:gd name="connsiteY2" fmla="*/ 1284514 h 1284514"/>
                <a:gd name="connsiteX3" fmla="*/ 0 w 12192000"/>
                <a:gd name="connsiteY3" fmla="*/ 1284514 h 1284514"/>
                <a:gd name="connsiteX4" fmla="*/ 0 w 12192000"/>
                <a:gd name="connsiteY4" fmla="*/ 0 h 1284514"/>
                <a:gd name="connsiteX0-1" fmla="*/ 0 w 12192000"/>
                <a:gd name="connsiteY0-2" fmla="*/ 1284514 h 1284514"/>
                <a:gd name="connsiteX1-3" fmla="*/ 12192000 w 12192000"/>
                <a:gd name="connsiteY1-4" fmla="*/ 0 h 1284514"/>
                <a:gd name="connsiteX2-5" fmla="*/ 12192000 w 12192000"/>
                <a:gd name="connsiteY2-6" fmla="*/ 1284514 h 1284514"/>
                <a:gd name="connsiteX3-7" fmla="*/ 0 w 12192000"/>
                <a:gd name="connsiteY3-8" fmla="*/ 1284514 h 1284514"/>
                <a:gd name="connsiteX0-9" fmla="*/ 0 w 12192000"/>
                <a:gd name="connsiteY0-10" fmla="*/ 1284514 h 1284514"/>
                <a:gd name="connsiteX1-11" fmla="*/ 12192000 w 12192000"/>
                <a:gd name="connsiteY1-12" fmla="*/ 0 h 1284514"/>
                <a:gd name="connsiteX2-13" fmla="*/ 12192000 w 12192000"/>
                <a:gd name="connsiteY2-14" fmla="*/ 1284514 h 1284514"/>
                <a:gd name="connsiteX3-15" fmla="*/ 0 w 12192000"/>
                <a:gd name="connsiteY3-16" fmla="*/ 1284514 h 1284514"/>
                <a:gd name="connsiteX0-17" fmla="*/ 249129 w 12441129"/>
                <a:gd name="connsiteY0-18" fmla="*/ 1340574 h 1340574"/>
                <a:gd name="connsiteX1-19" fmla="*/ 4792100 w 12441129"/>
                <a:gd name="connsiteY1-20" fmla="*/ 186688 h 1340574"/>
                <a:gd name="connsiteX2-21" fmla="*/ 12441129 w 12441129"/>
                <a:gd name="connsiteY2-22" fmla="*/ 56060 h 1340574"/>
                <a:gd name="connsiteX3-23" fmla="*/ 12441129 w 12441129"/>
                <a:gd name="connsiteY3-24" fmla="*/ 1340574 h 1340574"/>
                <a:gd name="connsiteX4-25" fmla="*/ 249129 w 12441129"/>
                <a:gd name="connsiteY4-26" fmla="*/ 1340574 h 1340574"/>
                <a:gd name="connsiteX0-27" fmla="*/ 0 w 12192000"/>
                <a:gd name="connsiteY0-28" fmla="*/ 1340574 h 1340574"/>
                <a:gd name="connsiteX1-29" fmla="*/ 4542971 w 12192000"/>
                <a:gd name="connsiteY1-30" fmla="*/ 186688 h 1340574"/>
                <a:gd name="connsiteX2-31" fmla="*/ 12192000 w 12192000"/>
                <a:gd name="connsiteY2-32" fmla="*/ 56060 h 1340574"/>
                <a:gd name="connsiteX3-33" fmla="*/ 12192000 w 12192000"/>
                <a:gd name="connsiteY3-34" fmla="*/ 1340574 h 1340574"/>
                <a:gd name="connsiteX4-35" fmla="*/ 0 w 12192000"/>
                <a:gd name="connsiteY4-36" fmla="*/ 1340574 h 1340574"/>
                <a:gd name="connsiteX0-37" fmla="*/ 0 w 12192000"/>
                <a:gd name="connsiteY0-38" fmla="*/ 1340574 h 1340574"/>
                <a:gd name="connsiteX1-39" fmla="*/ 4542971 w 12192000"/>
                <a:gd name="connsiteY1-40" fmla="*/ 186688 h 1340574"/>
                <a:gd name="connsiteX2-41" fmla="*/ 12192000 w 12192000"/>
                <a:gd name="connsiteY2-42" fmla="*/ 56060 h 1340574"/>
                <a:gd name="connsiteX3-43" fmla="*/ 12192000 w 12192000"/>
                <a:gd name="connsiteY3-44" fmla="*/ 1340574 h 1340574"/>
                <a:gd name="connsiteX4-45" fmla="*/ 0 w 12192000"/>
                <a:gd name="connsiteY4-46" fmla="*/ 1340574 h 1340574"/>
                <a:gd name="connsiteX0-47" fmla="*/ 0 w 12192000"/>
                <a:gd name="connsiteY0-48" fmla="*/ 1348860 h 1348860"/>
                <a:gd name="connsiteX1-49" fmla="*/ 4542971 w 12192000"/>
                <a:gd name="connsiteY1-50" fmla="*/ 194974 h 1348860"/>
                <a:gd name="connsiteX2-51" fmla="*/ 12192000 w 12192000"/>
                <a:gd name="connsiteY2-52" fmla="*/ 64346 h 1348860"/>
                <a:gd name="connsiteX3-53" fmla="*/ 12192000 w 12192000"/>
                <a:gd name="connsiteY3-54" fmla="*/ 1348860 h 1348860"/>
                <a:gd name="connsiteX4-55" fmla="*/ 0 w 12192000"/>
                <a:gd name="connsiteY4-56" fmla="*/ 1348860 h 1348860"/>
                <a:gd name="connsiteX0-57" fmla="*/ 233347 w 12425347"/>
                <a:gd name="connsiteY0-58" fmla="*/ 1348860 h 1348860"/>
                <a:gd name="connsiteX1-59" fmla="*/ 4776318 w 12425347"/>
                <a:gd name="connsiteY1-60" fmla="*/ 194974 h 1348860"/>
                <a:gd name="connsiteX2-61" fmla="*/ 12425347 w 12425347"/>
                <a:gd name="connsiteY2-62" fmla="*/ 64346 h 1348860"/>
                <a:gd name="connsiteX3-63" fmla="*/ 12425347 w 12425347"/>
                <a:gd name="connsiteY3-64" fmla="*/ 1348860 h 1348860"/>
                <a:gd name="connsiteX4-65" fmla="*/ 233347 w 12425347"/>
                <a:gd name="connsiteY4-66" fmla="*/ 1348860 h 1348860"/>
                <a:gd name="connsiteX0-67" fmla="*/ 0 w 12192000"/>
                <a:gd name="connsiteY0-68" fmla="*/ 1348860 h 1348860"/>
                <a:gd name="connsiteX1-69" fmla="*/ 4542971 w 12192000"/>
                <a:gd name="connsiteY1-70" fmla="*/ 194974 h 1348860"/>
                <a:gd name="connsiteX2-71" fmla="*/ 12192000 w 12192000"/>
                <a:gd name="connsiteY2-72" fmla="*/ 64346 h 1348860"/>
                <a:gd name="connsiteX3-73" fmla="*/ 12192000 w 12192000"/>
                <a:gd name="connsiteY3-74" fmla="*/ 1348860 h 1348860"/>
                <a:gd name="connsiteX4-75" fmla="*/ 0 w 12192000"/>
                <a:gd name="connsiteY4-76" fmla="*/ 1348860 h 1348860"/>
                <a:gd name="connsiteX0-77" fmla="*/ 0 w 12192000"/>
                <a:gd name="connsiteY0-78" fmla="*/ 1405597 h 1405597"/>
                <a:gd name="connsiteX1-79" fmla="*/ 4542971 w 12192000"/>
                <a:gd name="connsiteY1-80" fmla="*/ 251711 h 1405597"/>
                <a:gd name="connsiteX2-81" fmla="*/ 12192000 w 12192000"/>
                <a:gd name="connsiteY2-82" fmla="*/ 121083 h 1405597"/>
                <a:gd name="connsiteX3-83" fmla="*/ 12192000 w 12192000"/>
                <a:gd name="connsiteY3-84" fmla="*/ 1405597 h 1405597"/>
                <a:gd name="connsiteX4-85" fmla="*/ 0 w 12192000"/>
                <a:gd name="connsiteY4-86" fmla="*/ 1405597 h 1405597"/>
                <a:gd name="connsiteX0-87" fmla="*/ 0 w 12192000"/>
                <a:gd name="connsiteY0-88" fmla="*/ 1320403 h 1320403"/>
                <a:gd name="connsiteX1-89" fmla="*/ 4542971 w 12192000"/>
                <a:gd name="connsiteY1-90" fmla="*/ 166517 h 1320403"/>
                <a:gd name="connsiteX2-91" fmla="*/ 7997371 w 12192000"/>
                <a:gd name="connsiteY2-92" fmla="*/ 805147 h 1320403"/>
                <a:gd name="connsiteX3-93" fmla="*/ 12192000 w 12192000"/>
                <a:gd name="connsiteY3-94" fmla="*/ 35889 h 1320403"/>
                <a:gd name="connsiteX4-95" fmla="*/ 12192000 w 12192000"/>
                <a:gd name="connsiteY4-96" fmla="*/ 1320403 h 1320403"/>
                <a:gd name="connsiteX5" fmla="*/ 0 w 12192000"/>
                <a:gd name="connsiteY5" fmla="*/ 1320403 h 1320403"/>
                <a:gd name="connsiteX0-97" fmla="*/ 0 w 12192000"/>
                <a:gd name="connsiteY0-98" fmla="*/ 1321338 h 1321338"/>
                <a:gd name="connsiteX1-99" fmla="*/ 4542971 w 12192000"/>
                <a:gd name="connsiteY1-100" fmla="*/ 167452 h 1321338"/>
                <a:gd name="connsiteX2-101" fmla="*/ 8040914 w 12192000"/>
                <a:gd name="connsiteY2-102" fmla="*/ 777053 h 1321338"/>
                <a:gd name="connsiteX3-103" fmla="*/ 12192000 w 12192000"/>
                <a:gd name="connsiteY3-104" fmla="*/ 36824 h 1321338"/>
                <a:gd name="connsiteX4-105" fmla="*/ 12192000 w 12192000"/>
                <a:gd name="connsiteY4-106" fmla="*/ 1321338 h 1321338"/>
                <a:gd name="connsiteX5-107" fmla="*/ 0 w 12192000"/>
                <a:gd name="connsiteY5-108" fmla="*/ 1321338 h 1321338"/>
                <a:gd name="connsiteX0-109" fmla="*/ 0 w 12192000"/>
                <a:gd name="connsiteY0-110" fmla="*/ 1321338 h 1321338"/>
                <a:gd name="connsiteX1-111" fmla="*/ 4542971 w 12192000"/>
                <a:gd name="connsiteY1-112" fmla="*/ 167452 h 1321338"/>
                <a:gd name="connsiteX2-113" fmla="*/ 8040914 w 12192000"/>
                <a:gd name="connsiteY2-114" fmla="*/ 777053 h 1321338"/>
                <a:gd name="connsiteX3-115" fmla="*/ 12192000 w 12192000"/>
                <a:gd name="connsiteY3-116" fmla="*/ 36824 h 1321338"/>
                <a:gd name="connsiteX4-117" fmla="*/ 12192000 w 12192000"/>
                <a:gd name="connsiteY4-118" fmla="*/ 1321338 h 1321338"/>
                <a:gd name="connsiteX5-119" fmla="*/ 0 w 12192000"/>
                <a:gd name="connsiteY5-120" fmla="*/ 1321338 h 1321338"/>
                <a:gd name="connsiteX0-121" fmla="*/ 0 w 12451870"/>
                <a:gd name="connsiteY0-122" fmla="*/ 1164632 h 1164632"/>
                <a:gd name="connsiteX1-123" fmla="*/ 4542971 w 12451870"/>
                <a:gd name="connsiteY1-124" fmla="*/ 10746 h 1164632"/>
                <a:gd name="connsiteX2-125" fmla="*/ 8040914 w 12451870"/>
                <a:gd name="connsiteY2-126" fmla="*/ 620347 h 1164632"/>
                <a:gd name="connsiteX3-127" fmla="*/ 12192000 w 12451870"/>
                <a:gd name="connsiteY3-128" fmla="*/ 1164632 h 1164632"/>
                <a:gd name="connsiteX4-129" fmla="*/ 0 w 12451870"/>
                <a:gd name="connsiteY4-130" fmla="*/ 1164632 h 1164632"/>
                <a:gd name="connsiteX0-131" fmla="*/ 0 w 12192000"/>
                <a:gd name="connsiteY0-132" fmla="*/ 1164632 h 1164632"/>
                <a:gd name="connsiteX1-133" fmla="*/ 4542971 w 12192000"/>
                <a:gd name="connsiteY1-134" fmla="*/ 10746 h 1164632"/>
                <a:gd name="connsiteX2-135" fmla="*/ 8040914 w 12192000"/>
                <a:gd name="connsiteY2-136" fmla="*/ 620347 h 1164632"/>
                <a:gd name="connsiteX3-137" fmla="*/ 12192000 w 12192000"/>
                <a:gd name="connsiteY3-138" fmla="*/ 1164632 h 1164632"/>
                <a:gd name="connsiteX4-139" fmla="*/ 0 w 12192000"/>
                <a:gd name="connsiteY4-140" fmla="*/ 1164632 h 1164632"/>
                <a:gd name="connsiteX0-141" fmla="*/ 0 w 12192000"/>
                <a:gd name="connsiteY0-142" fmla="*/ 1166245 h 1166245"/>
                <a:gd name="connsiteX1-143" fmla="*/ 4542971 w 12192000"/>
                <a:gd name="connsiteY1-144" fmla="*/ 12359 h 1166245"/>
                <a:gd name="connsiteX2-145" fmla="*/ 7881257 w 12192000"/>
                <a:gd name="connsiteY2-146" fmla="*/ 592931 h 1166245"/>
                <a:gd name="connsiteX3-147" fmla="*/ 12192000 w 12192000"/>
                <a:gd name="connsiteY3-148" fmla="*/ 1166245 h 1166245"/>
                <a:gd name="connsiteX4-149" fmla="*/ 0 w 12192000"/>
                <a:gd name="connsiteY4-150" fmla="*/ 1166245 h 1166245"/>
                <a:gd name="connsiteX0-151" fmla="*/ 0 w 12192000"/>
                <a:gd name="connsiteY0-152" fmla="*/ 1166245 h 1166245"/>
                <a:gd name="connsiteX1-153" fmla="*/ 4542971 w 12192000"/>
                <a:gd name="connsiteY1-154" fmla="*/ 12359 h 1166245"/>
                <a:gd name="connsiteX2-155" fmla="*/ 7881257 w 12192000"/>
                <a:gd name="connsiteY2-156" fmla="*/ 592931 h 1166245"/>
                <a:gd name="connsiteX3-157" fmla="*/ 12192000 w 12192000"/>
                <a:gd name="connsiteY3-158" fmla="*/ 1166245 h 1166245"/>
                <a:gd name="connsiteX4-159" fmla="*/ 0 w 12192000"/>
                <a:gd name="connsiteY4-160" fmla="*/ 1166245 h 1166245"/>
                <a:gd name="connsiteX0-161" fmla="*/ 0 w 12192000"/>
                <a:gd name="connsiteY0-162" fmla="*/ 1160586 h 1160586"/>
                <a:gd name="connsiteX1-163" fmla="*/ 4542971 w 12192000"/>
                <a:gd name="connsiteY1-164" fmla="*/ 6700 h 1160586"/>
                <a:gd name="connsiteX2-165" fmla="*/ 7881257 w 12192000"/>
                <a:gd name="connsiteY2-166" fmla="*/ 587272 h 1160586"/>
                <a:gd name="connsiteX3-167" fmla="*/ 12192000 w 12192000"/>
                <a:gd name="connsiteY3-168" fmla="*/ 1160586 h 1160586"/>
                <a:gd name="connsiteX4-169" fmla="*/ 0 w 12192000"/>
                <a:gd name="connsiteY4-170" fmla="*/ 1160586 h 1160586"/>
                <a:gd name="connsiteX0-171" fmla="*/ 0 w 12192000"/>
                <a:gd name="connsiteY0-172" fmla="*/ 1160586 h 1160586"/>
                <a:gd name="connsiteX1-173" fmla="*/ 4542971 w 12192000"/>
                <a:gd name="connsiteY1-174" fmla="*/ 6700 h 1160586"/>
                <a:gd name="connsiteX2-175" fmla="*/ 7808686 w 12192000"/>
                <a:gd name="connsiteY2-176" fmla="*/ 587272 h 1160586"/>
                <a:gd name="connsiteX3-177" fmla="*/ 12192000 w 12192000"/>
                <a:gd name="connsiteY3-178" fmla="*/ 1160586 h 1160586"/>
                <a:gd name="connsiteX4-179" fmla="*/ 0 w 12192000"/>
                <a:gd name="connsiteY4-180" fmla="*/ 1160586 h 1160586"/>
                <a:gd name="connsiteX0-181" fmla="*/ 0 w 12192000"/>
                <a:gd name="connsiteY0-182" fmla="*/ 1162364 h 1162364"/>
                <a:gd name="connsiteX1-183" fmla="*/ 4542971 w 12192000"/>
                <a:gd name="connsiteY1-184" fmla="*/ 8478 h 1162364"/>
                <a:gd name="connsiteX2-185" fmla="*/ 7126515 w 12192000"/>
                <a:gd name="connsiteY2-186" fmla="*/ 530993 h 1162364"/>
                <a:gd name="connsiteX3-187" fmla="*/ 12192000 w 12192000"/>
                <a:gd name="connsiteY3-188" fmla="*/ 1162364 h 1162364"/>
                <a:gd name="connsiteX4-189" fmla="*/ 0 w 12192000"/>
                <a:gd name="connsiteY4-190" fmla="*/ 1162364 h 1162364"/>
                <a:gd name="connsiteX0-191" fmla="*/ 0 w 12563710"/>
                <a:gd name="connsiteY0-192" fmla="*/ 1167359 h 1167359"/>
                <a:gd name="connsiteX1-193" fmla="*/ 4542971 w 12563710"/>
                <a:gd name="connsiteY1-194" fmla="*/ 13473 h 1167359"/>
                <a:gd name="connsiteX2-195" fmla="*/ 7126515 w 12563710"/>
                <a:gd name="connsiteY2-196" fmla="*/ 535988 h 1167359"/>
                <a:gd name="connsiteX3-197" fmla="*/ 9216571 w 12563710"/>
                <a:gd name="connsiteY3-198" fmla="*/ 521474 h 1167359"/>
                <a:gd name="connsiteX4-199" fmla="*/ 12192000 w 12563710"/>
                <a:gd name="connsiteY4-200" fmla="*/ 1167359 h 1167359"/>
                <a:gd name="connsiteX5-201" fmla="*/ 0 w 12563710"/>
                <a:gd name="connsiteY5-202" fmla="*/ 1167359 h 1167359"/>
                <a:gd name="connsiteX0-203" fmla="*/ 0 w 12563710"/>
                <a:gd name="connsiteY0-204" fmla="*/ 1167359 h 1167359"/>
                <a:gd name="connsiteX1-205" fmla="*/ 4542971 w 12563710"/>
                <a:gd name="connsiteY1-206" fmla="*/ 13473 h 1167359"/>
                <a:gd name="connsiteX2-207" fmla="*/ 7126515 w 12563710"/>
                <a:gd name="connsiteY2-208" fmla="*/ 535988 h 1167359"/>
                <a:gd name="connsiteX3-209" fmla="*/ 9216571 w 12563710"/>
                <a:gd name="connsiteY3-210" fmla="*/ 521474 h 1167359"/>
                <a:gd name="connsiteX4-211" fmla="*/ 12192000 w 12563710"/>
                <a:gd name="connsiteY4-212" fmla="*/ 1167359 h 1167359"/>
                <a:gd name="connsiteX5-213" fmla="*/ 0 w 12563710"/>
                <a:gd name="connsiteY5-214" fmla="*/ 1167359 h 1167359"/>
                <a:gd name="connsiteX0-215" fmla="*/ 0 w 12550463"/>
                <a:gd name="connsiteY0-216" fmla="*/ 1167359 h 1167359"/>
                <a:gd name="connsiteX1-217" fmla="*/ 4542971 w 12550463"/>
                <a:gd name="connsiteY1-218" fmla="*/ 13473 h 1167359"/>
                <a:gd name="connsiteX2-219" fmla="*/ 7126515 w 12550463"/>
                <a:gd name="connsiteY2-220" fmla="*/ 535988 h 1167359"/>
                <a:gd name="connsiteX3-221" fmla="*/ 9216571 w 12550463"/>
                <a:gd name="connsiteY3-222" fmla="*/ 521474 h 1167359"/>
                <a:gd name="connsiteX4-223" fmla="*/ 12192000 w 12550463"/>
                <a:gd name="connsiteY4-224" fmla="*/ 1167359 h 1167359"/>
                <a:gd name="connsiteX5-225" fmla="*/ 0 w 12550463"/>
                <a:gd name="connsiteY5-226" fmla="*/ 1167359 h 1167359"/>
                <a:gd name="connsiteX0-227" fmla="*/ 0 w 12192000"/>
                <a:gd name="connsiteY0-228" fmla="*/ 1167359 h 1167359"/>
                <a:gd name="connsiteX1-229" fmla="*/ 4542971 w 12192000"/>
                <a:gd name="connsiteY1-230" fmla="*/ 13473 h 1167359"/>
                <a:gd name="connsiteX2-231" fmla="*/ 7126515 w 12192000"/>
                <a:gd name="connsiteY2-232" fmla="*/ 535988 h 1167359"/>
                <a:gd name="connsiteX3-233" fmla="*/ 9216571 w 12192000"/>
                <a:gd name="connsiteY3-234" fmla="*/ 521474 h 1167359"/>
                <a:gd name="connsiteX4-235" fmla="*/ 12192000 w 12192000"/>
                <a:gd name="connsiteY4-236" fmla="*/ 1167359 h 1167359"/>
                <a:gd name="connsiteX5-237" fmla="*/ 0 w 12192000"/>
                <a:gd name="connsiteY5-238" fmla="*/ 1167359 h 1167359"/>
                <a:gd name="connsiteX0-239" fmla="*/ 0 w 12192000"/>
                <a:gd name="connsiteY0-240" fmla="*/ 1167359 h 1167359"/>
                <a:gd name="connsiteX1-241" fmla="*/ 4542971 w 12192000"/>
                <a:gd name="connsiteY1-242" fmla="*/ 13473 h 1167359"/>
                <a:gd name="connsiteX2-243" fmla="*/ 7126515 w 12192000"/>
                <a:gd name="connsiteY2-244" fmla="*/ 535988 h 1167359"/>
                <a:gd name="connsiteX3-245" fmla="*/ 9216571 w 12192000"/>
                <a:gd name="connsiteY3-246" fmla="*/ 521474 h 1167359"/>
                <a:gd name="connsiteX4-247" fmla="*/ 12192000 w 12192000"/>
                <a:gd name="connsiteY4-248" fmla="*/ 1167359 h 1167359"/>
                <a:gd name="connsiteX5-249" fmla="*/ 0 w 12192000"/>
                <a:gd name="connsiteY5-250" fmla="*/ 1167359 h 1167359"/>
                <a:gd name="connsiteX0-251" fmla="*/ 0 w 12192000"/>
                <a:gd name="connsiteY0-252" fmla="*/ 1167359 h 1167359"/>
                <a:gd name="connsiteX1-253" fmla="*/ 4542971 w 12192000"/>
                <a:gd name="connsiteY1-254" fmla="*/ 13473 h 1167359"/>
                <a:gd name="connsiteX2-255" fmla="*/ 7126515 w 12192000"/>
                <a:gd name="connsiteY2-256" fmla="*/ 535988 h 1167359"/>
                <a:gd name="connsiteX3-257" fmla="*/ 9216571 w 12192000"/>
                <a:gd name="connsiteY3-258" fmla="*/ 521474 h 1167359"/>
                <a:gd name="connsiteX4-259" fmla="*/ 12192000 w 12192000"/>
                <a:gd name="connsiteY4-260" fmla="*/ 1167359 h 1167359"/>
                <a:gd name="connsiteX5-261" fmla="*/ 0 w 12192000"/>
                <a:gd name="connsiteY5-262" fmla="*/ 1167359 h 1167359"/>
                <a:gd name="connsiteX0-263" fmla="*/ 0 w 12192000"/>
                <a:gd name="connsiteY0-264" fmla="*/ 1168115 h 1168115"/>
                <a:gd name="connsiteX1-265" fmla="*/ 4542971 w 12192000"/>
                <a:gd name="connsiteY1-266" fmla="*/ 14229 h 1168115"/>
                <a:gd name="connsiteX2-267" fmla="*/ 7342415 w 12192000"/>
                <a:gd name="connsiteY2-268" fmla="*/ 524044 h 1168115"/>
                <a:gd name="connsiteX3-269" fmla="*/ 9216571 w 12192000"/>
                <a:gd name="connsiteY3-270" fmla="*/ 522230 h 1168115"/>
                <a:gd name="connsiteX4-271" fmla="*/ 12192000 w 12192000"/>
                <a:gd name="connsiteY4-272" fmla="*/ 1168115 h 1168115"/>
                <a:gd name="connsiteX5-273" fmla="*/ 0 w 12192000"/>
                <a:gd name="connsiteY5-274" fmla="*/ 1168115 h 1168115"/>
                <a:gd name="connsiteX0-275" fmla="*/ 0 w 12192000"/>
                <a:gd name="connsiteY0-276" fmla="*/ 1163460 h 1163460"/>
                <a:gd name="connsiteX1-277" fmla="*/ 4542971 w 12192000"/>
                <a:gd name="connsiteY1-278" fmla="*/ 9574 h 1163460"/>
                <a:gd name="connsiteX2-279" fmla="*/ 7685315 w 12192000"/>
                <a:gd name="connsiteY2-280" fmla="*/ 608289 h 1163460"/>
                <a:gd name="connsiteX3-281" fmla="*/ 9216571 w 12192000"/>
                <a:gd name="connsiteY3-282" fmla="*/ 517575 h 1163460"/>
                <a:gd name="connsiteX4-283" fmla="*/ 12192000 w 12192000"/>
                <a:gd name="connsiteY4-284" fmla="*/ 1163460 h 1163460"/>
                <a:gd name="connsiteX5-285" fmla="*/ 0 w 12192000"/>
                <a:gd name="connsiteY5-286" fmla="*/ 1163460 h 1163460"/>
                <a:gd name="connsiteX0-287" fmla="*/ 0 w 12192000"/>
                <a:gd name="connsiteY0-288" fmla="*/ 1163287 h 1163287"/>
                <a:gd name="connsiteX1-289" fmla="*/ 4542971 w 12192000"/>
                <a:gd name="connsiteY1-290" fmla="*/ 9401 h 1163287"/>
                <a:gd name="connsiteX2-291" fmla="*/ 7685315 w 12192000"/>
                <a:gd name="connsiteY2-292" fmla="*/ 608116 h 1163287"/>
                <a:gd name="connsiteX3-293" fmla="*/ 9216571 w 12192000"/>
                <a:gd name="connsiteY3-294" fmla="*/ 517402 h 1163287"/>
                <a:gd name="connsiteX4-295" fmla="*/ 12192000 w 12192000"/>
                <a:gd name="connsiteY4-296" fmla="*/ 1163287 h 1163287"/>
                <a:gd name="connsiteX5-297" fmla="*/ 0 w 12192000"/>
                <a:gd name="connsiteY5-298" fmla="*/ 1163287 h 1163287"/>
                <a:gd name="connsiteX0-299" fmla="*/ 0 w 12192000"/>
                <a:gd name="connsiteY0-300" fmla="*/ 1163287 h 1163287"/>
                <a:gd name="connsiteX1-301" fmla="*/ 4542971 w 12192000"/>
                <a:gd name="connsiteY1-302" fmla="*/ 9401 h 1163287"/>
                <a:gd name="connsiteX2-303" fmla="*/ 7685315 w 12192000"/>
                <a:gd name="connsiteY2-304" fmla="*/ 608116 h 1163287"/>
                <a:gd name="connsiteX3-305" fmla="*/ 9216571 w 12192000"/>
                <a:gd name="connsiteY3-306" fmla="*/ 517402 h 1163287"/>
                <a:gd name="connsiteX4-307" fmla="*/ 12192000 w 12192000"/>
                <a:gd name="connsiteY4-308" fmla="*/ 1163287 h 1163287"/>
                <a:gd name="connsiteX5-309" fmla="*/ 0 w 12192000"/>
                <a:gd name="connsiteY5-310" fmla="*/ 1163287 h 1163287"/>
                <a:gd name="connsiteX0-311" fmla="*/ 0 w 12192000"/>
                <a:gd name="connsiteY0-312" fmla="*/ 1163287 h 1163287"/>
                <a:gd name="connsiteX1-313" fmla="*/ 4542971 w 12192000"/>
                <a:gd name="connsiteY1-314" fmla="*/ 9401 h 1163287"/>
                <a:gd name="connsiteX2-315" fmla="*/ 7685315 w 12192000"/>
                <a:gd name="connsiteY2-316" fmla="*/ 608116 h 1163287"/>
                <a:gd name="connsiteX3-317" fmla="*/ 9216571 w 12192000"/>
                <a:gd name="connsiteY3-318" fmla="*/ 517402 h 1163287"/>
                <a:gd name="connsiteX4-319" fmla="*/ 12192000 w 12192000"/>
                <a:gd name="connsiteY4-320" fmla="*/ 1163287 h 1163287"/>
                <a:gd name="connsiteX5-321" fmla="*/ 0 w 12192000"/>
                <a:gd name="connsiteY5-322" fmla="*/ 1163287 h 1163287"/>
                <a:gd name="connsiteX0-323" fmla="*/ 0 w 12192000"/>
                <a:gd name="connsiteY0-324" fmla="*/ 1163287 h 1163287"/>
                <a:gd name="connsiteX1-325" fmla="*/ 4542971 w 12192000"/>
                <a:gd name="connsiteY1-326" fmla="*/ 9401 h 1163287"/>
                <a:gd name="connsiteX2-327" fmla="*/ 7685315 w 12192000"/>
                <a:gd name="connsiteY2-328" fmla="*/ 608116 h 1163287"/>
                <a:gd name="connsiteX3-329" fmla="*/ 9216571 w 12192000"/>
                <a:gd name="connsiteY3-330" fmla="*/ 517402 h 1163287"/>
                <a:gd name="connsiteX4-331" fmla="*/ 12192000 w 12192000"/>
                <a:gd name="connsiteY4-332" fmla="*/ 1163287 h 1163287"/>
                <a:gd name="connsiteX5-333" fmla="*/ 0 w 12192000"/>
                <a:gd name="connsiteY5-334" fmla="*/ 1163287 h 1163287"/>
                <a:gd name="connsiteX0-335" fmla="*/ 0 w 12192000"/>
                <a:gd name="connsiteY0-336" fmla="*/ 1163287 h 1163287"/>
                <a:gd name="connsiteX1-337" fmla="*/ 4542971 w 12192000"/>
                <a:gd name="connsiteY1-338" fmla="*/ 9401 h 1163287"/>
                <a:gd name="connsiteX2-339" fmla="*/ 7685315 w 12192000"/>
                <a:gd name="connsiteY2-340" fmla="*/ 608116 h 1163287"/>
                <a:gd name="connsiteX3-341" fmla="*/ 9216571 w 12192000"/>
                <a:gd name="connsiteY3-342" fmla="*/ 517402 h 1163287"/>
                <a:gd name="connsiteX4-343" fmla="*/ 12192000 w 12192000"/>
                <a:gd name="connsiteY4-344" fmla="*/ 1163287 h 1163287"/>
                <a:gd name="connsiteX5-345" fmla="*/ 0 w 12192000"/>
                <a:gd name="connsiteY5-346" fmla="*/ 1163287 h 1163287"/>
                <a:gd name="connsiteX0-347" fmla="*/ 0 w 12192000"/>
                <a:gd name="connsiteY0-348" fmla="*/ 1163287 h 1163287"/>
                <a:gd name="connsiteX1-349" fmla="*/ 4542971 w 12192000"/>
                <a:gd name="connsiteY1-350" fmla="*/ 9401 h 1163287"/>
                <a:gd name="connsiteX2-351" fmla="*/ 7685315 w 12192000"/>
                <a:gd name="connsiteY2-352" fmla="*/ 608116 h 1163287"/>
                <a:gd name="connsiteX3-353" fmla="*/ 9216571 w 12192000"/>
                <a:gd name="connsiteY3-354" fmla="*/ 517402 h 1163287"/>
                <a:gd name="connsiteX4-355" fmla="*/ 12192000 w 12192000"/>
                <a:gd name="connsiteY4-356" fmla="*/ 1163287 h 1163287"/>
                <a:gd name="connsiteX5-357" fmla="*/ 0 w 12192000"/>
                <a:gd name="connsiteY5-358" fmla="*/ 1163287 h 1163287"/>
                <a:gd name="connsiteX0-359" fmla="*/ 0 w 12192000"/>
                <a:gd name="connsiteY0-360" fmla="*/ 1154335 h 1154335"/>
                <a:gd name="connsiteX1-361" fmla="*/ 5023262 w 12192000"/>
                <a:gd name="connsiteY1-362" fmla="*/ 9685 h 1154335"/>
                <a:gd name="connsiteX2-363" fmla="*/ 7685315 w 12192000"/>
                <a:gd name="connsiteY2-364" fmla="*/ 599164 h 1154335"/>
                <a:gd name="connsiteX3-365" fmla="*/ 9216571 w 12192000"/>
                <a:gd name="connsiteY3-366" fmla="*/ 508450 h 1154335"/>
                <a:gd name="connsiteX4-367" fmla="*/ 12192000 w 12192000"/>
                <a:gd name="connsiteY4-368" fmla="*/ 1154335 h 1154335"/>
                <a:gd name="connsiteX5-369" fmla="*/ 0 w 12192000"/>
                <a:gd name="connsiteY5-370" fmla="*/ 1154335 h 1154335"/>
                <a:gd name="connsiteX0-371" fmla="*/ 0 w 12192000"/>
                <a:gd name="connsiteY0-372" fmla="*/ 1154335 h 1154335"/>
                <a:gd name="connsiteX1-373" fmla="*/ 5023262 w 12192000"/>
                <a:gd name="connsiteY1-374" fmla="*/ 9685 h 1154335"/>
                <a:gd name="connsiteX2-375" fmla="*/ 7685315 w 12192000"/>
                <a:gd name="connsiteY2-376" fmla="*/ 599164 h 1154335"/>
                <a:gd name="connsiteX3-377" fmla="*/ 9216571 w 12192000"/>
                <a:gd name="connsiteY3-378" fmla="*/ 508450 h 1154335"/>
                <a:gd name="connsiteX4-379" fmla="*/ 12192000 w 12192000"/>
                <a:gd name="connsiteY4-380" fmla="*/ 1154335 h 1154335"/>
                <a:gd name="connsiteX5-381" fmla="*/ 0 w 12192000"/>
                <a:gd name="connsiteY5-382" fmla="*/ 1154335 h 1154335"/>
                <a:gd name="connsiteX0-383" fmla="*/ 0 w 12192000"/>
                <a:gd name="connsiteY0-384" fmla="*/ 1154313 h 1154313"/>
                <a:gd name="connsiteX1-385" fmla="*/ 5023262 w 12192000"/>
                <a:gd name="connsiteY1-386" fmla="*/ 9663 h 1154313"/>
                <a:gd name="connsiteX2-387" fmla="*/ 7685315 w 12192000"/>
                <a:gd name="connsiteY2-388" fmla="*/ 599142 h 1154313"/>
                <a:gd name="connsiteX3-389" fmla="*/ 8994899 w 12192000"/>
                <a:gd name="connsiteY3-390" fmla="*/ 499192 h 1154313"/>
                <a:gd name="connsiteX4-391" fmla="*/ 12192000 w 12192000"/>
                <a:gd name="connsiteY4-392" fmla="*/ 1154313 h 1154313"/>
                <a:gd name="connsiteX5-393" fmla="*/ 0 w 12192000"/>
                <a:gd name="connsiteY5-394" fmla="*/ 1154313 h 1154313"/>
                <a:gd name="connsiteX0-395" fmla="*/ 0 w 12192000"/>
                <a:gd name="connsiteY0-396" fmla="*/ 1154313 h 1154313"/>
                <a:gd name="connsiteX1-397" fmla="*/ 5023262 w 12192000"/>
                <a:gd name="connsiteY1-398" fmla="*/ 9663 h 1154313"/>
                <a:gd name="connsiteX2-399" fmla="*/ 7685315 w 12192000"/>
                <a:gd name="connsiteY2-400" fmla="*/ 599142 h 1154313"/>
                <a:gd name="connsiteX3-401" fmla="*/ 8994899 w 12192000"/>
                <a:gd name="connsiteY3-402" fmla="*/ 499192 h 1154313"/>
                <a:gd name="connsiteX4-403" fmla="*/ 12192000 w 12192000"/>
                <a:gd name="connsiteY4-404" fmla="*/ 1154313 h 1154313"/>
                <a:gd name="connsiteX5-405" fmla="*/ 0 w 12192000"/>
                <a:gd name="connsiteY5-406" fmla="*/ 1154313 h 1154313"/>
                <a:gd name="connsiteX0-407" fmla="*/ 0 w 12192000"/>
                <a:gd name="connsiteY0-408" fmla="*/ 1154313 h 1154313"/>
                <a:gd name="connsiteX1-409" fmla="*/ 5023262 w 12192000"/>
                <a:gd name="connsiteY1-410" fmla="*/ 9663 h 1154313"/>
                <a:gd name="connsiteX2-411" fmla="*/ 7685315 w 12192000"/>
                <a:gd name="connsiteY2-412" fmla="*/ 599142 h 1154313"/>
                <a:gd name="connsiteX3-413" fmla="*/ 8994899 w 12192000"/>
                <a:gd name="connsiteY3-414" fmla="*/ 499192 h 1154313"/>
                <a:gd name="connsiteX4-415" fmla="*/ 12192000 w 12192000"/>
                <a:gd name="connsiteY4-416" fmla="*/ 1154313 h 1154313"/>
                <a:gd name="connsiteX5-417" fmla="*/ 0 w 12192000"/>
                <a:gd name="connsiteY5-418" fmla="*/ 1154313 h 1154313"/>
                <a:gd name="connsiteX0-419" fmla="*/ 0 w 12192000"/>
                <a:gd name="connsiteY0-420" fmla="*/ 1154313 h 1154313"/>
                <a:gd name="connsiteX1-421" fmla="*/ 5023262 w 12192000"/>
                <a:gd name="connsiteY1-422" fmla="*/ 9663 h 1154313"/>
                <a:gd name="connsiteX2-423" fmla="*/ 7685315 w 12192000"/>
                <a:gd name="connsiteY2-424" fmla="*/ 599142 h 1154313"/>
                <a:gd name="connsiteX3-425" fmla="*/ 8994899 w 12192000"/>
                <a:gd name="connsiteY3-426" fmla="*/ 499192 h 1154313"/>
                <a:gd name="connsiteX4-427" fmla="*/ 12192000 w 12192000"/>
                <a:gd name="connsiteY4-428" fmla="*/ 1154313 h 1154313"/>
                <a:gd name="connsiteX5-429" fmla="*/ 0 w 12192000"/>
                <a:gd name="connsiteY5-430" fmla="*/ 1154313 h 1154313"/>
                <a:gd name="connsiteX0-431" fmla="*/ 0 w 12192000"/>
                <a:gd name="connsiteY0-432" fmla="*/ 1154313 h 1154313"/>
                <a:gd name="connsiteX1-433" fmla="*/ 5023262 w 12192000"/>
                <a:gd name="connsiteY1-434" fmla="*/ 9663 h 1154313"/>
                <a:gd name="connsiteX2-435" fmla="*/ 7685315 w 12192000"/>
                <a:gd name="connsiteY2-436" fmla="*/ 599142 h 1154313"/>
                <a:gd name="connsiteX3-437" fmla="*/ 8994899 w 12192000"/>
                <a:gd name="connsiteY3-438" fmla="*/ 499192 h 1154313"/>
                <a:gd name="connsiteX4-439" fmla="*/ 12192000 w 12192000"/>
                <a:gd name="connsiteY4-440" fmla="*/ 1154313 h 1154313"/>
                <a:gd name="connsiteX5-441" fmla="*/ 0 w 12192000"/>
                <a:gd name="connsiteY5-442" fmla="*/ 1154313 h 1154313"/>
                <a:gd name="connsiteX0-443" fmla="*/ 0 w 12192000"/>
                <a:gd name="connsiteY0-444" fmla="*/ 1155628 h 1155628"/>
                <a:gd name="connsiteX1-445" fmla="*/ 5023262 w 12192000"/>
                <a:gd name="connsiteY1-446" fmla="*/ 10978 h 1155628"/>
                <a:gd name="connsiteX2-447" fmla="*/ 7205024 w 12192000"/>
                <a:gd name="connsiteY2-448" fmla="*/ 572748 h 1155628"/>
                <a:gd name="connsiteX3-449" fmla="*/ 8994899 w 12192000"/>
                <a:gd name="connsiteY3-450" fmla="*/ 500507 h 1155628"/>
                <a:gd name="connsiteX4-451" fmla="*/ 12192000 w 12192000"/>
                <a:gd name="connsiteY4-452" fmla="*/ 1155628 h 1155628"/>
                <a:gd name="connsiteX5-453" fmla="*/ 0 w 12192000"/>
                <a:gd name="connsiteY5-454" fmla="*/ 1155628 h 1155628"/>
                <a:gd name="connsiteX0-455" fmla="*/ 0 w 12192000"/>
                <a:gd name="connsiteY0-456" fmla="*/ 1155941 h 1155941"/>
                <a:gd name="connsiteX1-457" fmla="*/ 5023262 w 12192000"/>
                <a:gd name="connsiteY1-458" fmla="*/ 11291 h 1155941"/>
                <a:gd name="connsiteX2-459" fmla="*/ 7205024 w 12192000"/>
                <a:gd name="connsiteY2-460" fmla="*/ 573061 h 1155941"/>
                <a:gd name="connsiteX3-461" fmla="*/ 8994899 w 12192000"/>
                <a:gd name="connsiteY3-462" fmla="*/ 500820 h 1155941"/>
                <a:gd name="connsiteX4-463" fmla="*/ 12192000 w 12192000"/>
                <a:gd name="connsiteY4-464" fmla="*/ 1155941 h 1155941"/>
                <a:gd name="connsiteX5-465" fmla="*/ 0 w 12192000"/>
                <a:gd name="connsiteY5-466" fmla="*/ 1155941 h 1155941"/>
                <a:gd name="connsiteX0-467" fmla="*/ 0 w 12192000"/>
                <a:gd name="connsiteY0-468" fmla="*/ 1156444 h 1156444"/>
                <a:gd name="connsiteX1-469" fmla="*/ 5023262 w 12192000"/>
                <a:gd name="connsiteY1-470" fmla="*/ 11794 h 1156444"/>
                <a:gd name="connsiteX2-471" fmla="*/ 7205024 w 12192000"/>
                <a:gd name="connsiteY2-472" fmla="*/ 573564 h 1156444"/>
                <a:gd name="connsiteX3-473" fmla="*/ 8994899 w 12192000"/>
                <a:gd name="connsiteY3-474" fmla="*/ 501323 h 1156444"/>
                <a:gd name="connsiteX4-475" fmla="*/ 12192000 w 12192000"/>
                <a:gd name="connsiteY4-476" fmla="*/ 1156444 h 1156444"/>
                <a:gd name="connsiteX5-477" fmla="*/ 0 w 12192000"/>
                <a:gd name="connsiteY5-478" fmla="*/ 1156444 h 1156444"/>
                <a:gd name="connsiteX0-479" fmla="*/ 0 w 12192000"/>
                <a:gd name="connsiteY0-480" fmla="*/ 1156444 h 1156444"/>
                <a:gd name="connsiteX1-481" fmla="*/ 5023262 w 12192000"/>
                <a:gd name="connsiteY1-482" fmla="*/ 11794 h 1156444"/>
                <a:gd name="connsiteX2-483" fmla="*/ 7205024 w 12192000"/>
                <a:gd name="connsiteY2-484" fmla="*/ 573564 h 1156444"/>
                <a:gd name="connsiteX3-485" fmla="*/ 8994899 w 12192000"/>
                <a:gd name="connsiteY3-486" fmla="*/ 501323 h 1156444"/>
                <a:gd name="connsiteX4-487" fmla="*/ 12192000 w 12192000"/>
                <a:gd name="connsiteY4-488" fmla="*/ 1156444 h 1156444"/>
                <a:gd name="connsiteX5-489" fmla="*/ 0 w 12192000"/>
                <a:gd name="connsiteY5-490" fmla="*/ 1156444 h 1156444"/>
                <a:gd name="connsiteX0-491" fmla="*/ 0 w 12192000"/>
                <a:gd name="connsiteY0-492" fmla="*/ 1155629 h 1155629"/>
                <a:gd name="connsiteX1-493" fmla="*/ 5023262 w 12192000"/>
                <a:gd name="connsiteY1-494" fmla="*/ 10979 h 1155629"/>
                <a:gd name="connsiteX2-495" fmla="*/ 7205024 w 12192000"/>
                <a:gd name="connsiteY2-496" fmla="*/ 572749 h 1155629"/>
                <a:gd name="connsiteX3-497" fmla="*/ 9133445 w 12192000"/>
                <a:gd name="connsiteY3-498" fmla="*/ 500508 h 1155629"/>
                <a:gd name="connsiteX4-499" fmla="*/ 12192000 w 12192000"/>
                <a:gd name="connsiteY4-500" fmla="*/ 1155629 h 1155629"/>
                <a:gd name="connsiteX5-501" fmla="*/ 0 w 12192000"/>
                <a:gd name="connsiteY5-502" fmla="*/ 1155629 h 1155629"/>
                <a:gd name="connsiteX0-503" fmla="*/ 0 w 12192000"/>
                <a:gd name="connsiteY0-504" fmla="*/ 1155629 h 1155629"/>
                <a:gd name="connsiteX1-505" fmla="*/ 5023262 w 12192000"/>
                <a:gd name="connsiteY1-506" fmla="*/ 10979 h 1155629"/>
                <a:gd name="connsiteX2-507" fmla="*/ 7205024 w 12192000"/>
                <a:gd name="connsiteY2-508" fmla="*/ 572749 h 1155629"/>
                <a:gd name="connsiteX3-509" fmla="*/ 9133445 w 12192000"/>
                <a:gd name="connsiteY3-510" fmla="*/ 500508 h 1155629"/>
                <a:gd name="connsiteX4-511" fmla="*/ 12192000 w 12192000"/>
                <a:gd name="connsiteY4-512" fmla="*/ 1155629 h 1155629"/>
                <a:gd name="connsiteX5-513" fmla="*/ 0 w 12192000"/>
                <a:gd name="connsiteY5-514" fmla="*/ 1155629 h 1155629"/>
                <a:gd name="connsiteX0-515" fmla="*/ 0 w 12192000"/>
                <a:gd name="connsiteY0-516" fmla="*/ 1155629 h 1155629"/>
                <a:gd name="connsiteX1-517" fmla="*/ 5023262 w 12192000"/>
                <a:gd name="connsiteY1-518" fmla="*/ 10979 h 1155629"/>
                <a:gd name="connsiteX2-519" fmla="*/ 7205024 w 12192000"/>
                <a:gd name="connsiteY2-520" fmla="*/ 572749 h 1155629"/>
                <a:gd name="connsiteX3-521" fmla="*/ 9133445 w 12192000"/>
                <a:gd name="connsiteY3-522" fmla="*/ 500508 h 1155629"/>
                <a:gd name="connsiteX4-523" fmla="*/ 12192000 w 12192000"/>
                <a:gd name="connsiteY4-524" fmla="*/ 1155629 h 1155629"/>
                <a:gd name="connsiteX5-525" fmla="*/ 0 w 12192000"/>
                <a:gd name="connsiteY5-526" fmla="*/ 1155629 h 1155629"/>
                <a:gd name="connsiteX0-527" fmla="*/ 0 w 12192000"/>
                <a:gd name="connsiteY0-528" fmla="*/ 1144665 h 1144665"/>
                <a:gd name="connsiteX1-529" fmla="*/ 5023262 w 12192000"/>
                <a:gd name="connsiteY1-530" fmla="*/ 15 h 1144665"/>
                <a:gd name="connsiteX2-531" fmla="*/ 7205024 w 12192000"/>
                <a:gd name="connsiteY2-532" fmla="*/ 561785 h 1144665"/>
                <a:gd name="connsiteX3-533" fmla="*/ 9133445 w 12192000"/>
                <a:gd name="connsiteY3-534" fmla="*/ 489544 h 1144665"/>
                <a:gd name="connsiteX4-535" fmla="*/ 12192000 w 12192000"/>
                <a:gd name="connsiteY4-536" fmla="*/ 1144665 h 1144665"/>
                <a:gd name="connsiteX5-537" fmla="*/ 0 w 12192000"/>
                <a:gd name="connsiteY5-538" fmla="*/ 1144665 h 1144665"/>
                <a:gd name="connsiteX0-539" fmla="*/ 0 w 12192000"/>
                <a:gd name="connsiteY0-540" fmla="*/ 1144665 h 1144665"/>
                <a:gd name="connsiteX1-541" fmla="*/ 5023262 w 12192000"/>
                <a:gd name="connsiteY1-542" fmla="*/ 15 h 1144665"/>
                <a:gd name="connsiteX2-543" fmla="*/ 7205024 w 12192000"/>
                <a:gd name="connsiteY2-544" fmla="*/ 561785 h 1144665"/>
                <a:gd name="connsiteX3-545" fmla="*/ 9133445 w 12192000"/>
                <a:gd name="connsiteY3-546" fmla="*/ 489544 h 1144665"/>
                <a:gd name="connsiteX4-547" fmla="*/ 12192000 w 12192000"/>
                <a:gd name="connsiteY4-548" fmla="*/ 1144665 h 1144665"/>
                <a:gd name="connsiteX5-549" fmla="*/ 0 w 12192000"/>
                <a:gd name="connsiteY5-550" fmla="*/ 1144665 h 1144665"/>
                <a:gd name="connsiteX0-551" fmla="*/ 0 w 12192000"/>
                <a:gd name="connsiteY0-552" fmla="*/ 1144665 h 1144665"/>
                <a:gd name="connsiteX1-553" fmla="*/ 5023262 w 12192000"/>
                <a:gd name="connsiteY1-554" fmla="*/ 15 h 1144665"/>
                <a:gd name="connsiteX2-555" fmla="*/ 7205024 w 12192000"/>
                <a:gd name="connsiteY2-556" fmla="*/ 561785 h 1144665"/>
                <a:gd name="connsiteX3-557" fmla="*/ 9142681 w 12192000"/>
                <a:gd name="connsiteY3-558" fmla="*/ 369471 h 1144665"/>
                <a:gd name="connsiteX4-559" fmla="*/ 12192000 w 12192000"/>
                <a:gd name="connsiteY4-560" fmla="*/ 1144665 h 1144665"/>
                <a:gd name="connsiteX5-561" fmla="*/ 0 w 12192000"/>
                <a:gd name="connsiteY5-562" fmla="*/ 1144665 h 1144665"/>
                <a:gd name="connsiteX0-563" fmla="*/ 0 w 12192000"/>
                <a:gd name="connsiteY0-564" fmla="*/ 1144665 h 1144665"/>
                <a:gd name="connsiteX1-565" fmla="*/ 5023262 w 12192000"/>
                <a:gd name="connsiteY1-566" fmla="*/ 15 h 1144665"/>
                <a:gd name="connsiteX2-567" fmla="*/ 7205024 w 12192000"/>
                <a:gd name="connsiteY2-568" fmla="*/ 561785 h 1144665"/>
                <a:gd name="connsiteX3-569" fmla="*/ 9142681 w 12192000"/>
                <a:gd name="connsiteY3-570" fmla="*/ 369471 h 1144665"/>
                <a:gd name="connsiteX4-571" fmla="*/ 12192000 w 12192000"/>
                <a:gd name="connsiteY4-572" fmla="*/ 1144665 h 1144665"/>
                <a:gd name="connsiteX5-573" fmla="*/ 0 w 12192000"/>
                <a:gd name="connsiteY5-574" fmla="*/ 1144665 h 1144665"/>
                <a:gd name="connsiteX0-575" fmla="*/ 0 w 12192000"/>
                <a:gd name="connsiteY0-576" fmla="*/ 1144665 h 1144665"/>
                <a:gd name="connsiteX1-577" fmla="*/ 5023262 w 12192000"/>
                <a:gd name="connsiteY1-578" fmla="*/ 15 h 1144665"/>
                <a:gd name="connsiteX2-579" fmla="*/ 7205024 w 12192000"/>
                <a:gd name="connsiteY2-580" fmla="*/ 561785 h 1144665"/>
                <a:gd name="connsiteX3-581" fmla="*/ 9244281 w 12192000"/>
                <a:gd name="connsiteY3-582" fmla="*/ 521871 h 1144665"/>
                <a:gd name="connsiteX4-583" fmla="*/ 12192000 w 12192000"/>
                <a:gd name="connsiteY4-584" fmla="*/ 1144665 h 1144665"/>
                <a:gd name="connsiteX5-585" fmla="*/ 0 w 12192000"/>
                <a:gd name="connsiteY5-586" fmla="*/ 1144665 h 1144665"/>
                <a:gd name="connsiteX0-587" fmla="*/ 0 w 12192000"/>
                <a:gd name="connsiteY0-588" fmla="*/ 1144665 h 1144665"/>
                <a:gd name="connsiteX1-589" fmla="*/ 5023262 w 12192000"/>
                <a:gd name="connsiteY1-590" fmla="*/ 15 h 1144665"/>
                <a:gd name="connsiteX2-591" fmla="*/ 7205024 w 12192000"/>
                <a:gd name="connsiteY2-592" fmla="*/ 561785 h 1144665"/>
                <a:gd name="connsiteX3-593" fmla="*/ 9244281 w 12192000"/>
                <a:gd name="connsiteY3-594" fmla="*/ 521871 h 1144665"/>
                <a:gd name="connsiteX4-595" fmla="*/ 12192000 w 12192000"/>
                <a:gd name="connsiteY4-596" fmla="*/ 1144665 h 1144665"/>
                <a:gd name="connsiteX5-597" fmla="*/ 0 w 12192000"/>
                <a:gd name="connsiteY5-598" fmla="*/ 1144665 h 1144665"/>
                <a:gd name="connsiteX0-599" fmla="*/ 0 w 12192000"/>
                <a:gd name="connsiteY0-600" fmla="*/ 1144665 h 1144665"/>
                <a:gd name="connsiteX1-601" fmla="*/ 5023262 w 12192000"/>
                <a:gd name="connsiteY1-602" fmla="*/ 15 h 1144665"/>
                <a:gd name="connsiteX2-603" fmla="*/ 7205024 w 12192000"/>
                <a:gd name="connsiteY2-604" fmla="*/ 561785 h 1144665"/>
                <a:gd name="connsiteX3-605" fmla="*/ 9244281 w 12192000"/>
                <a:gd name="connsiteY3-606" fmla="*/ 521871 h 1144665"/>
                <a:gd name="connsiteX4-607" fmla="*/ 12192000 w 12192000"/>
                <a:gd name="connsiteY4-608" fmla="*/ 1144665 h 1144665"/>
                <a:gd name="connsiteX5-609" fmla="*/ 0 w 12192000"/>
                <a:gd name="connsiteY5-610" fmla="*/ 1144665 h 1144665"/>
                <a:gd name="connsiteX0-611" fmla="*/ 0 w 12192000"/>
                <a:gd name="connsiteY0-612" fmla="*/ 1144665 h 1144665"/>
                <a:gd name="connsiteX1-613" fmla="*/ 5023262 w 12192000"/>
                <a:gd name="connsiteY1-614" fmla="*/ 15 h 1144665"/>
                <a:gd name="connsiteX2-615" fmla="*/ 7205024 w 12192000"/>
                <a:gd name="connsiteY2-616" fmla="*/ 561785 h 1144665"/>
                <a:gd name="connsiteX3-617" fmla="*/ 9244281 w 12192000"/>
                <a:gd name="connsiteY3-618" fmla="*/ 521871 h 1144665"/>
                <a:gd name="connsiteX4-619" fmla="*/ 12192000 w 12192000"/>
                <a:gd name="connsiteY4-620" fmla="*/ 1144665 h 1144665"/>
                <a:gd name="connsiteX5-621" fmla="*/ 0 w 12192000"/>
                <a:gd name="connsiteY5-622" fmla="*/ 1144665 h 1144665"/>
                <a:gd name="connsiteX0-623" fmla="*/ 0 w 12192000"/>
                <a:gd name="connsiteY0-624" fmla="*/ 1150742 h 1150742"/>
                <a:gd name="connsiteX1-625" fmla="*/ 5023262 w 12192000"/>
                <a:gd name="connsiteY1-626" fmla="*/ 6092 h 1150742"/>
                <a:gd name="connsiteX2-627" fmla="*/ 7319324 w 12192000"/>
                <a:gd name="connsiteY2-628" fmla="*/ 689782 h 1150742"/>
                <a:gd name="connsiteX3-629" fmla="*/ 9244281 w 12192000"/>
                <a:gd name="connsiteY3-630" fmla="*/ 527948 h 1150742"/>
                <a:gd name="connsiteX4-631" fmla="*/ 12192000 w 12192000"/>
                <a:gd name="connsiteY4-632" fmla="*/ 1150742 h 1150742"/>
                <a:gd name="connsiteX5-633" fmla="*/ 0 w 12192000"/>
                <a:gd name="connsiteY5-634" fmla="*/ 1150742 h 1150742"/>
                <a:gd name="connsiteX0-635" fmla="*/ 0 w 12192000"/>
                <a:gd name="connsiteY0-636" fmla="*/ 1150502 h 1150502"/>
                <a:gd name="connsiteX1-637" fmla="*/ 5023262 w 12192000"/>
                <a:gd name="connsiteY1-638" fmla="*/ 5852 h 1150502"/>
                <a:gd name="connsiteX2-639" fmla="*/ 7319324 w 12192000"/>
                <a:gd name="connsiteY2-640" fmla="*/ 689542 h 1150502"/>
                <a:gd name="connsiteX3-641" fmla="*/ 9244281 w 12192000"/>
                <a:gd name="connsiteY3-642" fmla="*/ 527708 h 1150502"/>
                <a:gd name="connsiteX4-643" fmla="*/ 12192000 w 12192000"/>
                <a:gd name="connsiteY4-644" fmla="*/ 1150502 h 1150502"/>
                <a:gd name="connsiteX5-645" fmla="*/ 0 w 12192000"/>
                <a:gd name="connsiteY5-646" fmla="*/ 1150502 h 1150502"/>
                <a:gd name="connsiteX0-647" fmla="*/ 0 w 12192000"/>
                <a:gd name="connsiteY0-648" fmla="*/ 1150334 h 1150334"/>
                <a:gd name="connsiteX1-649" fmla="*/ 5023262 w 12192000"/>
                <a:gd name="connsiteY1-650" fmla="*/ 5684 h 1150334"/>
                <a:gd name="connsiteX2-651" fmla="*/ 7319324 w 12192000"/>
                <a:gd name="connsiteY2-652" fmla="*/ 689374 h 1150334"/>
                <a:gd name="connsiteX3-653" fmla="*/ 9244281 w 12192000"/>
                <a:gd name="connsiteY3-654" fmla="*/ 527540 h 1150334"/>
                <a:gd name="connsiteX4-655" fmla="*/ 12192000 w 12192000"/>
                <a:gd name="connsiteY4-656" fmla="*/ 1150334 h 1150334"/>
                <a:gd name="connsiteX5-657" fmla="*/ 0 w 12192000"/>
                <a:gd name="connsiteY5-658" fmla="*/ 1150334 h 1150334"/>
                <a:gd name="connsiteX0-659" fmla="*/ 0 w 12192000"/>
                <a:gd name="connsiteY0-660" fmla="*/ 1150742 h 1150742"/>
                <a:gd name="connsiteX1-661" fmla="*/ 5023262 w 12192000"/>
                <a:gd name="connsiteY1-662" fmla="*/ 6092 h 1150742"/>
                <a:gd name="connsiteX2-663" fmla="*/ 7319324 w 12192000"/>
                <a:gd name="connsiteY2-664" fmla="*/ 689782 h 1150742"/>
                <a:gd name="connsiteX3-665" fmla="*/ 9244281 w 12192000"/>
                <a:gd name="connsiteY3-666" fmla="*/ 527948 h 1150742"/>
                <a:gd name="connsiteX4-667" fmla="*/ 12192000 w 12192000"/>
                <a:gd name="connsiteY4-668" fmla="*/ 1150742 h 1150742"/>
                <a:gd name="connsiteX5-669" fmla="*/ 0 w 12192000"/>
                <a:gd name="connsiteY5-670" fmla="*/ 1150742 h 1150742"/>
                <a:gd name="connsiteX0-671" fmla="*/ 0 w 12192000"/>
                <a:gd name="connsiteY0-672" fmla="*/ 1151172 h 1151172"/>
                <a:gd name="connsiteX1-673" fmla="*/ 5023262 w 12192000"/>
                <a:gd name="connsiteY1-674" fmla="*/ 6522 h 1151172"/>
                <a:gd name="connsiteX2-675" fmla="*/ 7319324 w 12192000"/>
                <a:gd name="connsiteY2-676" fmla="*/ 690212 h 1151172"/>
                <a:gd name="connsiteX3-677" fmla="*/ 7917180 w 12192000"/>
                <a:gd name="connsiteY3-678" fmla="*/ 822533 h 1151172"/>
                <a:gd name="connsiteX4-679" fmla="*/ 9244281 w 12192000"/>
                <a:gd name="connsiteY4-680" fmla="*/ 528378 h 1151172"/>
                <a:gd name="connsiteX5-681" fmla="*/ 12192000 w 12192000"/>
                <a:gd name="connsiteY5-682" fmla="*/ 1151172 h 1151172"/>
                <a:gd name="connsiteX6" fmla="*/ 0 w 12192000"/>
                <a:gd name="connsiteY6" fmla="*/ 1151172 h 1151172"/>
                <a:gd name="connsiteX0-683" fmla="*/ 0 w 12192000"/>
                <a:gd name="connsiteY0-684" fmla="*/ 1151137 h 1151137"/>
                <a:gd name="connsiteX1-685" fmla="*/ 5023262 w 12192000"/>
                <a:gd name="connsiteY1-686" fmla="*/ 6487 h 1151137"/>
                <a:gd name="connsiteX2-687" fmla="*/ 7319324 w 12192000"/>
                <a:gd name="connsiteY2-688" fmla="*/ 690177 h 1151137"/>
                <a:gd name="connsiteX3-689" fmla="*/ 7978140 w 12192000"/>
                <a:gd name="connsiteY3-690" fmla="*/ 799638 h 1151137"/>
                <a:gd name="connsiteX4-691" fmla="*/ 9244281 w 12192000"/>
                <a:gd name="connsiteY4-692" fmla="*/ 528343 h 1151137"/>
                <a:gd name="connsiteX5-693" fmla="*/ 12192000 w 12192000"/>
                <a:gd name="connsiteY5-694" fmla="*/ 1151137 h 1151137"/>
                <a:gd name="connsiteX6-695" fmla="*/ 0 w 12192000"/>
                <a:gd name="connsiteY6-696" fmla="*/ 1151137 h 1151137"/>
                <a:gd name="connsiteX0-697" fmla="*/ 0 w 12192000"/>
                <a:gd name="connsiteY0-698" fmla="*/ 1151306 h 1151306"/>
                <a:gd name="connsiteX1-699" fmla="*/ 5023262 w 12192000"/>
                <a:gd name="connsiteY1-700" fmla="*/ 6656 h 1151306"/>
                <a:gd name="connsiteX2-701" fmla="*/ 7319324 w 12192000"/>
                <a:gd name="connsiteY2-702" fmla="*/ 690346 h 1151306"/>
                <a:gd name="connsiteX3-703" fmla="*/ 8191500 w 12192000"/>
                <a:gd name="connsiteY3-704" fmla="*/ 906487 h 1151306"/>
                <a:gd name="connsiteX4-705" fmla="*/ 9244281 w 12192000"/>
                <a:gd name="connsiteY4-706" fmla="*/ 528512 h 1151306"/>
                <a:gd name="connsiteX5-707" fmla="*/ 12192000 w 12192000"/>
                <a:gd name="connsiteY5-708" fmla="*/ 1151306 h 1151306"/>
                <a:gd name="connsiteX6-709" fmla="*/ 0 w 12192000"/>
                <a:gd name="connsiteY6-710" fmla="*/ 1151306 h 1151306"/>
                <a:gd name="connsiteX0-711" fmla="*/ 0 w 12192000"/>
                <a:gd name="connsiteY0-712" fmla="*/ 1146067 h 1146067"/>
                <a:gd name="connsiteX1-713" fmla="*/ 5023262 w 12192000"/>
                <a:gd name="connsiteY1-714" fmla="*/ 1417 h 1146067"/>
                <a:gd name="connsiteX2-715" fmla="*/ 8191500 w 12192000"/>
                <a:gd name="connsiteY2-716" fmla="*/ 901248 h 1146067"/>
                <a:gd name="connsiteX3-717" fmla="*/ 9244281 w 12192000"/>
                <a:gd name="connsiteY3-718" fmla="*/ 523273 h 1146067"/>
                <a:gd name="connsiteX4-719" fmla="*/ 12192000 w 12192000"/>
                <a:gd name="connsiteY4-720" fmla="*/ 1146067 h 1146067"/>
                <a:gd name="connsiteX5-721" fmla="*/ 0 w 12192000"/>
                <a:gd name="connsiteY5-722" fmla="*/ 1146067 h 1146067"/>
                <a:gd name="connsiteX0-723" fmla="*/ 0 w 12192000"/>
                <a:gd name="connsiteY0-724" fmla="*/ 1146846 h 1146846"/>
                <a:gd name="connsiteX1-725" fmla="*/ 5023262 w 12192000"/>
                <a:gd name="connsiteY1-726" fmla="*/ 2196 h 1146846"/>
                <a:gd name="connsiteX2-727" fmla="*/ 7871460 w 12192000"/>
                <a:gd name="connsiteY2-728" fmla="*/ 848687 h 1146846"/>
                <a:gd name="connsiteX3-729" fmla="*/ 9244281 w 12192000"/>
                <a:gd name="connsiteY3-730" fmla="*/ 524052 h 1146846"/>
                <a:gd name="connsiteX4-731" fmla="*/ 12192000 w 12192000"/>
                <a:gd name="connsiteY4-732" fmla="*/ 1146846 h 1146846"/>
                <a:gd name="connsiteX5-733" fmla="*/ 0 w 12192000"/>
                <a:gd name="connsiteY5-734" fmla="*/ 1146846 h 1146846"/>
                <a:gd name="connsiteX0-735" fmla="*/ 0 w 12727322"/>
                <a:gd name="connsiteY0-736" fmla="*/ 1146846 h 1146846"/>
                <a:gd name="connsiteX1-737" fmla="*/ 5023262 w 12727322"/>
                <a:gd name="connsiteY1-738" fmla="*/ 2196 h 1146846"/>
                <a:gd name="connsiteX2-739" fmla="*/ 7871460 w 12727322"/>
                <a:gd name="connsiteY2-740" fmla="*/ 848687 h 1146846"/>
                <a:gd name="connsiteX3-741" fmla="*/ 9244281 w 12727322"/>
                <a:gd name="connsiteY3-742" fmla="*/ 524052 h 1146846"/>
                <a:gd name="connsiteX4-743" fmla="*/ 10416540 w 12727322"/>
                <a:gd name="connsiteY4-744" fmla="*/ 879167 h 1146846"/>
                <a:gd name="connsiteX5-745" fmla="*/ 12192000 w 12727322"/>
                <a:gd name="connsiteY5-746" fmla="*/ 1146846 h 1146846"/>
                <a:gd name="connsiteX6-747" fmla="*/ 0 w 12727322"/>
                <a:gd name="connsiteY6-748" fmla="*/ 1146846 h 1146846"/>
                <a:gd name="connsiteX0-749" fmla="*/ 0 w 12727322"/>
                <a:gd name="connsiteY0-750" fmla="*/ 1146846 h 1146846"/>
                <a:gd name="connsiteX1-751" fmla="*/ 5023262 w 12727322"/>
                <a:gd name="connsiteY1-752" fmla="*/ 2196 h 1146846"/>
                <a:gd name="connsiteX2-753" fmla="*/ 7871460 w 12727322"/>
                <a:gd name="connsiteY2-754" fmla="*/ 848687 h 1146846"/>
                <a:gd name="connsiteX3-755" fmla="*/ 9244281 w 12727322"/>
                <a:gd name="connsiteY3-756" fmla="*/ 524052 h 1146846"/>
                <a:gd name="connsiteX4-757" fmla="*/ 10416540 w 12727322"/>
                <a:gd name="connsiteY4-758" fmla="*/ 879167 h 1146846"/>
                <a:gd name="connsiteX5-759" fmla="*/ 12192000 w 12727322"/>
                <a:gd name="connsiteY5-760" fmla="*/ 1146846 h 1146846"/>
                <a:gd name="connsiteX6-761" fmla="*/ 0 w 12727322"/>
                <a:gd name="connsiteY6-762" fmla="*/ 1146846 h 1146846"/>
                <a:gd name="connsiteX0-763" fmla="*/ 0 w 12192000"/>
                <a:gd name="connsiteY0-764" fmla="*/ 1146846 h 1146846"/>
                <a:gd name="connsiteX1-765" fmla="*/ 5023262 w 12192000"/>
                <a:gd name="connsiteY1-766" fmla="*/ 2196 h 1146846"/>
                <a:gd name="connsiteX2-767" fmla="*/ 7871460 w 12192000"/>
                <a:gd name="connsiteY2-768" fmla="*/ 848687 h 1146846"/>
                <a:gd name="connsiteX3-769" fmla="*/ 9244281 w 12192000"/>
                <a:gd name="connsiteY3-770" fmla="*/ 524052 h 1146846"/>
                <a:gd name="connsiteX4-771" fmla="*/ 10416540 w 12192000"/>
                <a:gd name="connsiteY4-772" fmla="*/ 879167 h 1146846"/>
                <a:gd name="connsiteX5-773" fmla="*/ 12192000 w 12192000"/>
                <a:gd name="connsiteY5-774" fmla="*/ 1146846 h 1146846"/>
                <a:gd name="connsiteX6-775" fmla="*/ 0 w 12192000"/>
                <a:gd name="connsiteY6-776" fmla="*/ 1146846 h 1146846"/>
                <a:gd name="connsiteX0-777" fmla="*/ 0 w 12192000"/>
                <a:gd name="connsiteY0-778" fmla="*/ 1146846 h 1146846"/>
                <a:gd name="connsiteX1-779" fmla="*/ 5023262 w 12192000"/>
                <a:gd name="connsiteY1-780" fmla="*/ 2196 h 1146846"/>
                <a:gd name="connsiteX2-781" fmla="*/ 7871460 w 12192000"/>
                <a:gd name="connsiteY2-782" fmla="*/ 848687 h 1146846"/>
                <a:gd name="connsiteX3-783" fmla="*/ 9244281 w 12192000"/>
                <a:gd name="connsiteY3-784" fmla="*/ 524052 h 1146846"/>
                <a:gd name="connsiteX4-785" fmla="*/ 10416540 w 12192000"/>
                <a:gd name="connsiteY4-786" fmla="*/ 879167 h 1146846"/>
                <a:gd name="connsiteX5-787" fmla="*/ 12192000 w 12192000"/>
                <a:gd name="connsiteY5-788" fmla="*/ 1146846 h 1146846"/>
                <a:gd name="connsiteX6-789" fmla="*/ 0 w 12192000"/>
                <a:gd name="connsiteY6-790" fmla="*/ 1146846 h 1146846"/>
                <a:gd name="connsiteX0-791" fmla="*/ 0 w 12192000"/>
                <a:gd name="connsiteY0-792" fmla="*/ 1146846 h 1146846"/>
                <a:gd name="connsiteX1-793" fmla="*/ 6328187 w 12192000"/>
                <a:gd name="connsiteY1-794" fmla="*/ 2196 h 1146846"/>
                <a:gd name="connsiteX2-795" fmla="*/ 7871460 w 12192000"/>
                <a:gd name="connsiteY2-796" fmla="*/ 848687 h 1146846"/>
                <a:gd name="connsiteX3-797" fmla="*/ 9244281 w 12192000"/>
                <a:gd name="connsiteY3-798" fmla="*/ 524052 h 1146846"/>
                <a:gd name="connsiteX4-799" fmla="*/ 10416540 w 12192000"/>
                <a:gd name="connsiteY4-800" fmla="*/ 879167 h 1146846"/>
                <a:gd name="connsiteX5-801" fmla="*/ 12192000 w 12192000"/>
                <a:gd name="connsiteY5-802" fmla="*/ 1146846 h 1146846"/>
                <a:gd name="connsiteX6-803" fmla="*/ 0 w 12192000"/>
                <a:gd name="connsiteY6-804" fmla="*/ 1146846 h 1146846"/>
                <a:gd name="connsiteX0-805" fmla="*/ 0 w 12192000"/>
                <a:gd name="connsiteY0-806" fmla="*/ 1287500 h 1287500"/>
                <a:gd name="connsiteX1-807" fmla="*/ 6328187 w 12192000"/>
                <a:gd name="connsiteY1-808" fmla="*/ 142850 h 1287500"/>
                <a:gd name="connsiteX2-809" fmla="*/ 7871460 w 12192000"/>
                <a:gd name="connsiteY2-810" fmla="*/ 989341 h 1287500"/>
                <a:gd name="connsiteX3-811" fmla="*/ 9244281 w 12192000"/>
                <a:gd name="connsiteY3-812" fmla="*/ 664706 h 1287500"/>
                <a:gd name="connsiteX4-813" fmla="*/ 10416540 w 12192000"/>
                <a:gd name="connsiteY4-814" fmla="*/ 1019821 h 1287500"/>
                <a:gd name="connsiteX5-815" fmla="*/ 12192000 w 12192000"/>
                <a:gd name="connsiteY5-816" fmla="*/ 1287500 h 1287500"/>
                <a:gd name="connsiteX6-817" fmla="*/ 0 w 12192000"/>
                <a:gd name="connsiteY6-818" fmla="*/ 1287500 h 1287500"/>
                <a:gd name="connsiteX0-819" fmla="*/ 0 w 12192000"/>
                <a:gd name="connsiteY0-820" fmla="*/ 1159229 h 1159229"/>
                <a:gd name="connsiteX1-821" fmla="*/ 6328187 w 12192000"/>
                <a:gd name="connsiteY1-822" fmla="*/ 14579 h 1159229"/>
                <a:gd name="connsiteX2-823" fmla="*/ 9244281 w 12192000"/>
                <a:gd name="connsiteY2-824" fmla="*/ 536435 h 1159229"/>
                <a:gd name="connsiteX3-825" fmla="*/ 10416540 w 12192000"/>
                <a:gd name="connsiteY3-826" fmla="*/ 891550 h 1159229"/>
                <a:gd name="connsiteX4-827" fmla="*/ 12192000 w 12192000"/>
                <a:gd name="connsiteY4-828" fmla="*/ 1159229 h 1159229"/>
                <a:gd name="connsiteX5-829" fmla="*/ 0 w 12192000"/>
                <a:gd name="connsiteY5-830" fmla="*/ 1159229 h 1159229"/>
                <a:gd name="connsiteX0-831" fmla="*/ 0 w 12192000"/>
                <a:gd name="connsiteY0-832" fmla="*/ 1152732 h 1152732"/>
                <a:gd name="connsiteX1-833" fmla="*/ 6328187 w 12192000"/>
                <a:gd name="connsiteY1-834" fmla="*/ 8082 h 1152732"/>
                <a:gd name="connsiteX2-835" fmla="*/ 9110931 w 12192000"/>
                <a:gd name="connsiteY2-836" fmla="*/ 653763 h 1152732"/>
                <a:gd name="connsiteX3-837" fmla="*/ 10416540 w 12192000"/>
                <a:gd name="connsiteY3-838" fmla="*/ 885053 h 1152732"/>
                <a:gd name="connsiteX4-839" fmla="*/ 12192000 w 12192000"/>
                <a:gd name="connsiteY4-840" fmla="*/ 1152732 h 1152732"/>
                <a:gd name="connsiteX5-841" fmla="*/ 0 w 12192000"/>
                <a:gd name="connsiteY5-842" fmla="*/ 1152732 h 1152732"/>
                <a:gd name="connsiteX0-843" fmla="*/ 0 w 12192000"/>
                <a:gd name="connsiteY0-844" fmla="*/ 1152055 h 1152055"/>
                <a:gd name="connsiteX1-845" fmla="*/ 6328187 w 12192000"/>
                <a:gd name="connsiteY1-846" fmla="*/ 7405 h 1152055"/>
                <a:gd name="connsiteX2-847" fmla="*/ 9110931 w 12192000"/>
                <a:gd name="connsiteY2-848" fmla="*/ 653086 h 1152055"/>
                <a:gd name="connsiteX3-849" fmla="*/ 10740390 w 12192000"/>
                <a:gd name="connsiteY3-850" fmla="*/ 522426 h 1152055"/>
                <a:gd name="connsiteX4-851" fmla="*/ 12192000 w 12192000"/>
                <a:gd name="connsiteY4-852" fmla="*/ 1152055 h 1152055"/>
                <a:gd name="connsiteX5-853" fmla="*/ 0 w 12192000"/>
                <a:gd name="connsiteY5-854" fmla="*/ 1152055 h 1152055"/>
                <a:gd name="connsiteX0-855" fmla="*/ 0 w 12192000"/>
                <a:gd name="connsiteY0-856" fmla="*/ 1152055 h 1152055"/>
                <a:gd name="connsiteX1-857" fmla="*/ 6328187 w 12192000"/>
                <a:gd name="connsiteY1-858" fmla="*/ 7405 h 1152055"/>
                <a:gd name="connsiteX2-859" fmla="*/ 9110931 w 12192000"/>
                <a:gd name="connsiteY2-860" fmla="*/ 653086 h 1152055"/>
                <a:gd name="connsiteX3-861" fmla="*/ 10740390 w 12192000"/>
                <a:gd name="connsiteY3-862" fmla="*/ 522426 h 1152055"/>
                <a:gd name="connsiteX4-863" fmla="*/ 12192000 w 12192000"/>
                <a:gd name="connsiteY4-864" fmla="*/ 1152055 h 1152055"/>
                <a:gd name="connsiteX5-865" fmla="*/ 0 w 12192000"/>
                <a:gd name="connsiteY5-866" fmla="*/ 1152055 h 1152055"/>
                <a:gd name="connsiteX0-867" fmla="*/ 0 w 12192000"/>
                <a:gd name="connsiteY0-868" fmla="*/ 1149419 h 1149419"/>
                <a:gd name="connsiteX1-869" fmla="*/ 6328187 w 12192000"/>
                <a:gd name="connsiteY1-870" fmla="*/ 4769 h 1149419"/>
                <a:gd name="connsiteX2-871" fmla="*/ 9110931 w 12192000"/>
                <a:gd name="connsiteY2-872" fmla="*/ 650450 h 1149419"/>
                <a:gd name="connsiteX3-873" fmla="*/ 10740390 w 12192000"/>
                <a:gd name="connsiteY3-874" fmla="*/ 519790 h 1149419"/>
                <a:gd name="connsiteX4-875" fmla="*/ 12192000 w 12192000"/>
                <a:gd name="connsiteY4-876" fmla="*/ 1149419 h 1149419"/>
                <a:gd name="connsiteX5-877" fmla="*/ 0 w 12192000"/>
                <a:gd name="connsiteY5-878" fmla="*/ 1149419 h 1149419"/>
                <a:gd name="connsiteX0-879" fmla="*/ 0 w 12192000"/>
                <a:gd name="connsiteY0-880" fmla="*/ 1144750 h 1144750"/>
                <a:gd name="connsiteX1-881" fmla="*/ 6328187 w 12192000"/>
                <a:gd name="connsiteY1-882" fmla="*/ 100 h 1144750"/>
                <a:gd name="connsiteX2-883" fmla="*/ 9110931 w 12192000"/>
                <a:gd name="connsiteY2-884" fmla="*/ 645781 h 1144750"/>
                <a:gd name="connsiteX3-885" fmla="*/ 10740390 w 12192000"/>
                <a:gd name="connsiteY3-886" fmla="*/ 515121 h 1144750"/>
                <a:gd name="connsiteX4-887" fmla="*/ 12192000 w 12192000"/>
                <a:gd name="connsiteY4-888" fmla="*/ 1144750 h 1144750"/>
                <a:gd name="connsiteX5-889" fmla="*/ 0 w 12192000"/>
                <a:gd name="connsiteY5-890" fmla="*/ 1144750 h 1144750"/>
                <a:gd name="connsiteX0-891" fmla="*/ 0 w 12192000"/>
                <a:gd name="connsiteY0-892" fmla="*/ 1144750 h 1144750"/>
                <a:gd name="connsiteX1-893" fmla="*/ 6328187 w 12192000"/>
                <a:gd name="connsiteY1-894" fmla="*/ 100 h 1144750"/>
                <a:gd name="connsiteX2-895" fmla="*/ 9110931 w 12192000"/>
                <a:gd name="connsiteY2-896" fmla="*/ 645781 h 1144750"/>
                <a:gd name="connsiteX3-897" fmla="*/ 10740390 w 12192000"/>
                <a:gd name="connsiteY3-898" fmla="*/ 515121 h 1144750"/>
                <a:gd name="connsiteX4-899" fmla="*/ 12192000 w 12192000"/>
                <a:gd name="connsiteY4-900" fmla="*/ 1144750 h 1144750"/>
                <a:gd name="connsiteX5-901" fmla="*/ 0 w 12192000"/>
                <a:gd name="connsiteY5-902" fmla="*/ 1144750 h 1144750"/>
                <a:gd name="connsiteX0-903" fmla="*/ 0 w 12192000"/>
                <a:gd name="connsiteY0-904" fmla="*/ 1144651 h 1144651"/>
                <a:gd name="connsiteX1-905" fmla="*/ 6328187 w 12192000"/>
                <a:gd name="connsiteY1-906" fmla="*/ 1 h 1144651"/>
                <a:gd name="connsiteX2-907" fmla="*/ 9110931 w 12192000"/>
                <a:gd name="connsiteY2-908" fmla="*/ 645682 h 1144651"/>
                <a:gd name="connsiteX3-909" fmla="*/ 10740390 w 12192000"/>
                <a:gd name="connsiteY3-910" fmla="*/ 515022 h 1144651"/>
                <a:gd name="connsiteX4-911" fmla="*/ 12192000 w 12192000"/>
                <a:gd name="connsiteY4-912" fmla="*/ 1144651 h 1144651"/>
                <a:gd name="connsiteX5-913" fmla="*/ 0 w 12192000"/>
                <a:gd name="connsiteY5-914" fmla="*/ 1144651 h 1144651"/>
                <a:gd name="connsiteX0-915" fmla="*/ 0 w 12192000"/>
                <a:gd name="connsiteY0-916" fmla="*/ 1144651 h 1144651"/>
                <a:gd name="connsiteX1-917" fmla="*/ 6328187 w 12192000"/>
                <a:gd name="connsiteY1-918" fmla="*/ 1 h 1144651"/>
                <a:gd name="connsiteX2-919" fmla="*/ 9110931 w 12192000"/>
                <a:gd name="connsiteY2-920" fmla="*/ 645682 h 1144651"/>
                <a:gd name="connsiteX3-921" fmla="*/ 10740390 w 12192000"/>
                <a:gd name="connsiteY3-922" fmla="*/ 515022 h 1144651"/>
                <a:gd name="connsiteX4-923" fmla="*/ 12192000 w 12192000"/>
                <a:gd name="connsiteY4-924" fmla="*/ 1144651 h 1144651"/>
                <a:gd name="connsiteX5-925" fmla="*/ 0 w 12192000"/>
                <a:gd name="connsiteY5-926" fmla="*/ 1144651 h 1144651"/>
                <a:gd name="connsiteX0-927" fmla="*/ 0 w 12192000"/>
                <a:gd name="connsiteY0-928" fmla="*/ 1144651 h 1144651"/>
                <a:gd name="connsiteX1-929" fmla="*/ 6328187 w 12192000"/>
                <a:gd name="connsiteY1-930" fmla="*/ 1 h 1144651"/>
                <a:gd name="connsiteX2-931" fmla="*/ 9110931 w 12192000"/>
                <a:gd name="connsiteY2-932" fmla="*/ 645682 h 1144651"/>
                <a:gd name="connsiteX3-933" fmla="*/ 10740390 w 12192000"/>
                <a:gd name="connsiteY3-934" fmla="*/ 515022 h 1144651"/>
                <a:gd name="connsiteX4-935" fmla="*/ 12192000 w 12192000"/>
                <a:gd name="connsiteY4-936" fmla="*/ 1144651 h 1144651"/>
                <a:gd name="connsiteX5-937" fmla="*/ 0 w 12192000"/>
                <a:gd name="connsiteY5-938" fmla="*/ 1144651 h 1144651"/>
                <a:gd name="connsiteX0-939" fmla="*/ 0 w 12192000"/>
                <a:gd name="connsiteY0-940" fmla="*/ 1233550 h 1233550"/>
                <a:gd name="connsiteX1-941" fmla="*/ 6366287 w 12192000"/>
                <a:gd name="connsiteY1-942" fmla="*/ 0 h 1233550"/>
                <a:gd name="connsiteX2-943" fmla="*/ 9110931 w 12192000"/>
                <a:gd name="connsiteY2-944" fmla="*/ 734581 h 1233550"/>
                <a:gd name="connsiteX3-945" fmla="*/ 10740390 w 12192000"/>
                <a:gd name="connsiteY3-946" fmla="*/ 603921 h 1233550"/>
                <a:gd name="connsiteX4-947" fmla="*/ 12192000 w 12192000"/>
                <a:gd name="connsiteY4-948" fmla="*/ 1233550 h 1233550"/>
                <a:gd name="connsiteX5-949" fmla="*/ 0 w 12192000"/>
                <a:gd name="connsiteY5-950" fmla="*/ 1233550 h 1233550"/>
                <a:gd name="connsiteX0-951" fmla="*/ 0 w 12192000"/>
                <a:gd name="connsiteY0-952" fmla="*/ 1237702 h 1237702"/>
                <a:gd name="connsiteX1-953" fmla="*/ 6366287 w 12192000"/>
                <a:gd name="connsiteY1-954" fmla="*/ 4152 h 1237702"/>
                <a:gd name="connsiteX2-955" fmla="*/ 9110931 w 12192000"/>
                <a:gd name="connsiteY2-956" fmla="*/ 738733 h 1237702"/>
                <a:gd name="connsiteX3-957" fmla="*/ 10740390 w 12192000"/>
                <a:gd name="connsiteY3-958" fmla="*/ 608073 h 1237702"/>
                <a:gd name="connsiteX4-959" fmla="*/ 12192000 w 12192000"/>
                <a:gd name="connsiteY4-960" fmla="*/ 1237702 h 1237702"/>
                <a:gd name="connsiteX5-961" fmla="*/ 0 w 12192000"/>
                <a:gd name="connsiteY5-962" fmla="*/ 1237702 h 1237702"/>
              </a:gdLst>
              <a:ahLst/>
              <a:cxnLst>
                <a:cxn ang="0">
                  <a:pos x="connsiteX0-1" y="connsiteY0-2"/>
                </a:cxn>
                <a:cxn ang="0">
                  <a:pos x="connsiteX1-3" y="connsiteY1-4"/>
                </a:cxn>
                <a:cxn ang="0">
                  <a:pos x="connsiteX2-5" y="connsiteY2-6"/>
                </a:cxn>
                <a:cxn ang="0">
                  <a:pos x="connsiteX3-7" y="connsiteY3-8"/>
                </a:cxn>
                <a:cxn ang="0">
                  <a:pos x="connsiteX4-25" y="connsiteY4-26"/>
                </a:cxn>
                <a:cxn ang="0">
                  <a:pos x="connsiteX5-107" y="connsiteY5-108"/>
                </a:cxn>
              </a:cxnLst>
              <a:rect l="l" t="t" r="r" b="b"/>
              <a:pathLst>
                <a:path w="12192000" h="1237702">
                  <a:moveTo>
                    <a:pt x="0" y="1237702"/>
                  </a:moveTo>
                  <a:cubicBezTo>
                    <a:pt x="5393940" y="1170861"/>
                    <a:pt x="5041474" y="68263"/>
                    <a:pt x="6366287" y="4152"/>
                  </a:cubicBezTo>
                  <a:cubicBezTo>
                    <a:pt x="7691100" y="-59959"/>
                    <a:pt x="8381914" y="638080"/>
                    <a:pt x="9110931" y="738733"/>
                  </a:cubicBezTo>
                  <a:cubicBezTo>
                    <a:pt x="9839948" y="839386"/>
                    <a:pt x="10226879" y="524912"/>
                    <a:pt x="10740390" y="608073"/>
                  </a:cubicBezTo>
                  <a:cubicBezTo>
                    <a:pt x="11253901" y="691234"/>
                    <a:pt x="11410315" y="895274"/>
                    <a:pt x="12192000" y="1237702"/>
                  </a:cubicBezTo>
                  <a:lnTo>
                    <a:pt x="0" y="1237702"/>
                  </a:lnTo>
                  <a:close/>
                </a:path>
              </a:pathLst>
            </a:custGeom>
            <a:solidFill>
              <a:srgbClr val="222A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pitchFamily="34" charset="-122"/>
                <a:sym typeface="Arial" panose="020B0604020202020204"/>
              </a:endParaRPr>
            </a:p>
          </p:txBody>
        </p:sp>
      </p:grpSp>
      <p:grpSp>
        <p:nvGrpSpPr>
          <p:cNvPr id="8" name="组合 7"/>
          <p:cNvGrpSpPr/>
          <p:nvPr/>
        </p:nvGrpSpPr>
        <p:grpSpPr>
          <a:xfrm>
            <a:off x="4659515" y="963815"/>
            <a:ext cx="2872971" cy="2872971"/>
            <a:chOff x="9267768" y="1219414"/>
            <a:chExt cx="3459942" cy="3459942"/>
          </a:xfrm>
        </p:grpSpPr>
        <p:grpSp>
          <p:nvGrpSpPr>
            <p:cNvPr id="3" name="组合 2"/>
            <p:cNvGrpSpPr/>
            <p:nvPr/>
          </p:nvGrpSpPr>
          <p:grpSpPr>
            <a:xfrm>
              <a:off x="9666289" y="3779257"/>
              <a:ext cx="2503246" cy="900099"/>
              <a:chOff x="9666289" y="3779257"/>
              <a:chExt cx="2503246" cy="900099"/>
            </a:xfrm>
          </p:grpSpPr>
          <p:sp>
            <p:nvSpPr>
              <p:cNvPr id="39" name="任意多边形 38"/>
              <p:cNvSpPr/>
              <p:nvPr/>
            </p:nvSpPr>
            <p:spPr>
              <a:xfrm>
                <a:off x="9914142" y="3779257"/>
                <a:ext cx="2255393" cy="900099"/>
              </a:xfrm>
              <a:custGeom>
                <a:avLst/>
                <a:gdLst>
                  <a:gd name="connsiteX0" fmla="*/ 781120 w 2255393"/>
                  <a:gd name="connsiteY0" fmla="*/ 535 h 900099"/>
                  <a:gd name="connsiteX1" fmla="*/ 1492041 w 2255393"/>
                  <a:gd name="connsiteY1" fmla="*/ 418680 h 900099"/>
                  <a:gd name="connsiteX2" fmla="*/ 1568766 w 2255393"/>
                  <a:gd name="connsiteY2" fmla="*/ 476062 h 900099"/>
                  <a:gd name="connsiteX3" fmla="*/ 1592925 w 2255393"/>
                  <a:gd name="connsiteY3" fmla="*/ 494130 h 900099"/>
                  <a:gd name="connsiteX4" fmla="*/ 1692245 w 2255393"/>
                  <a:gd name="connsiteY4" fmla="*/ 540272 h 900099"/>
                  <a:gd name="connsiteX5" fmla="*/ 1947200 w 2255393"/>
                  <a:gd name="connsiteY5" fmla="*/ 526350 h 900099"/>
                  <a:gd name="connsiteX6" fmla="*/ 1948724 w 2255393"/>
                  <a:gd name="connsiteY6" fmla="*/ 525726 h 900099"/>
                  <a:gd name="connsiteX7" fmla="*/ 2018169 w 2255393"/>
                  <a:gd name="connsiteY7" fmla="*/ 497290 h 900099"/>
                  <a:gd name="connsiteX8" fmla="*/ 2217014 w 2255393"/>
                  <a:gd name="connsiteY8" fmla="*/ 434377 h 900099"/>
                  <a:gd name="connsiteX9" fmla="*/ 2255393 w 2255393"/>
                  <a:gd name="connsiteY9" fmla="*/ 440190 h 900099"/>
                  <a:gd name="connsiteX10" fmla="*/ 2184020 w 2255393"/>
                  <a:gd name="connsiteY10" fmla="*/ 505058 h 900099"/>
                  <a:gd name="connsiteX11" fmla="*/ 2050841 w 2255393"/>
                  <a:gd name="connsiteY11" fmla="*/ 604647 h 900099"/>
                  <a:gd name="connsiteX12" fmla="*/ 2046707 w 2255393"/>
                  <a:gd name="connsiteY12" fmla="*/ 607159 h 900099"/>
                  <a:gd name="connsiteX13" fmla="*/ 1908205 w 2255393"/>
                  <a:gd name="connsiteY13" fmla="*/ 691301 h 900099"/>
                  <a:gd name="connsiteX14" fmla="*/ 1432248 w 2255393"/>
                  <a:gd name="connsiteY14" fmla="*/ 864952 h 900099"/>
                  <a:gd name="connsiteX15" fmla="*/ 1364615 w 2255393"/>
                  <a:gd name="connsiteY15" fmla="*/ 875274 h 900099"/>
                  <a:gd name="connsiteX16" fmla="*/ 1260478 w 2255393"/>
                  <a:gd name="connsiteY16" fmla="*/ 891167 h 900099"/>
                  <a:gd name="connsiteX17" fmla="*/ 1083598 w 2255393"/>
                  <a:gd name="connsiteY17" fmla="*/ 900099 h 900099"/>
                  <a:gd name="connsiteX18" fmla="*/ 906718 w 2255393"/>
                  <a:gd name="connsiteY18" fmla="*/ 891167 h 900099"/>
                  <a:gd name="connsiteX19" fmla="*/ 802581 w 2255393"/>
                  <a:gd name="connsiteY19" fmla="*/ 875274 h 900099"/>
                  <a:gd name="connsiteX20" fmla="*/ 734948 w 2255393"/>
                  <a:gd name="connsiteY20" fmla="*/ 864952 h 900099"/>
                  <a:gd name="connsiteX21" fmla="*/ 116355 w 2255393"/>
                  <a:gd name="connsiteY21" fmla="*/ 604647 h 900099"/>
                  <a:gd name="connsiteX22" fmla="*/ 0 w 2255393"/>
                  <a:gd name="connsiteY22" fmla="*/ 517639 h 900099"/>
                  <a:gd name="connsiteX23" fmla="*/ 90232 w 2255393"/>
                  <a:gd name="connsiteY23" fmla="*/ 453366 h 900099"/>
                  <a:gd name="connsiteX24" fmla="*/ 468722 w 2255393"/>
                  <a:gd name="connsiteY24" fmla="*/ 99514 h 900099"/>
                  <a:gd name="connsiteX25" fmla="*/ 483937 w 2255393"/>
                  <a:gd name="connsiteY25" fmla="*/ 89036 h 900099"/>
                  <a:gd name="connsiteX26" fmla="*/ 535891 w 2255393"/>
                  <a:gd name="connsiteY26" fmla="*/ 53258 h 900099"/>
                  <a:gd name="connsiteX27" fmla="*/ 693361 w 2255393"/>
                  <a:gd name="connsiteY27" fmla="*/ 3037 h 900099"/>
                  <a:gd name="connsiteX28" fmla="*/ 781120 w 2255393"/>
                  <a:gd name="connsiteY28" fmla="*/ 535 h 9000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255393" h="900099">
                    <a:moveTo>
                      <a:pt x="781120" y="535"/>
                    </a:moveTo>
                    <a:cubicBezTo>
                      <a:pt x="1093427" y="13531"/>
                      <a:pt x="1303902" y="260612"/>
                      <a:pt x="1492041" y="418680"/>
                    </a:cubicBezTo>
                    <a:lnTo>
                      <a:pt x="1568766" y="476062"/>
                    </a:lnTo>
                    <a:lnTo>
                      <a:pt x="1592925" y="494130"/>
                    </a:lnTo>
                    <a:cubicBezTo>
                      <a:pt x="1626133" y="515043"/>
                      <a:pt x="1659080" y="531071"/>
                      <a:pt x="1692245" y="540272"/>
                    </a:cubicBezTo>
                    <a:cubicBezTo>
                      <a:pt x="1791739" y="567877"/>
                      <a:pt x="1873726" y="552788"/>
                      <a:pt x="1947200" y="526350"/>
                    </a:cubicBezTo>
                    <a:lnTo>
                      <a:pt x="1948724" y="525726"/>
                    </a:lnTo>
                    <a:lnTo>
                      <a:pt x="2018169" y="497290"/>
                    </a:lnTo>
                    <a:cubicBezTo>
                      <a:pt x="2086967" y="466770"/>
                      <a:pt x="2150250" y="435351"/>
                      <a:pt x="2217014" y="434377"/>
                    </a:cubicBezTo>
                    <a:lnTo>
                      <a:pt x="2255393" y="440190"/>
                    </a:lnTo>
                    <a:lnTo>
                      <a:pt x="2184020" y="505058"/>
                    </a:lnTo>
                    <a:cubicBezTo>
                      <a:pt x="2141300" y="540314"/>
                      <a:pt x="2096859" y="573559"/>
                      <a:pt x="2050841" y="604647"/>
                    </a:cubicBezTo>
                    <a:lnTo>
                      <a:pt x="2046707" y="607159"/>
                    </a:lnTo>
                    <a:lnTo>
                      <a:pt x="1908205" y="691301"/>
                    </a:lnTo>
                    <a:cubicBezTo>
                      <a:pt x="1761130" y="771197"/>
                      <a:pt x="1601173" y="830385"/>
                      <a:pt x="1432248" y="864952"/>
                    </a:cubicBezTo>
                    <a:lnTo>
                      <a:pt x="1364615" y="875274"/>
                    </a:lnTo>
                    <a:lnTo>
                      <a:pt x="1260478" y="891167"/>
                    </a:lnTo>
                    <a:cubicBezTo>
                      <a:pt x="1202321" y="897074"/>
                      <a:pt x="1143313" y="900099"/>
                      <a:pt x="1083598" y="900099"/>
                    </a:cubicBezTo>
                    <a:cubicBezTo>
                      <a:pt x="1023883" y="900099"/>
                      <a:pt x="964875" y="897074"/>
                      <a:pt x="906718" y="891167"/>
                    </a:cubicBezTo>
                    <a:lnTo>
                      <a:pt x="802581" y="875274"/>
                    </a:lnTo>
                    <a:lnTo>
                      <a:pt x="734948" y="864952"/>
                    </a:lnTo>
                    <a:cubicBezTo>
                      <a:pt x="509714" y="818863"/>
                      <a:pt x="300425" y="729003"/>
                      <a:pt x="116355" y="604647"/>
                    </a:cubicBezTo>
                    <a:lnTo>
                      <a:pt x="0" y="517639"/>
                    </a:lnTo>
                    <a:lnTo>
                      <a:pt x="90232" y="453366"/>
                    </a:lnTo>
                    <a:cubicBezTo>
                      <a:pt x="261222" y="319886"/>
                      <a:pt x="359902" y="186504"/>
                      <a:pt x="468722" y="99514"/>
                    </a:cubicBezTo>
                    <a:lnTo>
                      <a:pt x="483937" y="89036"/>
                    </a:lnTo>
                    <a:lnTo>
                      <a:pt x="535891" y="53258"/>
                    </a:lnTo>
                    <a:cubicBezTo>
                      <a:pt x="582361" y="26626"/>
                      <a:pt x="633092" y="8898"/>
                      <a:pt x="693361" y="3037"/>
                    </a:cubicBezTo>
                    <a:cubicBezTo>
                      <a:pt x="723495" y="107"/>
                      <a:pt x="752729" y="-647"/>
                      <a:pt x="781120" y="535"/>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pitchFamily="34" charset="-122"/>
                  <a:sym typeface="Arial" panose="020B0604020202020204"/>
                </a:endParaRPr>
              </a:p>
            </p:txBody>
          </p:sp>
          <p:sp>
            <p:nvSpPr>
              <p:cNvPr id="37" name="任意多边形 36"/>
              <p:cNvSpPr/>
              <p:nvPr/>
            </p:nvSpPr>
            <p:spPr>
              <a:xfrm>
                <a:off x="9666289" y="3815784"/>
                <a:ext cx="731790" cy="481112"/>
              </a:xfrm>
              <a:custGeom>
                <a:avLst/>
                <a:gdLst>
                  <a:gd name="connsiteX0" fmla="*/ 452434 w 731790"/>
                  <a:gd name="connsiteY0" fmla="*/ 1607 h 481112"/>
                  <a:gd name="connsiteX1" fmla="*/ 703451 w 731790"/>
                  <a:gd name="connsiteY1" fmla="*/ 39793 h 481112"/>
                  <a:gd name="connsiteX2" fmla="*/ 731790 w 731790"/>
                  <a:gd name="connsiteY2" fmla="*/ 52509 h 481112"/>
                  <a:gd name="connsiteX3" fmla="*/ 716575 w 731790"/>
                  <a:gd name="connsiteY3" fmla="*/ 62987 h 481112"/>
                  <a:gd name="connsiteX4" fmla="*/ 338085 w 731790"/>
                  <a:gd name="connsiteY4" fmla="*/ 416839 h 481112"/>
                  <a:gd name="connsiteX5" fmla="*/ 247853 w 731790"/>
                  <a:gd name="connsiteY5" fmla="*/ 481112 h 481112"/>
                  <a:gd name="connsiteX6" fmla="*/ 231029 w 731790"/>
                  <a:gd name="connsiteY6" fmla="*/ 468531 h 481112"/>
                  <a:gd name="connsiteX7" fmla="*/ 108177 w 731790"/>
                  <a:gd name="connsiteY7" fmla="*/ 356875 h 481112"/>
                  <a:gd name="connsiteX8" fmla="*/ 0 w 731790"/>
                  <a:gd name="connsiteY8" fmla="*/ 237851 h 481112"/>
                  <a:gd name="connsiteX9" fmla="*/ 52356 w 731790"/>
                  <a:gd name="connsiteY9" fmla="*/ 195010 h 481112"/>
                  <a:gd name="connsiteX10" fmla="*/ 452434 w 731790"/>
                  <a:gd name="connsiteY10" fmla="*/ 1607 h 481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31790" h="481112">
                    <a:moveTo>
                      <a:pt x="452434" y="1607"/>
                    </a:moveTo>
                    <a:cubicBezTo>
                      <a:pt x="541957" y="-5207"/>
                      <a:pt x="625350" y="10062"/>
                      <a:pt x="703451" y="39793"/>
                    </a:cubicBezTo>
                    <a:lnTo>
                      <a:pt x="731790" y="52509"/>
                    </a:lnTo>
                    <a:lnTo>
                      <a:pt x="716575" y="62987"/>
                    </a:lnTo>
                    <a:cubicBezTo>
                      <a:pt x="607755" y="149977"/>
                      <a:pt x="509075" y="283359"/>
                      <a:pt x="338085" y="416839"/>
                    </a:cubicBezTo>
                    <a:lnTo>
                      <a:pt x="247853" y="481112"/>
                    </a:lnTo>
                    <a:lnTo>
                      <a:pt x="231029" y="468531"/>
                    </a:lnTo>
                    <a:cubicBezTo>
                      <a:pt x="188308" y="433275"/>
                      <a:pt x="147310" y="396009"/>
                      <a:pt x="108177" y="356875"/>
                    </a:cubicBezTo>
                    <a:lnTo>
                      <a:pt x="0" y="237851"/>
                    </a:lnTo>
                    <a:lnTo>
                      <a:pt x="52356" y="195010"/>
                    </a:lnTo>
                    <a:cubicBezTo>
                      <a:pt x="182928" y="90800"/>
                      <a:pt x="303229" y="12964"/>
                      <a:pt x="452434" y="1607"/>
                    </a:cubicBez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pitchFamily="34" charset="-122"/>
                  <a:sym typeface="Arial" panose="020B0604020202020204"/>
                </a:endParaRPr>
              </a:p>
            </p:txBody>
          </p:sp>
          <p:sp>
            <p:nvSpPr>
              <p:cNvPr id="36" name="任意多边形 35"/>
              <p:cNvSpPr/>
              <p:nvPr/>
            </p:nvSpPr>
            <p:spPr>
              <a:xfrm>
                <a:off x="11482908" y="4199004"/>
                <a:ext cx="379958" cy="135222"/>
              </a:xfrm>
              <a:custGeom>
                <a:avLst/>
                <a:gdLst>
                  <a:gd name="connsiteX0" fmla="*/ 172010 w 379958"/>
                  <a:gd name="connsiteY0" fmla="*/ 47 h 135222"/>
                  <a:gd name="connsiteX1" fmla="*/ 376168 w 379958"/>
                  <a:gd name="connsiteY1" fmla="*/ 102829 h 135222"/>
                  <a:gd name="connsiteX2" fmla="*/ 379958 w 379958"/>
                  <a:gd name="connsiteY2" fmla="*/ 105979 h 135222"/>
                  <a:gd name="connsiteX3" fmla="*/ 378434 w 379958"/>
                  <a:gd name="connsiteY3" fmla="*/ 106603 h 135222"/>
                  <a:gd name="connsiteX4" fmla="*/ 123479 w 379958"/>
                  <a:gd name="connsiteY4" fmla="*/ 120525 h 135222"/>
                  <a:gd name="connsiteX5" fmla="*/ 24159 w 379958"/>
                  <a:gd name="connsiteY5" fmla="*/ 74383 h 135222"/>
                  <a:gd name="connsiteX6" fmla="*/ 0 w 379958"/>
                  <a:gd name="connsiteY6" fmla="*/ 56315 h 135222"/>
                  <a:gd name="connsiteX7" fmla="*/ 45236 w 379958"/>
                  <a:gd name="connsiteY7" fmla="*/ 32803 h 135222"/>
                  <a:gd name="connsiteX8" fmla="*/ 172010 w 379958"/>
                  <a:gd name="connsiteY8" fmla="*/ 47 h 1352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9958" h="135222">
                    <a:moveTo>
                      <a:pt x="172010" y="47"/>
                    </a:moveTo>
                    <a:cubicBezTo>
                      <a:pt x="249198" y="1905"/>
                      <a:pt x="311156" y="47855"/>
                      <a:pt x="376168" y="102829"/>
                    </a:cubicBezTo>
                    <a:lnTo>
                      <a:pt x="379958" y="105979"/>
                    </a:lnTo>
                    <a:lnTo>
                      <a:pt x="378434" y="106603"/>
                    </a:lnTo>
                    <a:cubicBezTo>
                      <a:pt x="304960" y="133041"/>
                      <a:pt x="222973" y="148130"/>
                      <a:pt x="123479" y="120525"/>
                    </a:cubicBezTo>
                    <a:cubicBezTo>
                      <a:pt x="90314" y="111324"/>
                      <a:pt x="57367" y="95296"/>
                      <a:pt x="24159" y="74383"/>
                    </a:cubicBezTo>
                    <a:lnTo>
                      <a:pt x="0" y="56315"/>
                    </a:lnTo>
                    <a:lnTo>
                      <a:pt x="45236" y="32803"/>
                    </a:lnTo>
                    <a:cubicBezTo>
                      <a:pt x="90190" y="12260"/>
                      <a:pt x="133416" y="-882"/>
                      <a:pt x="172010" y="47"/>
                    </a:cubicBez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pitchFamily="34" charset="-122"/>
                  <a:sym typeface="Arial" panose="020B0604020202020204"/>
                </a:endParaRPr>
              </a:p>
            </p:txBody>
          </p:sp>
        </p:grpSp>
        <p:sp>
          <p:nvSpPr>
            <p:cNvPr id="31" name="任意多边形 30"/>
            <p:cNvSpPr/>
            <p:nvPr/>
          </p:nvSpPr>
          <p:spPr>
            <a:xfrm>
              <a:off x="9267768" y="1219414"/>
              <a:ext cx="3459942" cy="3085569"/>
            </a:xfrm>
            <a:custGeom>
              <a:avLst/>
              <a:gdLst>
                <a:gd name="connsiteX0" fmla="*/ 1729971 w 3459942"/>
                <a:gd name="connsiteY0" fmla="*/ 0 h 3085569"/>
                <a:gd name="connsiteX1" fmla="*/ 3459942 w 3459942"/>
                <a:gd name="connsiteY1" fmla="*/ 1729971 h 3085569"/>
                <a:gd name="connsiteX2" fmla="*/ 2953245 w 3459942"/>
                <a:gd name="connsiteY2" fmla="*/ 2953245 h 3085569"/>
                <a:gd name="connsiteX3" fmla="*/ 2901766 w 3459942"/>
                <a:gd name="connsiteY3" fmla="*/ 3000033 h 3085569"/>
                <a:gd name="connsiteX4" fmla="*/ 2863387 w 3459942"/>
                <a:gd name="connsiteY4" fmla="*/ 2994220 h 3085569"/>
                <a:gd name="connsiteX5" fmla="*/ 2664542 w 3459942"/>
                <a:gd name="connsiteY5" fmla="*/ 3057133 h 3085569"/>
                <a:gd name="connsiteX6" fmla="*/ 2595097 w 3459942"/>
                <a:gd name="connsiteY6" fmla="*/ 3085569 h 3085569"/>
                <a:gd name="connsiteX7" fmla="*/ 2591307 w 3459942"/>
                <a:gd name="connsiteY7" fmla="*/ 3082419 h 3085569"/>
                <a:gd name="connsiteX8" fmla="*/ 2387149 w 3459942"/>
                <a:gd name="connsiteY8" fmla="*/ 2979637 h 3085569"/>
                <a:gd name="connsiteX9" fmla="*/ 2260375 w 3459942"/>
                <a:gd name="connsiteY9" fmla="*/ 3012393 h 3085569"/>
                <a:gd name="connsiteX10" fmla="*/ 2215139 w 3459942"/>
                <a:gd name="connsiteY10" fmla="*/ 3035905 h 3085569"/>
                <a:gd name="connsiteX11" fmla="*/ 2138414 w 3459942"/>
                <a:gd name="connsiteY11" fmla="*/ 2978523 h 3085569"/>
                <a:gd name="connsiteX12" fmla="*/ 1339734 w 3459942"/>
                <a:gd name="connsiteY12" fmla="*/ 2562880 h 3085569"/>
                <a:gd name="connsiteX13" fmla="*/ 1182264 w 3459942"/>
                <a:gd name="connsiteY13" fmla="*/ 2613101 h 3085569"/>
                <a:gd name="connsiteX14" fmla="*/ 1130310 w 3459942"/>
                <a:gd name="connsiteY14" fmla="*/ 2648879 h 3085569"/>
                <a:gd name="connsiteX15" fmla="*/ 1101971 w 3459942"/>
                <a:gd name="connsiteY15" fmla="*/ 2636163 h 3085569"/>
                <a:gd name="connsiteX16" fmla="*/ 850954 w 3459942"/>
                <a:gd name="connsiteY16" fmla="*/ 2597977 h 3085569"/>
                <a:gd name="connsiteX17" fmla="*/ 450876 w 3459942"/>
                <a:gd name="connsiteY17" fmla="*/ 2791380 h 3085569"/>
                <a:gd name="connsiteX18" fmla="*/ 398520 w 3459942"/>
                <a:gd name="connsiteY18" fmla="*/ 2834221 h 3085569"/>
                <a:gd name="connsiteX19" fmla="*/ 395041 w 3459942"/>
                <a:gd name="connsiteY19" fmla="*/ 2830393 h 3085569"/>
                <a:gd name="connsiteX20" fmla="*/ 0 w 3459942"/>
                <a:gd name="connsiteY20" fmla="*/ 1729971 h 3085569"/>
                <a:gd name="connsiteX21" fmla="*/ 1729971 w 3459942"/>
                <a:gd name="connsiteY21" fmla="*/ 0 h 3085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459942" h="3085569">
                  <a:moveTo>
                    <a:pt x="1729971" y="0"/>
                  </a:moveTo>
                  <a:cubicBezTo>
                    <a:pt x="2685408" y="0"/>
                    <a:pt x="3459942" y="774534"/>
                    <a:pt x="3459942" y="1729971"/>
                  </a:cubicBezTo>
                  <a:cubicBezTo>
                    <a:pt x="3459942" y="2207690"/>
                    <a:pt x="3266309" y="2640182"/>
                    <a:pt x="2953245" y="2953245"/>
                  </a:cubicBezTo>
                  <a:lnTo>
                    <a:pt x="2901766" y="3000033"/>
                  </a:lnTo>
                  <a:lnTo>
                    <a:pt x="2863387" y="2994220"/>
                  </a:lnTo>
                  <a:cubicBezTo>
                    <a:pt x="2796623" y="2995194"/>
                    <a:pt x="2733340" y="3026613"/>
                    <a:pt x="2664542" y="3057133"/>
                  </a:cubicBezTo>
                  <a:lnTo>
                    <a:pt x="2595097" y="3085569"/>
                  </a:lnTo>
                  <a:lnTo>
                    <a:pt x="2591307" y="3082419"/>
                  </a:lnTo>
                  <a:cubicBezTo>
                    <a:pt x="2526295" y="3027445"/>
                    <a:pt x="2464337" y="2981495"/>
                    <a:pt x="2387149" y="2979637"/>
                  </a:cubicBezTo>
                  <a:cubicBezTo>
                    <a:pt x="2348555" y="2978708"/>
                    <a:pt x="2305329" y="2991850"/>
                    <a:pt x="2260375" y="3012393"/>
                  </a:cubicBezTo>
                  <a:lnTo>
                    <a:pt x="2215139" y="3035905"/>
                  </a:lnTo>
                  <a:lnTo>
                    <a:pt x="2138414" y="2978523"/>
                  </a:lnTo>
                  <a:cubicBezTo>
                    <a:pt x="1933171" y="2806085"/>
                    <a:pt x="1701347" y="2527714"/>
                    <a:pt x="1339734" y="2562880"/>
                  </a:cubicBezTo>
                  <a:cubicBezTo>
                    <a:pt x="1279465" y="2568741"/>
                    <a:pt x="1228734" y="2586469"/>
                    <a:pt x="1182264" y="2613101"/>
                  </a:cubicBezTo>
                  <a:lnTo>
                    <a:pt x="1130310" y="2648879"/>
                  </a:lnTo>
                  <a:lnTo>
                    <a:pt x="1101971" y="2636163"/>
                  </a:lnTo>
                  <a:cubicBezTo>
                    <a:pt x="1023870" y="2606432"/>
                    <a:pt x="940477" y="2591163"/>
                    <a:pt x="850954" y="2597977"/>
                  </a:cubicBezTo>
                  <a:cubicBezTo>
                    <a:pt x="701749" y="2609334"/>
                    <a:pt x="581448" y="2687170"/>
                    <a:pt x="450876" y="2791380"/>
                  </a:cubicBezTo>
                  <a:lnTo>
                    <a:pt x="398520" y="2834221"/>
                  </a:lnTo>
                  <a:lnTo>
                    <a:pt x="395041" y="2830393"/>
                  </a:lnTo>
                  <a:cubicBezTo>
                    <a:pt x="148251" y="2531353"/>
                    <a:pt x="0" y="2147975"/>
                    <a:pt x="0" y="1729971"/>
                  </a:cubicBezTo>
                  <a:cubicBezTo>
                    <a:pt x="0" y="774534"/>
                    <a:pt x="774534" y="0"/>
                    <a:pt x="1729971" y="0"/>
                  </a:cubicBezTo>
                  <a:close/>
                </a:path>
              </a:pathLst>
            </a:custGeom>
            <a:solidFill>
              <a:srgbClr val="222A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pitchFamily="34" charset="-122"/>
                <a:sym typeface="Arial" panose="020B0604020202020204"/>
              </a:endParaRPr>
            </a:p>
          </p:txBody>
        </p:sp>
      </p:grpSp>
      <p:sp>
        <p:nvSpPr>
          <p:cNvPr id="18" name="矩形 17"/>
          <p:cNvSpPr/>
          <p:nvPr/>
        </p:nvSpPr>
        <p:spPr>
          <a:xfrm>
            <a:off x="3848100" y="1978481"/>
            <a:ext cx="4838700" cy="53277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600" b="1" i="0" u="none" strike="noStrike" kern="1200" cap="none" spc="2500" normalizeH="0" baseline="0" noProof="0" dirty="0">
                <a:ln>
                  <a:noFill/>
                </a:ln>
                <a:solidFill>
                  <a:srgbClr val="222A35"/>
                </a:solidFill>
                <a:effectLst/>
                <a:uLnTx/>
                <a:uFillTx/>
                <a:latin typeface="Arial" panose="020B0604020202020204"/>
                <a:ea typeface="微软雅黑" panose="020B0503020204020204" pitchFamily="34" charset="-122"/>
                <a:sym typeface="Arial" panose="020B0604020202020204"/>
              </a:rPr>
              <a:t>P</a:t>
            </a:r>
            <a:r>
              <a:rPr kumimoji="0" lang="en-US" altLang="zh-CN" sz="3600" b="1" i="0" u="none" strike="noStrike" kern="1200" cap="none" spc="2500" normalizeH="0" baseline="0" noProof="0" dirty="0">
                <a:ln>
                  <a:noFill/>
                </a:ln>
                <a:solidFill>
                  <a:srgbClr val="1CA8BC"/>
                </a:solidFill>
                <a:effectLst/>
                <a:uLnTx/>
                <a:uFillTx/>
                <a:latin typeface="Arial" panose="020B0604020202020204"/>
                <a:ea typeface="微软雅黑" panose="020B0503020204020204" pitchFamily="34" charset="-122"/>
                <a:sym typeface="Arial" panose="020B0604020202020204"/>
              </a:rPr>
              <a:t>ART 0</a:t>
            </a:r>
            <a:r>
              <a:rPr kumimoji="0" lang="en-US" altLang="zh-CN" sz="3600" b="1" i="0" u="none" strike="noStrike" kern="1200" cap="none" spc="2500" normalizeH="0" baseline="0" noProof="0" dirty="0">
                <a:ln>
                  <a:noFill/>
                </a:ln>
                <a:solidFill>
                  <a:srgbClr val="222A35"/>
                </a:solidFill>
                <a:effectLst/>
                <a:uLnTx/>
                <a:uFillTx/>
                <a:latin typeface="Arial" panose="020B0604020202020204"/>
                <a:ea typeface="微软雅黑" panose="020B0503020204020204" pitchFamily="34" charset="-122"/>
                <a:sym typeface="Arial" panose="020B0604020202020204"/>
              </a:rPr>
              <a:t>2</a:t>
            </a:r>
            <a:endParaRPr kumimoji="0" lang="zh-CN" altLang="en-US" sz="3600" b="1" i="0" u="none" strike="noStrike" kern="1200" cap="none" spc="2500" normalizeH="0" baseline="0" noProof="0" dirty="0">
              <a:ln>
                <a:noFill/>
              </a:ln>
              <a:solidFill>
                <a:srgbClr val="222A35"/>
              </a:solidFill>
              <a:effectLst/>
              <a:uLnTx/>
              <a:uFillTx/>
              <a:latin typeface="Arial" panose="020B0604020202020204"/>
              <a:ea typeface="微软雅黑" panose="020B0503020204020204" pitchFamily="34" charset="-122"/>
              <a:sym typeface="Arial" panose="020B0604020202020204"/>
            </a:endParaRPr>
          </a:p>
        </p:txBody>
      </p:sp>
      <p:sp>
        <p:nvSpPr>
          <p:cNvPr id="43" name="文本框 42"/>
          <p:cNvSpPr txBox="1"/>
          <p:nvPr/>
        </p:nvSpPr>
        <p:spPr>
          <a:xfrm>
            <a:off x="3545332" y="4147244"/>
            <a:ext cx="5743232" cy="1539268"/>
          </a:xfrm>
          <a:prstGeom prst="rect">
            <a:avLst/>
          </a:prstGeom>
          <a:noFill/>
        </p:spPr>
        <p:txBody>
          <a:bodyPr wrap="square" rtlCol="0">
            <a:spAutoFit/>
          </a:bodyPr>
          <a:lstStyle/>
          <a:p>
            <a:pPr algn="ctr">
              <a:lnSpc>
                <a:spcPct val="107000"/>
              </a:lnSpc>
              <a:spcAft>
                <a:spcPts val="800"/>
              </a:spcAft>
            </a:pPr>
            <a:r>
              <a:rPr lang="en-GB" sz="2400" b="1" kern="100" dirty="0">
                <a:effectLst/>
                <a:latin typeface="Arial" panose="020B0604020202020204" pitchFamily="34" charset="0"/>
                <a:ea typeface="Calibri" panose="020F0502020204030204" pitchFamily="34" charset="0"/>
                <a:cs typeface="Arial" panose="020B0604020202020204" pitchFamily="34" charset="0"/>
              </a:rPr>
              <a:t>Model-view-controller (MVC) &amp; Model-template-view (MTV) Architecture</a:t>
            </a:r>
            <a:endParaRPr lang="en-GB" sz="2400" b="1" kern="100" dirty="0">
              <a:effectLst/>
              <a:latin typeface="Arial" panose="020B0604020202020204" pitchFamily="34" charset="0"/>
              <a:ea typeface="Calibri" panose="020F050202020403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600" b="1" i="0" u="none" strike="noStrike" kern="1200" cap="none" spc="600" normalizeH="0" baseline="0" noProof="0" dirty="0">
              <a:ln>
                <a:noFill/>
              </a:ln>
              <a:solidFill>
                <a:srgbClr val="222A35"/>
              </a:solidFill>
              <a:effectLst/>
              <a:uLnTx/>
              <a:uFillTx/>
              <a:latin typeface="Arial" panose="020B0604020202020204"/>
              <a:ea typeface="微软雅黑" panose="020B0503020204020204" pitchFamily="34" charset="-122"/>
              <a:sym typeface="Arial" panose="020B0604020202020204"/>
            </a:endParaRPr>
          </a:p>
        </p:txBody>
      </p:sp>
      <p:grpSp>
        <p:nvGrpSpPr>
          <p:cNvPr id="15" name="组合 14"/>
          <p:cNvGrpSpPr/>
          <p:nvPr/>
        </p:nvGrpSpPr>
        <p:grpSpPr>
          <a:xfrm>
            <a:off x="1265499" y="-1702443"/>
            <a:ext cx="9661002" cy="9661002"/>
            <a:chOff x="1265499" y="-1702443"/>
            <a:chExt cx="9661002" cy="9661002"/>
          </a:xfrm>
        </p:grpSpPr>
        <p:sp>
          <p:nvSpPr>
            <p:cNvPr id="16" name="椭圆 15"/>
            <p:cNvSpPr/>
            <p:nvPr/>
          </p:nvSpPr>
          <p:spPr bwMode="auto">
            <a:xfrm>
              <a:off x="1439119" y="-1528823"/>
              <a:ext cx="9313762" cy="9313762"/>
            </a:xfrm>
            <a:prstGeom prst="ellipse">
              <a:avLst/>
            </a:prstGeom>
            <a:noFill/>
            <a:ln w="12700" cap="rnd" cmpd="sng" algn="ctr">
              <a:gradFill flip="none" rotWithShape="1">
                <a:gsLst>
                  <a:gs pos="0">
                    <a:srgbClr val="222A35">
                      <a:alpha val="30000"/>
                    </a:srgbClr>
                  </a:gs>
                  <a:gs pos="100000">
                    <a:srgbClr val="222A35">
                      <a:alpha val="79000"/>
                    </a:srgbClr>
                  </a:gs>
                </a:gsLst>
                <a:lin ang="16200000" scaled="1"/>
                <a:tileRect/>
              </a:gradFill>
              <a:prstDash val="sysDot"/>
              <a:round/>
              <a:headEnd type="none" w="med" len="med"/>
              <a:tailEnd type="none" w="med" len="med"/>
            </a:ln>
            <a:effectLst/>
          </p:spPr>
          <p:txBody>
            <a:bodyPr vert="horz" wrap="none" lIns="91440" tIns="45720" rIns="91440" bIns="45720" numCol="1" rtlCol="0"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1" i="0" u="none" strike="noStrike" kern="0" cap="none" spc="0" normalizeH="0" baseline="0" noProof="0">
                <a:ln>
                  <a:noFill/>
                </a:ln>
                <a:solidFill>
                  <a:prstClr val="black"/>
                </a:solidFill>
                <a:effectLst/>
                <a:uLnTx/>
                <a:uFillTx/>
                <a:latin typeface="Arial" panose="020B0604020202020204"/>
                <a:ea typeface="微软雅黑" panose="020B0503020204020204" pitchFamily="34" charset="-122"/>
                <a:sym typeface="Arial" panose="020B0604020202020204"/>
              </a:endParaRPr>
            </a:p>
          </p:txBody>
        </p:sp>
        <p:sp>
          <p:nvSpPr>
            <p:cNvPr id="17" name="椭圆 16"/>
            <p:cNvSpPr/>
            <p:nvPr/>
          </p:nvSpPr>
          <p:spPr bwMode="auto">
            <a:xfrm>
              <a:off x="1265499" y="-1702443"/>
              <a:ext cx="9661002" cy="9661002"/>
            </a:xfrm>
            <a:prstGeom prst="ellipse">
              <a:avLst/>
            </a:prstGeom>
            <a:noFill/>
            <a:ln w="12700" cap="rnd" cmpd="sng" algn="ctr">
              <a:gradFill flip="none" rotWithShape="1">
                <a:gsLst>
                  <a:gs pos="0">
                    <a:srgbClr val="222A35">
                      <a:alpha val="3000"/>
                    </a:srgbClr>
                  </a:gs>
                  <a:gs pos="100000">
                    <a:srgbClr val="222A35">
                      <a:alpha val="61000"/>
                    </a:srgbClr>
                  </a:gs>
                </a:gsLst>
                <a:lin ang="16200000" scaled="1"/>
                <a:tileRect/>
              </a:gradFill>
              <a:prstDash val="solid"/>
              <a:round/>
              <a:headEnd type="none" w="med" len="med"/>
              <a:tailEnd type="none" w="med" len="med"/>
            </a:ln>
            <a:effectLst/>
          </p:spPr>
          <p:txBody>
            <a:bodyPr vert="horz" wrap="none" lIns="91440" tIns="45720" rIns="91440" bIns="45720" numCol="1" rtlCol="0"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1" i="0" u="none" strike="noStrike" kern="0" cap="none" spc="0" normalizeH="0" baseline="0" noProof="0">
                <a:ln>
                  <a:noFill/>
                </a:ln>
                <a:solidFill>
                  <a:prstClr val="black"/>
                </a:solidFill>
                <a:effectLst/>
                <a:uLnTx/>
                <a:uFillTx/>
                <a:latin typeface="Arial" panose="020B0604020202020204"/>
                <a:ea typeface="微软雅黑" panose="020B0503020204020204" pitchFamily="34" charset="-122"/>
                <a:sym typeface="Arial" panose="020B0604020202020204"/>
              </a:endParaRPr>
            </a:p>
          </p:txBody>
        </p:sp>
      </p:grpSp>
    </p:spTree>
  </p:cSld>
  <p:clrMapOvr>
    <a:masterClrMapping/>
  </p:clrMapOvr>
  <mc:AlternateContent xmlns:mc="http://schemas.openxmlformats.org/markup-compatibility/2006">
    <mc:Choice xmlns:p14="http://schemas.microsoft.com/office/powerpoint/2010/main" Requires="p14">
      <p:transition spd="slow" p14:dur="1500" advClick="0" advTm="5000">
        <p:random/>
      </p:transition>
    </mc:Choice>
    <mc:Fallback>
      <p:transition spd="slow" advClick="0" advTm="5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1000"/>
                                        <p:tgtEl>
                                          <p:spTgt spid="7"/>
                                        </p:tgtEl>
                                      </p:cBhvr>
                                    </p:animEffect>
                                  </p:childTnLst>
                                </p:cTn>
                              </p:par>
                            </p:childTnLst>
                          </p:cTn>
                        </p:par>
                        <p:par>
                          <p:cTn id="8" fill="hold">
                            <p:stCondLst>
                              <p:cond delay="1000"/>
                            </p:stCondLst>
                            <p:childTnLst>
                              <p:par>
                                <p:cTn id="9" presetID="42" presetClass="entr" presetSubtype="0" fill="hold"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fade">
                                      <p:cBhvr>
                                        <p:cTn id="11" dur="1000"/>
                                        <p:tgtEl>
                                          <p:spTgt spid="15"/>
                                        </p:tgtEl>
                                      </p:cBhvr>
                                    </p:animEffect>
                                    <p:anim calcmode="lin" valueType="num">
                                      <p:cBhvr>
                                        <p:cTn id="12" dur="1000" fill="hold"/>
                                        <p:tgtEl>
                                          <p:spTgt spid="15"/>
                                        </p:tgtEl>
                                        <p:attrNameLst>
                                          <p:attrName>ppt_x</p:attrName>
                                        </p:attrNameLst>
                                      </p:cBhvr>
                                      <p:tavLst>
                                        <p:tav tm="0">
                                          <p:val>
                                            <p:strVal val="#ppt_x"/>
                                          </p:val>
                                        </p:tav>
                                        <p:tav tm="100000">
                                          <p:val>
                                            <p:strVal val="#ppt_x"/>
                                          </p:val>
                                        </p:tav>
                                      </p:tavLst>
                                    </p:anim>
                                    <p:anim calcmode="lin" valueType="num">
                                      <p:cBhvr>
                                        <p:cTn id="13" dur="1000" fill="hold"/>
                                        <p:tgtEl>
                                          <p:spTgt spid="15"/>
                                        </p:tgtEl>
                                        <p:attrNameLst>
                                          <p:attrName>ppt_y</p:attrName>
                                        </p:attrNameLst>
                                      </p:cBhvr>
                                      <p:tavLst>
                                        <p:tav tm="0">
                                          <p:val>
                                            <p:strVal val="#ppt_y+.1"/>
                                          </p:val>
                                        </p:tav>
                                        <p:tav tm="100000">
                                          <p:val>
                                            <p:strVal val="#ppt_y"/>
                                          </p:val>
                                        </p:tav>
                                      </p:tavLst>
                                    </p:anim>
                                  </p:childTnLst>
                                </p:cTn>
                              </p:par>
                            </p:childTnLst>
                          </p:cTn>
                        </p:par>
                        <p:par>
                          <p:cTn id="14" fill="hold">
                            <p:stCondLst>
                              <p:cond delay="2000"/>
                            </p:stCondLst>
                            <p:childTnLst>
                              <p:par>
                                <p:cTn id="15" presetID="47" presetClass="entr" presetSubtype="0" fill="hold" nodeType="after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1000"/>
                                        <p:tgtEl>
                                          <p:spTgt spid="8"/>
                                        </p:tgtEl>
                                      </p:cBhvr>
                                    </p:animEffect>
                                    <p:anim calcmode="lin" valueType="num">
                                      <p:cBhvr>
                                        <p:cTn id="18" dur="1000" fill="hold"/>
                                        <p:tgtEl>
                                          <p:spTgt spid="8"/>
                                        </p:tgtEl>
                                        <p:attrNameLst>
                                          <p:attrName>ppt_x</p:attrName>
                                        </p:attrNameLst>
                                      </p:cBhvr>
                                      <p:tavLst>
                                        <p:tav tm="0">
                                          <p:val>
                                            <p:strVal val="#ppt_x"/>
                                          </p:val>
                                        </p:tav>
                                        <p:tav tm="100000">
                                          <p:val>
                                            <p:strVal val="#ppt_x"/>
                                          </p:val>
                                        </p:tav>
                                      </p:tavLst>
                                    </p:anim>
                                    <p:anim calcmode="lin" valueType="num">
                                      <p:cBhvr>
                                        <p:cTn id="19" dur="1000" fill="hold"/>
                                        <p:tgtEl>
                                          <p:spTgt spid="8"/>
                                        </p:tgtEl>
                                        <p:attrNameLst>
                                          <p:attrName>ppt_y</p:attrName>
                                        </p:attrNameLst>
                                      </p:cBhvr>
                                      <p:tavLst>
                                        <p:tav tm="0">
                                          <p:val>
                                            <p:strVal val="#ppt_y-.1"/>
                                          </p:val>
                                        </p:tav>
                                        <p:tav tm="100000">
                                          <p:val>
                                            <p:strVal val="#ppt_y"/>
                                          </p:val>
                                        </p:tav>
                                      </p:tavLst>
                                    </p:anim>
                                  </p:childTnLst>
                                </p:cTn>
                              </p:par>
                            </p:childTnLst>
                          </p:cTn>
                        </p:par>
                        <p:par>
                          <p:cTn id="20" fill="hold">
                            <p:stCondLst>
                              <p:cond delay="3000"/>
                            </p:stCondLst>
                            <p:childTnLst>
                              <p:par>
                                <p:cTn id="21" presetID="16" presetClass="entr" presetSubtype="37" fill="hold" grpId="0" nodeType="after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barn(outVertical)">
                                      <p:cBhvr>
                                        <p:cTn id="23"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组合 26"/>
          <p:cNvGrpSpPr/>
          <p:nvPr/>
        </p:nvGrpSpPr>
        <p:grpSpPr>
          <a:xfrm>
            <a:off x="442992" y="220315"/>
            <a:ext cx="5757408" cy="954107"/>
            <a:chOff x="5264375" y="652576"/>
            <a:chExt cx="5757408" cy="954107"/>
          </a:xfrm>
        </p:grpSpPr>
        <p:sp>
          <p:nvSpPr>
            <p:cNvPr id="28" name="椭圆 27"/>
            <p:cNvSpPr/>
            <p:nvPr>
              <p:custDataLst>
                <p:tags r:id="rId1"/>
              </p:custDataLst>
            </p:nvPr>
          </p:nvSpPr>
          <p:spPr bwMode="auto">
            <a:xfrm>
              <a:off x="5264375" y="752934"/>
              <a:ext cx="678583" cy="678583"/>
            </a:xfrm>
            <a:prstGeom prst="ellipse">
              <a:avLst/>
            </a:prstGeom>
            <a:noFill/>
            <a:ln w="12700" cap="flat" cmpd="sng" algn="ctr">
              <a:gradFill flip="none" rotWithShape="1">
                <a:gsLst>
                  <a:gs pos="0">
                    <a:srgbClr val="222A35"/>
                  </a:gs>
                  <a:gs pos="60000">
                    <a:srgbClr val="222A35">
                      <a:alpha val="0"/>
                    </a:srgbClr>
                  </a:gs>
                  <a:gs pos="40000">
                    <a:srgbClr val="222A35">
                      <a:alpha val="0"/>
                    </a:srgbClr>
                  </a:gs>
                  <a:gs pos="100000">
                    <a:srgbClr val="222A35"/>
                  </a:gs>
                </a:gsLst>
                <a:lin ang="16200000" scaled="1"/>
                <a:tileRect/>
              </a:gradFill>
              <a:prstDash val="solid"/>
              <a:round/>
              <a:headEnd type="none" w="med" len="med"/>
              <a:tailEnd type="none" w="med" len="med"/>
            </a:ln>
            <a:effectLst/>
          </p:spPr>
          <p:txBody>
            <a:bodyPr vert="horz" wrap="none" lIns="91440" tIns="45720" rIns="91440" bIns="4572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50" b="1" i="0" u="none" strike="noStrike" kern="0" cap="none" spc="0" normalizeH="0" baseline="0" noProof="0">
                <a:ln>
                  <a:noFill/>
                </a:ln>
                <a:solidFill>
                  <a:prstClr val="black"/>
                </a:solidFill>
                <a:effectLst/>
                <a:uLnTx/>
                <a:uFillTx/>
                <a:latin typeface="Arial" panose="020B0604020202020204"/>
                <a:ea typeface="微软雅黑" panose="020B0503020204020204" pitchFamily="34" charset="-122"/>
                <a:sym typeface="Arial" panose="020B0604020202020204"/>
              </a:endParaRPr>
            </a:p>
          </p:txBody>
        </p:sp>
        <p:sp>
          <p:nvSpPr>
            <p:cNvPr id="30" name="文本框 29"/>
            <p:cNvSpPr txBox="1"/>
            <p:nvPr>
              <p:custDataLst>
                <p:tags r:id="rId2"/>
              </p:custDataLst>
            </p:nvPr>
          </p:nvSpPr>
          <p:spPr>
            <a:xfrm>
              <a:off x="5418188" y="799257"/>
              <a:ext cx="370957"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3200" b="1" dirty="0">
                  <a:solidFill>
                    <a:srgbClr val="222A35"/>
                  </a:solidFill>
                  <a:latin typeface="Arial" panose="020B0604020202020204"/>
                  <a:ea typeface="微软雅黑" panose="020B0503020204020204" pitchFamily="34" charset="-122"/>
                  <a:sym typeface="Arial" panose="020B0604020202020204"/>
                </a:rPr>
                <a:t>2</a:t>
              </a:r>
              <a:endParaRPr lang="en-US" altLang="zh-CN" sz="3200" b="1" dirty="0">
                <a:solidFill>
                  <a:srgbClr val="222A35"/>
                </a:solidFill>
                <a:latin typeface="Arial" panose="020B0604020202020204"/>
                <a:ea typeface="微软雅黑" panose="020B0503020204020204" pitchFamily="34" charset="-122"/>
                <a:sym typeface="Arial" panose="020B0604020202020204"/>
              </a:endParaRPr>
            </a:p>
          </p:txBody>
        </p:sp>
        <p:sp>
          <p:nvSpPr>
            <p:cNvPr id="31" name="文本框 30"/>
            <p:cNvSpPr txBox="1"/>
            <p:nvPr>
              <p:custDataLst>
                <p:tags r:id="rId3"/>
              </p:custDataLst>
            </p:nvPr>
          </p:nvSpPr>
          <p:spPr>
            <a:xfrm>
              <a:off x="5942958" y="652576"/>
              <a:ext cx="5078825" cy="95410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GB" altLang="zh-CN" sz="2800" b="1" i="0" u="none" strike="noStrike" kern="1200" cap="none" normalizeH="0" baseline="0" noProof="0" dirty="0">
                  <a:ln>
                    <a:noFill/>
                  </a:ln>
                  <a:solidFill>
                    <a:srgbClr val="222A35"/>
                  </a:solidFill>
                  <a:effectLst/>
                  <a:uLnTx/>
                  <a:uFillTx/>
                  <a:latin typeface="Arial" panose="020B0604020202020204"/>
                  <a:ea typeface="微软雅黑" panose="020B0503020204020204" pitchFamily="34" charset="-122"/>
                  <a:sym typeface="Arial" panose="020B0604020202020204"/>
                </a:rPr>
                <a:t>The Model-view-controller (MVC) architecture</a:t>
              </a:r>
              <a:endParaRPr kumimoji="0" lang="zh-CN" altLang="en-US" sz="2800" b="1" i="0" u="none" strike="noStrike" kern="1200" cap="none" normalizeH="0" baseline="0" noProof="0" dirty="0">
                <a:ln>
                  <a:noFill/>
                </a:ln>
                <a:solidFill>
                  <a:srgbClr val="222A35"/>
                </a:solidFill>
                <a:effectLst/>
                <a:uLnTx/>
                <a:uFillTx/>
                <a:latin typeface="Arial" panose="020B0604020202020204"/>
                <a:ea typeface="微软雅黑" panose="020B0503020204020204" pitchFamily="34" charset="-122"/>
                <a:sym typeface="Arial" panose="020B0604020202020204"/>
              </a:endParaRPr>
            </a:p>
          </p:txBody>
        </p:sp>
      </p:grpSp>
      <p:sp>
        <p:nvSpPr>
          <p:cNvPr id="34" name="矩形 33"/>
          <p:cNvSpPr>
            <a:spLocks noGrp="1" noRot="1" noMove="1" noResize="1" noEditPoints="1" noAdjustHandles="1" noChangeArrowheads="1" noChangeShapeType="1"/>
          </p:cNvSpPr>
          <p:nvPr>
            <p:custDataLst>
              <p:tags r:id="rId4"/>
            </p:custDataLst>
          </p:nvPr>
        </p:nvSpPr>
        <p:spPr>
          <a:xfrm>
            <a:off x="6448097" y="0"/>
            <a:ext cx="5743903" cy="6858000"/>
          </a:xfrm>
          <a:prstGeom prst="rect">
            <a:avLst/>
          </a:prstGeom>
          <a:solidFill>
            <a:srgbClr val="222A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pitchFamily="34" charset="-122"/>
              <a:sym typeface="Arial" panose="020B0604020202020204"/>
            </a:endParaRPr>
          </a:p>
        </p:txBody>
      </p:sp>
      <p:sp>
        <p:nvSpPr>
          <p:cNvPr id="35" name="文本框 12"/>
          <p:cNvSpPr txBox="1"/>
          <p:nvPr>
            <p:custDataLst>
              <p:tags r:id="rId5"/>
            </p:custDataLst>
          </p:nvPr>
        </p:nvSpPr>
        <p:spPr>
          <a:xfrm>
            <a:off x="1121575" y="4142361"/>
            <a:ext cx="4251094" cy="53848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07000"/>
              </a:lnSpc>
              <a:spcAft>
                <a:spcPts val="800"/>
              </a:spcAft>
            </a:pPr>
            <a:r>
              <a:rPr lang="en-GB" sz="1400" b="1" kern="100" dirty="0">
                <a:effectLst/>
                <a:latin typeface="微软雅黑" panose="020B0503020204020204" pitchFamily="34" charset="-122"/>
                <a:ea typeface="微软雅黑" panose="020B0503020204020204" pitchFamily="34" charset="-122"/>
                <a:cs typeface="Times New Roman" panose="02020603050405020304" pitchFamily="18" charset="0"/>
              </a:rPr>
              <a:t>The Model-view-controller (MVC) architecture</a:t>
            </a:r>
            <a:endParaRPr lang="en-GB" sz="1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6" name="文本框 35"/>
          <p:cNvSpPr txBox="1"/>
          <p:nvPr>
            <p:custDataLst>
              <p:tags r:id="rId6"/>
            </p:custDataLst>
          </p:nvPr>
        </p:nvSpPr>
        <p:spPr>
          <a:xfrm>
            <a:off x="1121575" y="4667894"/>
            <a:ext cx="4622330" cy="889154"/>
          </a:xfrm>
          <a:prstGeom prst="rect">
            <a:avLst/>
          </a:prstGeom>
          <a:noFill/>
        </p:spPr>
        <p:txBody>
          <a:bodyPr wrap="square" rtlCol="0">
            <a:spAutoFit/>
          </a:bodyPr>
          <a:lstStyle/>
          <a:p>
            <a:pPr>
              <a:lnSpc>
                <a:spcPct val="150000"/>
              </a:lnSpc>
            </a:pPr>
            <a:r>
              <a:rPr lang="en-GB" altLang="zh-CN" sz="1200" dirty="0">
                <a:solidFill>
                  <a:schemeClr val="bg1">
                    <a:lumMod val="50000"/>
                  </a:schemeClr>
                </a:solidFill>
                <a:latin typeface="Arial" panose="020B0604020202020204"/>
                <a:ea typeface="微软雅黑" panose="020B0503020204020204" pitchFamily="34" charset="-122"/>
                <a:sym typeface="Arial" panose="020B0604020202020204"/>
              </a:rPr>
              <a:t>MVC, or Model-View-Controller is a software architectural pattern in which an application is divided into three main logical components:</a:t>
            </a:r>
            <a:endParaRPr lang="zh-CN" altLang="en-US" sz="1200" dirty="0">
              <a:solidFill>
                <a:schemeClr val="bg1">
                  <a:lumMod val="50000"/>
                </a:schemeClr>
              </a:solidFill>
              <a:latin typeface="Arial" panose="020B0604020202020204"/>
              <a:ea typeface="微软雅黑" panose="020B0503020204020204" pitchFamily="34" charset="-122"/>
              <a:sym typeface="Arial" panose="020B0604020202020204"/>
            </a:endParaRPr>
          </a:p>
        </p:txBody>
      </p:sp>
      <p:sp>
        <p:nvSpPr>
          <p:cNvPr id="37" name="文本框 23"/>
          <p:cNvSpPr txBox="1"/>
          <p:nvPr>
            <p:custDataLst>
              <p:tags r:id="rId7"/>
            </p:custDataLst>
          </p:nvPr>
        </p:nvSpPr>
        <p:spPr>
          <a:xfrm>
            <a:off x="1377388" y="5557048"/>
            <a:ext cx="2055352" cy="889154"/>
          </a:xfrm>
          <a:prstGeom prst="rect">
            <a:avLst/>
          </a:prstGeom>
          <a:noFill/>
        </p:spPr>
        <p:txBody>
          <a:bodyPr wrap="square" rtlCol="0">
            <a:spAutoFit/>
          </a:bodyPr>
          <a:lstStyle/>
          <a:p>
            <a:pPr>
              <a:lnSpc>
                <a:spcPct val="150000"/>
              </a:lnSpc>
            </a:pPr>
            <a:r>
              <a:rPr lang="en-GB" altLang="zh-CN" sz="1200" dirty="0">
                <a:solidFill>
                  <a:schemeClr val="bg1">
                    <a:lumMod val="50000"/>
                  </a:schemeClr>
                </a:solidFill>
                <a:latin typeface="Arial" panose="020B0604020202020204"/>
                <a:ea typeface="微软雅黑" panose="020B0503020204020204" pitchFamily="34" charset="-122"/>
                <a:sym typeface="Arial" panose="020B0604020202020204"/>
              </a:rPr>
              <a:t>•   Model</a:t>
            </a:r>
            <a:endParaRPr lang="en-GB" altLang="zh-CN" sz="1200" dirty="0">
              <a:solidFill>
                <a:schemeClr val="bg1">
                  <a:lumMod val="50000"/>
                </a:schemeClr>
              </a:solidFill>
              <a:latin typeface="Arial" panose="020B0604020202020204"/>
              <a:ea typeface="微软雅黑" panose="020B0503020204020204" pitchFamily="34" charset="-122"/>
              <a:sym typeface="Arial" panose="020B0604020202020204"/>
            </a:endParaRPr>
          </a:p>
          <a:p>
            <a:pPr>
              <a:lnSpc>
                <a:spcPct val="150000"/>
              </a:lnSpc>
            </a:pPr>
            <a:r>
              <a:rPr lang="en-GB" altLang="zh-CN" sz="1200" dirty="0">
                <a:solidFill>
                  <a:schemeClr val="bg1">
                    <a:lumMod val="50000"/>
                  </a:schemeClr>
                </a:solidFill>
                <a:latin typeface="Arial" panose="020B0604020202020204"/>
                <a:ea typeface="微软雅黑" panose="020B0503020204020204" pitchFamily="34" charset="-122"/>
                <a:sym typeface="Arial" panose="020B0604020202020204"/>
              </a:rPr>
              <a:t>•   View</a:t>
            </a:r>
            <a:endParaRPr lang="en-GB" altLang="zh-CN" sz="1200" dirty="0">
              <a:solidFill>
                <a:schemeClr val="bg1">
                  <a:lumMod val="50000"/>
                </a:schemeClr>
              </a:solidFill>
              <a:latin typeface="Arial" panose="020B0604020202020204"/>
              <a:ea typeface="微软雅黑" panose="020B0503020204020204" pitchFamily="34" charset="-122"/>
              <a:sym typeface="Arial" panose="020B0604020202020204"/>
            </a:endParaRPr>
          </a:p>
          <a:p>
            <a:pPr>
              <a:lnSpc>
                <a:spcPct val="150000"/>
              </a:lnSpc>
            </a:pPr>
            <a:r>
              <a:rPr lang="en-GB" altLang="zh-CN" sz="1200" dirty="0">
                <a:solidFill>
                  <a:schemeClr val="bg1">
                    <a:lumMod val="50000"/>
                  </a:schemeClr>
                </a:solidFill>
                <a:latin typeface="Arial" panose="020B0604020202020204"/>
                <a:ea typeface="微软雅黑" panose="020B0503020204020204" pitchFamily="34" charset="-122"/>
                <a:sym typeface="Arial" panose="020B0604020202020204"/>
              </a:rPr>
              <a:t>•   Controller</a:t>
            </a:r>
            <a:endParaRPr lang="en-GB" altLang="zh-CN" sz="1200" dirty="0">
              <a:solidFill>
                <a:schemeClr val="bg1">
                  <a:lumMod val="50000"/>
                </a:schemeClr>
              </a:solidFill>
              <a:latin typeface="Arial" panose="020B0604020202020204"/>
              <a:ea typeface="微软雅黑" panose="020B0503020204020204" pitchFamily="34" charset="-122"/>
              <a:sym typeface="Arial" panose="020B0604020202020204"/>
            </a:endParaRPr>
          </a:p>
        </p:txBody>
      </p:sp>
      <p:sp>
        <p:nvSpPr>
          <p:cNvPr id="38" name="文本框 23"/>
          <p:cNvSpPr txBox="1"/>
          <p:nvPr>
            <p:custDataLst>
              <p:tags r:id="rId8"/>
            </p:custDataLst>
          </p:nvPr>
        </p:nvSpPr>
        <p:spPr>
          <a:xfrm>
            <a:off x="1091891" y="1589061"/>
            <a:ext cx="4681697" cy="612155"/>
          </a:xfrm>
          <a:prstGeom prst="rect">
            <a:avLst/>
          </a:prstGeom>
          <a:noFill/>
        </p:spPr>
        <p:txBody>
          <a:bodyPr wrap="square" rtlCol="0">
            <a:spAutoFit/>
          </a:bodyPr>
          <a:lstStyle/>
          <a:p>
            <a:pPr>
              <a:lnSpc>
                <a:spcPct val="150000"/>
              </a:lnSpc>
            </a:pPr>
            <a:r>
              <a:rPr lang="en-GB" altLang="zh-CN" sz="1200" dirty="0">
                <a:solidFill>
                  <a:schemeClr val="bg1">
                    <a:lumMod val="50000"/>
                  </a:schemeClr>
                </a:solidFill>
                <a:latin typeface="Arial" panose="020B0604020202020204"/>
                <a:ea typeface="微软雅黑" panose="020B0503020204020204" pitchFamily="34" charset="-122"/>
                <a:sym typeface="Arial" panose="020B0604020202020204"/>
              </a:rPr>
              <a:t>Flask is a microframework, and so by default does not contain built-in support for any architectural pattern.</a:t>
            </a:r>
            <a:endParaRPr lang="en-GB" altLang="zh-CN" sz="1200" dirty="0">
              <a:solidFill>
                <a:schemeClr val="bg1">
                  <a:lumMod val="50000"/>
                </a:schemeClr>
              </a:solidFill>
              <a:latin typeface="Arial" panose="020B0604020202020204"/>
              <a:ea typeface="微软雅黑" panose="020B0503020204020204" pitchFamily="34" charset="-122"/>
              <a:sym typeface="Arial" panose="020B0604020202020204"/>
            </a:endParaRPr>
          </a:p>
        </p:txBody>
      </p:sp>
      <p:pic>
        <p:nvPicPr>
          <p:cNvPr id="39" name="Picture 6" descr="A diagram of a monkey&#10;&#10;Description automatically generated"/>
          <p:cNvPicPr>
            <a:picLocks noChangeAspect="1"/>
          </p:cNvPicPr>
          <p:nvPr>
            <p:custDataLst>
              <p:tags r:id="rId9"/>
            </p:custDataLst>
          </p:nvPr>
        </p:nvPicPr>
        <p:blipFill>
          <a:blip r:embed="rId10"/>
          <a:stretch>
            <a:fillRect/>
          </a:stretch>
        </p:blipFill>
        <p:spPr>
          <a:xfrm>
            <a:off x="6686143" y="2269888"/>
            <a:ext cx="5282943" cy="3744946"/>
          </a:xfrm>
          <a:prstGeom prst="rect">
            <a:avLst/>
          </a:prstGeom>
        </p:spPr>
      </p:pic>
      <p:sp>
        <p:nvSpPr>
          <p:cNvPr id="40" name="文本框 23"/>
          <p:cNvSpPr txBox="1"/>
          <p:nvPr>
            <p:custDataLst>
              <p:tags r:id="rId11"/>
            </p:custDataLst>
          </p:nvPr>
        </p:nvSpPr>
        <p:spPr>
          <a:xfrm>
            <a:off x="7067311" y="658294"/>
            <a:ext cx="4681697" cy="1443152"/>
          </a:xfrm>
          <a:prstGeom prst="rect">
            <a:avLst/>
          </a:prstGeom>
          <a:noFill/>
        </p:spPr>
        <p:txBody>
          <a:bodyPr wrap="square" rtlCol="0">
            <a:spAutoFit/>
          </a:bodyPr>
          <a:lstStyle/>
          <a:p>
            <a:pPr>
              <a:lnSpc>
                <a:spcPct val="150000"/>
              </a:lnSpc>
            </a:pPr>
            <a:r>
              <a:rPr lang="en-GB" altLang="zh-CN" sz="1200" dirty="0">
                <a:solidFill>
                  <a:schemeClr val="bg1"/>
                </a:solidFill>
                <a:latin typeface="Arial" panose="020B0604020202020204"/>
                <a:ea typeface="微软雅黑" panose="020B0503020204020204" pitchFamily="34" charset="-122"/>
                <a:sym typeface="Arial" panose="020B0604020202020204"/>
              </a:rPr>
              <a:t>Each of these components is designed to manage a specific development aspect of an application. MVC separates the business/domain logic i.e., the algorithm that defines the way a database and the end-user application exchange data between each other, and presentation layer. </a:t>
            </a:r>
            <a:endParaRPr lang="zh-CN" altLang="en-US" sz="1200" dirty="0">
              <a:solidFill>
                <a:schemeClr val="bg1"/>
              </a:solidFill>
              <a:latin typeface="Arial" panose="020B0604020202020204"/>
              <a:ea typeface="微软雅黑" panose="020B0503020204020204" pitchFamily="34" charset="-122"/>
              <a:sym typeface="Arial" panose="020B0604020202020204"/>
            </a:endParaRPr>
          </a:p>
        </p:txBody>
      </p:sp>
      <p:sp>
        <p:nvSpPr>
          <p:cNvPr id="41" name="文本框 12"/>
          <p:cNvSpPr txBox="1"/>
          <p:nvPr>
            <p:custDataLst>
              <p:tags r:id="rId12"/>
            </p:custDataLst>
          </p:nvPr>
        </p:nvSpPr>
        <p:spPr>
          <a:xfrm>
            <a:off x="1091890" y="1312979"/>
            <a:ext cx="4251094" cy="30796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07000"/>
              </a:lnSpc>
              <a:spcAft>
                <a:spcPts val="800"/>
              </a:spcAft>
            </a:pPr>
            <a:r>
              <a:rPr lang="en-GB" sz="1400" b="1" kern="100" dirty="0">
                <a:effectLst/>
                <a:latin typeface="微软雅黑" panose="020B0503020204020204" pitchFamily="34" charset="-122"/>
                <a:ea typeface="微软雅黑" panose="020B0503020204020204" pitchFamily="34" charset="-122"/>
                <a:cs typeface="Times New Roman" panose="02020603050405020304" pitchFamily="18" charset="0"/>
              </a:rPr>
              <a:t>Microframeworks</a:t>
            </a:r>
            <a:endParaRPr lang="en-GB" sz="1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42" name="文本框 23"/>
          <p:cNvSpPr txBox="1"/>
          <p:nvPr>
            <p:custDataLst>
              <p:tags r:id="rId13"/>
            </p:custDataLst>
          </p:nvPr>
        </p:nvSpPr>
        <p:spPr>
          <a:xfrm>
            <a:off x="1091890" y="2201216"/>
            <a:ext cx="4681697" cy="1720151"/>
          </a:xfrm>
          <a:prstGeom prst="rect">
            <a:avLst/>
          </a:prstGeom>
          <a:noFill/>
        </p:spPr>
        <p:txBody>
          <a:bodyPr wrap="square" rtlCol="0">
            <a:spAutoFit/>
          </a:bodyPr>
          <a:lstStyle/>
          <a:p>
            <a:pPr>
              <a:lnSpc>
                <a:spcPct val="150000"/>
              </a:lnSpc>
            </a:pPr>
            <a:r>
              <a:rPr lang="en-GB" altLang="zh-CN" sz="1200" dirty="0">
                <a:solidFill>
                  <a:schemeClr val="bg1">
                    <a:lumMod val="50000"/>
                  </a:schemeClr>
                </a:solidFill>
                <a:latin typeface="Arial" panose="020B0604020202020204"/>
                <a:ea typeface="微软雅黑" panose="020B0503020204020204" pitchFamily="34" charset="-122"/>
                <a:sym typeface="Arial" panose="020B0604020202020204"/>
              </a:rPr>
              <a:t>A microframework is a type of web framework designed with simplicity and flexibility in mind and provides only the most basic tools and components required for developing web applications. However, Flask does have extension support, allowing developers to choose their own tools and libraries that can implement various application features. </a:t>
            </a:r>
            <a:endParaRPr lang="en-GB" altLang="zh-CN" sz="1200" dirty="0">
              <a:solidFill>
                <a:schemeClr val="bg1">
                  <a:lumMod val="50000"/>
                </a:schemeClr>
              </a:solidFill>
              <a:latin typeface="Arial" panose="020B0604020202020204"/>
              <a:ea typeface="微软雅黑" panose="020B0503020204020204" pitchFamily="34" charset="-122"/>
              <a:sym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1500" advClick="0" advTm="5000">
        <p:random/>
      </p:transition>
    </mc:Choice>
    <mc:Fallback>
      <p:transition spd="slow" advClick="0" advTm="5000">
        <p:random/>
      </p:transition>
    </mc:Fallback>
  </mc:AlternateContent>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Lst>
</file>

<file path=ppt/tags/tag24.xml><?xml version="1.0" encoding="utf-8"?>
<p:tagLst xmlns:p="http://schemas.openxmlformats.org/presentationml/2006/main">
  <p:tag name="KSO_WM_BEAUTIFY_FLAG" val=""/>
</p:tagLst>
</file>

<file path=ppt/tags/tag25.xml><?xml version="1.0" encoding="utf-8"?>
<p:tagLst xmlns:p="http://schemas.openxmlformats.org/presentationml/2006/main">
  <p:tag name="KSO_WM_BEAUTIFY_FLAG" val=""/>
</p:tagLst>
</file>

<file path=ppt/tags/tag26.xml><?xml version="1.0" encoding="utf-8"?>
<p:tagLst xmlns:p="http://schemas.openxmlformats.org/presentationml/2006/main">
  <p:tag name="KSO_WM_BEAUTIFY_FLAG" val=""/>
</p:tagLst>
</file>

<file path=ppt/tags/tag27.xml><?xml version="1.0" encoding="utf-8"?>
<p:tagLst xmlns:p="http://schemas.openxmlformats.org/presentationml/2006/main">
  <p:tag name="KSO_WM_BEAUTIFY_FLAG" val=""/>
</p:tagLst>
</file>

<file path=ppt/tags/tag28.xml><?xml version="1.0" encoding="utf-8"?>
<p:tagLst xmlns:p="http://schemas.openxmlformats.org/presentationml/2006/main">
  <p:tag name="KSO_WM_BEAUTIFY_FLAG" val=""/>
</p:tagLst>
</file>

<file path=ppt/tags/tag29.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30.xml><?xml version="1.0" encoding="utf-8"?>
<p:tagLst xmlns:p="http://schemas.openxmlformats.org/presentationml/2006/main">
  <p:tag name="KSO_WM_BEAUTIFY_FLAG" val=""/>
</p:tagLst>
</file>

<file path=ppt/tags/tag31.xml><?xml version="1.0" encoding="utf-8"?>
<p:tagLst xmlns:p="http://schemas.openxmlformats.org/presentationml/2006/main">
  <p:tag name="KSO_WM_BEAUTIFY_FLAG" val=""/>
</p:tagLst>
</file>

<file path=ppt/tags/tag32.xml><?xml version="1.0" encoding="utf-8"?>
<p:tagLst xmlns:p="http://schemas.openxmlformats.org/presentationml/2006/main">
  <p:tag name="ISPRING_PRESENTATION_TITLE" val="dd"/>
  <p:tag name="COMMONDATA" val="eyJoZGlkIjoiYzExMzc2Mjk1Y2IyZGQzNDUzMzczNjVlZmFlNjQxMzEifQ=="/>
</p:tagLst>
</file>

<file path=ppt/tags/tag4.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第一PPT，www.1ppt.com ">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6443</Words>
  <Application>WPS 演示</Application>
  <PresentationFormat>宽屏</PresentationFormat>
  <Paragraphs>263</Paragraphs>
  <Slides>25</Slides>
  <Notes>25</Notes>
  <HiddenSlides>0</HiddenSlides>
  <MMClips>0</MMClips>
  <ScaleCrop>false</ScaleCrop>
  <HeadingPairs>
    <vt:vector size="6" baseType="variant">
      <vt:variant>
        <vt:lpstr>已用的字体</vt:lpstr>
      </vt:variant>
      <vt:variant>
        <vt:i4>15</vt:i4>
      </vt:variant>
      <vt:variant>
        <vt:lpstr>主题</vt:lpstr>
      </vt:variant>
      <vt:variant>
        <vt:i4>3</vt:i4>
      </vt:variant>
      <vt:variant>
        <vt:lpstr>幻灯片标题</vt:lpstr>
      </vt:variant>
      <vt:variant>
        <vt:i4>25</vt:i4>
      </vt:variant>
    </vt:vector>
  </HeadingPairs>
  <TitlesOfParts>
    <vt:vector size="43" baseType="lpstr">
      <vt:lpstr>Arial</vt:lpstr>
      <vt:lpstr>宋体</vt:lpstr>
      <vt:lpstr>Wingdings</vt:lpstr>
      <vt:lpstr>微软雅黑</vt:lpstr>
      <vt:lpstr>等线</vt:lpstr>
      <vt:lpstr>Arial</vt:lpstr>
      <vt:lpstr>字魂59号-创粗黑</vt:lpstr>
      <vt:lpstr>黑体</vt:lpstr>
      <vt:lpstr>Calibri</vt:lpstr>
      <vt:lpstr>Times New Roman</vt:lpstr>
      <vt:lpstr>Arial Unicode MS</vt:lpstr>
      <vt:lpstr>等线 Light</vt:lpstr>
      <vt:lpstr>Arial Unicode MS</vt:lpstr>
      <vt:lpstr>Söhne</vt:lpstr>
      <vt:lpstr>Segoe Print</vt:lpstr>
      <vt:lpstr>第一PPT，www.1ppt.com</vt:lpstr>
      <vt:lpstr>第一PPT，www.1ppt.com </vt:lpstr>
      <vt:lpstr>自定义设计方案</vt:lpstr>
      <vt:lpstr>PowerPoint 演示文稿</vt:lpstr>
      <vt:lpstr>PowerPoint 演示文稿</vt:lpstr>
      <vt:lpstr>PowerPoint 演示文稿</vt:lpstr>
      <vt:lpstr>PowerPoint 演示文稿</vt:lpstr>
      <vt:lpstr>The flexibility of Flask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第一PPT，www.1ppt.com</Company>
  <LinksUpToDate>false</LinksUpToDate>
  <SharedDoc>false</SharedDoc>
  <HyperlinksChanged>false</HyperlinksChanged>
  <AppVersion>14.0000</AppVersion>
  <Manager>第一PPT</Manager>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工作总结</dc:title>
  <dc:creator>第一PPT</dc:creator>
  <cp:keywords>www.1ppt.com</cp:keywords>
  <dc:description>www.1ppt.com</dc:description>
  <cp:lastModifiedBy>夜霄爱夜宵</cp:lastModifiedBy>
  <cp:revision>45</cp:revision>
  <dcterms:created xsi:type="dcterms:W3CDTF">2019-11-06T07:10:00Z</dcterms:created>
  <dcterms:modified xsi:type="dcterms:W3CDTF">2023-10-25T21:49:20Z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280D507ED4794BD2B64C6EA614CAF763_13</vt:lpwstr>
  </property>
  <property fmtid="{D5CDD505-2E9C-101B-9397-08002B2CF9AE}" pid="3" name="KSOProductBuildVer">
    <vt:lpwstr>2052-12.1.0.15374</vt:lpwstr>
  </property>
</Properties>
</file>