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94645" autoAdjust="0"/>
  </p:normalViewPr>
  <p:slideViewPr>
    <p:cSldViewPr>
      <p:cViewPr varScale="1">
        <p:scale>
          <a:sx n="72" d="100"/>
          <a:sy n="72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E3A837-F853-48A1-9BDA-BCC17F47E4F9}" type="datetimeFigureOut">
              <a:rPr lang="zh-CN" altLang="en-US"/>
              <a:pPr>
                <a:defRPr/>
              </a:pPr>
              <a:t>2011-2-26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BDD9F1-1269-49F6-8F8D-3EDB67959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EE933-8F49-47B0-AC25-E5830B8521DA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86E8-7A3E-4059-9353-1AE94B5C0CC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44EB8-619D-486F-953C-B12FFC9B715C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60F1F-1080-4F70-AC6D-D59DCED7FE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6AAB-CC0E-4D57-B859-448B8C4DD1AE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4892-529B-49C4-9909-69F1B2E6D9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C50BB-EE01-4CEB-B0A6-929C51609747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D4806-4770-4AA9-8AF4-7CCA001E269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D28C1-579E-4033-85C2-D59ACE3380BF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E7FE2-41DB-4E1A-BD1E-D2D0789F7C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5CB5-C03D-4DB5-9C8B-13AE35246AA7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C596-595A-4869-9C4F-1A84C9578E5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3464D-EF4D-4AE5-8261-A2940E02FD3B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41A90-A1F7-43F3-9A7E-2F3ACDE241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799D2-94E6-405F-861A-88CD3648134A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536F7-D135-4460-B077-536F5C62F66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A086B-D8EC-4544-A6EA-4FD347181887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DB03-749B-4C49-84CF-71C05EC2AD5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7FF83-02AB-479B-9972-94BFD4A5AC6E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EA39-B97F-4E03-8A2F-29AF9DAB45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CCA5-7FFB-4650-A10B-B0FD9B38357B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D1956-3AEF-4252-BE8B-2CA70966CB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CD404B-44EB-4491-8CA8-05E6C5EA3A64}" type="datetime5">
              <a:rPr lang="zh-CN" altLang="en-US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05200" y="6572250"/>
            <a:ext cx="213360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E95C9-CF5E-4670-BC3C-C9C0101A7C1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0" name="图片 16" descr="未标题-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7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0" y="6408738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图片 9" descr="麦包包新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15313" y="6500813"/>
            <a:ext cx="5715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 smtClean="0"/>
              <a:t>心如鹿撞</a:t>
            </a: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  <a:latin typeface="+mj-ea"/>
                <a:cs typeface="+mn-cs"/>
              </a:rPr>
              <a:t>（</a:t>
            </a:r>
            <a:r>
              <a:rPr lang="en-US" altLang="zh-CN" sz="3200" dirty="0" err="1" smtClean="0">
                <a:solidFill>
                  <a:schemeClr val="tx1">
                    <a:tint val="75000"/>
                  </a:schemeClr>
                </a:solidFill>
                <a:latin typeface="+mj-ea"/>
                <a:cs typeface="+mn-cs"/>
              </a:rPr>
              <a:t>DeerStrike</a:t>
            </a:r>
            <a:r>
              <a:rPr lang="zh-CN" altLang="en-US" sz="3200" dirty="0" smtClean="0">
                <a:solidFill>
                  <a:schemeClr val="tx1">
                    <a:tint val="75000"/>
                  </a:schemeClr>
                </a:solidFill>
                <a:latin typeface="+mj-ea"/>
                <a:cs typeface="+mn-cs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之利用情境方式分析帮助理解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白鱼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EE933-8F49-47B0-AC25-E5830B8521DA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86E8-7A3E-4059-9353-1AE94B5C0CCF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AOP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zh-CN" altLang="en-US" dirty="0" smtClean="0"/>
              <a:t>打个比方：你</a:t>
            </a:r>
            <a:r>
              <a:rPr lang="zh-CN" altLang="en-US" dirty="0" smtClean="0"/>
              <a:t>手中拿着一个苹果，从我面前走过，我迎上去把你拦住，说：这是我的苹果，说着就从你手上抢了苹果，你突然感到莫名其妙，在那愣住了。然后我就拿着苹果去洗，洗完开始吃，吃完之后，把苹果芯交到那个愣在那里的你的手上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对应</a:t>
            </a:r>
            <a:r>
              <a:rPr lang="en-US" altLang="zh-CN" sz="3600" dirty="0" smtClean="0"/>
              <a:t>AOP</a:t>
            </a:r>
            <a:r>
              <a:rPr lang="zh-CN" altLang="en-US" sz="3600" dirty="0" smtClean="0"/>
              <a:t>中的处理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苹果</a:t>
            </a:r>
            <a:r>
              <a:rPr lang="en-US" altLang="zh-CN" dirty="0" smtClean="0"/>
              <a:t>			Method</a:t>
            </a:r>
          </a:p>
          <a:p>
            <a:r>
              <a:rPr lang="zh-CN" altLang="en-US" dirty="0" smtClean="0"/>
              <a:t>抢苹果</a:t>
            </a:r>
            <a:r>
              <a:rPr lang="en-US" altLang="zh-CN" dirty="0" smtClean="0"/>
              <a:t>			AOP</a:t>
            </a:r>
            <a:r>
              <a:rPr lang="zh-CN" altLang="en-US" dirty="0" smtClean="0"/>
              <a:t>拦截</a:t>
            </a:r>
            <a:r>
              <a:rPr lang="en-US" altLang="zh-CN" dirty="0" smtClean="0"/>
              <a:t>Method</a:t>
            </a:r>
          </a:p>
          <a:p>
            <a:r>
              <a:rPr lang="zh-CN" altLang="en-US" dirty="0" smtClean="0"/>
              <a:t>洗苹果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前的处理</a:t>
            </a:r>
            <a:endParaRPr lang="en-US" altLang="zh-CN" dirty="0" smtClean="0"/>
          </a:p>
          <a:p>
            <a:r>
              <a:rPr lang="zh-CN" altLang="en-US" dirty="0" smtClean="0"/>
              <a:t>吃苹果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Method</a:t>
            </a:r>
          </a:p>
          <a:p>
            <a:r>
              <a:rPr lang="zh-CN" altLang="en-US" dirty="0" smtClean="0"/>
              <a:t>交苹果芯</a:t>
            </a:r>
            <a:r>
              <a:rPr lang="en-US" altLang="zh-CN" dirty="0" smtClean="0"/>
              <a:t>		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后的处理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35696" y="1915244"/>
            <a:ext cx="22322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67744" y="2492896"/>
            <a:ext cx="1800200" cy="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267744" y="3082212"/>
            <a:ext cx="1800200" cy="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267744" y="3645024"/>
            <a:ext cx="1800200" cy="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7784" y="4221088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AOP</a:t>
            </a:r>
            <a:r>
              <a:rPr lang="zh-CN" altLang="en-US" sz="3600" dirty="0" smtClean="0"/>
              <a:t>技术在</a:t>
            </a:r>
            <a:r>
              <a:rPr lang="en-US" altLang="zh-CN" sz="3600" dirty="0" smtClean="0"/>
              <a:t>DAO</a:t>
            </a:r>
            <a:r>
              <a:rPr lang="zh-CN" altLang="en-US" sz="3600" dirty="0" smtClean="0"/>
              <a:t>中的应用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zh-CN" altLang="en-US" dirty="0" smtClean="0"/>
              <a:t>比如说：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坐公司车来公司上班，途中需要转车。去公交车站等车，此时，来了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路，我们坐了上去。我们下车，转车。转车需要等，等车的时候，</a:t>
            </a:r>
            <a:r>
              <a:rPr lang="en-US" altLang="zh-CN" dirty="0" smtClean="0"/>
              <a:t>56</a:t>
            </a:r>
            <a:r>
              <a:rPr lang="zh-CN" altLang="en-US" dirty="0" smtClean="0"/>
              <a:t>路和</a:t>
            </a:r>
            <a:r>
              <a:rPr lang="en-US" altLang="zh-CN" dirty="0" smtClean="0"/>
              <a:t>72</a:t>
            </a:r>
            <a:r>
              <a:rPr lang="zh-CN" altLang="en-US" dirty="0" smtClean="0"/>
              <a:t>路开过后，我们需要坐的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路来了，我们坐上去，就直达公司，最后我们来到公司，开始上班。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情境中事物对应项目中的类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en-US" altLang="zh-CN" dirty="0" smtClean="0"/>
              <a:t>			 Data</a:t>
            </a:r>
          </a:p>
          <a:p>
            <a:r>
              <a:rPr lang="en-US" altLang="zh-CN" dirty="0" smtClean="0"/>
              <a:t>11 </a:t>
            </a:r>
            <a:r>
              <a:rPr lang="zh-CN" altLang="en-US" dirty="0" smtClean="0"/>
              <a:t>路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AopMethod</a:t>
            </a:r>
            <a:endParaRPr lang="en-US" altLang="zh-CN" dirty="0" smtClean="0"/>
          </a:p>
          <a:p>
            <a:r>
              <a:rPr lang="en-US" altLang="zh-CN" dirty="0" smtClean="0"/>
              <a:t>56</a:t>
            </a:r>
            <a:r>
              <a:rPr lang="zh-CN" altLang="en-US" dirty="0" smtClean="0"/>
              <a:t>路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MethodSqlMapper</a:t>
            </a:r>
            <a:endParaRPr lang="en-US" altLang="zh-CN" dirty="0" smtClean="0"/>
          </a:p>
          <a:p>
            <a:r>
              <a:rPr lang="en-US" altLang="zh-CN" dirty="0" smtClean="0"/>
              <a:t>72</a:t>
            </a:r>
            <a:r>
              <a:rPr lang="zh-CN" altLang="en-US" dirty="0" smtClean="0"/>
              <a:t>路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DataSourceMapper</a:t>
            </a:r>
            <a:endParaRPr lang="en-US" altLang="zh-CN" dirty="0" smtClean="0"/>
          </a:p>
          <a:p>
            <a:r>
              <a:rPr lang="en-US" altLang="zh-CN" dirty="0" smtClean="0"/>
              <a:t>01</a:t>
            </a:r>
            <a:r>
              <a:rPr lang="zh-CN" altLang="en-US" dirty="0" smtClean="0"/>
              <a:t>路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DbCommand</a:t>
            </a:r>
            <a:endParaRPr lang="en-US" altLang="zh-CN" dirty="0" smtClean="0"/>
          </a:p>
          <a:p>
            <a:r>
              <a:rPr lang="zh-CN" altLang="en-US" dirty="0" smtClean="0"/>
              <a:t>上班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DbExecutor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79712" y="3644832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79712" y="3068960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79712" y="2492896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979712" y="1916832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79712" y="4221088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79712" y="4797152"/>
            <a:ext cx="2088232" cy="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AOP</a:t>
            </a:r>
            <a:r>
              <a:rPr lang="zh-CN" altLang="en-US" sz="3600" dirty="0" smtClean="0"/>
              <a:t>主要的类说明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AopMethod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　　存放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截获的数据信息，如：截获方法的类名、方法名、以及传入的参数信息。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AOP</a:t>
            </a:r>
            <a:r>
              <a:rPr lang="zh-CN" altLang="en-US" sz="3600" dirty="0" smtClean="0"/>
              <a:t>主要的类说明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MethodSqlMapper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　　加载解析配置文件，通过类名、方法名取得对应的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DataSourceMapper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　　加载解析配置文件，通过类名，读或者写的类型，来取得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AOP</a:t>
            </a:r>
            <a:r>
              <a:rPr lang="zh-CN" altLang="en-US" sz="3600" dirty="0" smtClean="0"/>
              <a:t>主要的类说明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DbCommand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　　把</a:t>
            </a:r>
            <a:r>
              <a:rPr lang="en-US" altLang="zh-CN" dirty="0" err="1" smtClean="0"/>
              <a:t>AopMethod</a:t>
            </a:r>
            <a:r>
              <a:rPr lang="zh-CN" altLang="en-US" dirty="0" smtClean="0"/>
              <a:t>截取的信息、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语句、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放入进行处理，转换成</a:t>
            </a:r>
            <a:r>
              <a:rPr lang="en-US" altLang="zh-CN" dirty="0" err="1" smtClean="0"/>
              <a:t>DbExecutor</a:t>
            </a:r>
            <a:r>
              <a:rPr lang="zh-CN" altLang="en-US" dirty="0" smtClean="0"/>
              <a:t>需要的方式。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DbExecutor</a:t>
            </a:r>
            <a:r>
              <a:rPr lang="zh-CN" altLang="en-US" dirty="0" smtClean="0"/>
              <a:t>：执行添加、查询、更新、删除操作。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C50BB-EE01-4CEB-B0A6-929C51609747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BD4806-4770-4AA9-8AF4-7CCA001E2693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 smtClean="0"/>
              <a:t>谢谢！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EE933-8F49-47B0-AC25-E5830B8521DA}" type="datetime5">
              <a:rPr lang="zh-CN" altLang="en-US" smtClean="0"/>
              <a:pPr>
                <a:defRPr/>
              </a:pPr>
              <a:t>2011/2/26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86E8-7A3E-4059-9353-1AE94B5C0CCF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baobao-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mbaobao-PPT</Template>
  <TotalTime>74</TotalTime>
  <Words>80</Words>
  <Application>Microsoft Office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mbaobao-PPT</vt:lpstr>
      <vt:lpstr>心如鹿撞（DeerStrike）</vt:lpstr>
      <vt:lpstr>AOP</vt:lpstr>
      <vt:lpstr>对应AOP中的处理</vt:lpstr>
      <vt:lpstr>AOP技术在DAO中的应用</vt:lpstr>
      <vt:lpstr>情境中事物对应项目中的类</vt:lpstr>
      <vt:lpstr>AOP主要的类说明</vt:lpstr>
      <vt:lpstr>AOP主要的类说明</vt:lpstr>
      <vt:lpstr>AOP主要的类说明</vt:lpstr>
      <vt:lpstr>谢谢！</vt:lpstr>
    </vt:vector>
  </TitlesOfParts>
  <Company>麦包包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灰燕</dc:creator>
  <cp:lastModifiedBy>微软用户</cp:lastModifiedBy>
  <cp:revision>36</cp:revision>
  <dcterms:created xsi:type="dcterms:W3CDTF">2010-11-18T01:36:43Z</dcterms:created>
  <dcterms:modified xsi:type="dcterms:W3CDTF">2011-02-26T07:23:35Z</dcterms:modified>
</cp:coreProperties>
</file>