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43" r:id="rId9"/>
    <p:sldId id="344" r:id="rId10"/>
    <p:sldId id="286" r:id="rId11"/>
    <p:sldId id="268" r:id="rId12"/>
    <p:sldId id="270" r:id="rId13"/>
    <p:sldId id="271" r:id="rId14"/>
    <p:sldId id="311" r:id="rId15"/>
    <p:sldId id="345" r:id="rId16"/>
    <p:sldId id="346" r:id="rId17"/>
    <p:sldId id="326" r:id="rId18"/>
    <p:sldId id="327" r:id="rId19"/>
    <p:sldId id="328" r:id="rId20"/>
    <p:sldId id="329" r:id="rId21"/>
    <p:sldId id="338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28" autoAdjust="0"/>
    <p:restoredTop sz="95329" autoAdjust="0"/>
  </p:normalViewPr>
  <p:slideViewPr>
    <p:cSldViewPr>
      <p:cViewPr varScale="1">
        <p:scale>
          <a:sx n="86" d="100"/>
          <a:sy n="86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3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28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2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3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7(&#22522;&#30784;&#35821;&#27861;)&#26041;&#27861;&#35843;&#29992;&#30340;&#32451;&#2006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8(&#22522;&#30784;&#35821;&#27861;)&#26041;&#27861;&#30340;&#23450;&#20041;&#21644;&#20351;&#29992;&#30340;&#27880;&#24847;&#20107;&#3903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9(&#22522;&#30784;&#35821;&#27861;)&#26041;&#27861;&#30340;&#37325;&#3673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0(&#22522;&#30784;&#35821;&#27861;)&#26041;&#27861;&#37325;&#36733;&#27880;&#24847;&#20107;&#3903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1(&#22522;&#30784;&#35821;&#27861;)&#26041;&#27861;&#21442;&#25968;&#26159;&#22522;&#26412;&#25968;&#25454;&#31867;&#2241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2(&#22522;&#30784;&#35821;&#27861;)&#26041;&#27861;&#21442;&#25968;&#26159;&#24341;&#29992;&#25968;&#25454;&#31867;&#2241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3(&#22522;&#30784;&#35821;&#27861;)&#38543;&#26426;&#28857;&#21517;&#2212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4(&#22522;&#30784;&#35821;&#27861;)&#24211;&#23384;&#26696;&#20363;&#20195;&#30721;&#23454;&#29616;_1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5(&#22522;&#30784;&#35821;&#27861;)&#24211;&#23384;&#26696;&#20363;&#20195;&#30721;&#23454;&#29616;_2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16(&#22522;&#30784;&#35821;&#27861;)&#24211;&#23384;&#26696;&#20363;&#20195;&#30721;&#27979;&#3579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1(&#22522;&#30784;&#35821;&#27861;)&#26041;&#27861;&#30340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2(&#22522;&#30784;&#35821;&#27861;)&#26041;&#27861;&#30340;&#23450;&#20041;&#26684;&#2433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3(&#22522;&#30784;&#35821;&#27861;)&#23450;&#20041;&#26041;&#27861;&#35745;&#31639;&#38754;&#3121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4(&#22522;&#30784;&#35821;&#27861;)&#35843;&#29992;&#26041;&#278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5(&#22522;&#30784;&#35821;&#27861;)&#35843;&#29992;&#26041;&#27861;&#25191;&#34892;&#27969;&#3124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day05_06(&#22522;&#30784;&#35821;&#27861;)&#26041;&#27861;&#35843;&#29992;&#30340;&#20869;&#23384;&#2227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方法高级内容</a:t>
            </a:r>
            <a:r>
              <a:rPr lang="en-US" altLang="zh-CN" sz="3200"/>
              <a:t/>
            </a:r>
            <a:br>
              <a:rPr lang="en-US" altLang="zh-CN" sz="3200"/>
            </a:b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掌握方法调用的练习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掌握方法定义和使用的注意事项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掌握方法重载及其注意事项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掌握不同数据类型方法形参的区别</a:t>
            </a:r>
            <a:endParaRPr lang="en-US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、方法调用的练习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>
                <a:latin typeface="+mn-ea"/>
                <a:hlinkClick r:id="rId3" action="ppaction://hlinkfile"/>
              </a:rPr>
              <a:t>方法调用的练习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>
                <a:latin typeface="+mn-ea"/>
                <a:hlinkClick r:id="rId3" action="ppaction://hlinkfile"/>
              </a:rPr>
              <a:t>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/>
              <a:t>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、方法的定义和使用的注意事项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二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>
                <a:latin typeface="+mn-ea"/>
                <a:hlinkClick r:id="rId3" action="ppaction://hlinkfile"/>
              </a:rPr>
              <a:t>方法的定义和使用的注意事项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>
                <a:latin typeface="+mn-ea"/>
                <a:hlinkClick r:id="rId3" action="ppaction://hlinkfile"/>
              </a:rPr>
              <a:t>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定义及使用方法的注意事项有哪些？</a:t>
            </a:r>
            <a:r>
              <a:rPr lang="en-US" altLang="zh-CN" sz="2400" smtClean="0"/>
              <a:t>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方法的重载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9.</a:t>
            </a:r>
            <a:r>
              <a:rPr lang="zh-CN" altLang="en-US" sz="1900">
                <a:latin typeface="+mn-ea"/>
                <a:hlinkClick r:id="rId3" action="ppaction://hlinkfile"/>
              </a:rPr>
              <a:t>方法的重载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en-US" altLang="zh-CN" sz="1900" smtClean="0"/>
              <a:t>1.</a:t>
            </a:r>
            <a:r>
              <a:rPr lang="zh-CN" altLang="en-US" sz="1900" smtClean="0"/>
              <a:t>什么是方法重载？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方法重载注意事项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方法重载注意事项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</a:t>
            </a:r>
            <a:r>
              <a:rPr lang="zh-CN" altLang="en-US" sz="1900"/>
              <a:t>方法重载</a:t>
            </a:r>
            <a:r>
              <a:rPr lang="zh-CN" altLang="en-US" sz="1900" smtClean="0"/>
              <a:t>的注意事项是什么？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方法参数是基本数据类型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方法参数是基本数据类型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方法参数是引用数据类型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方法参数是引用数据类型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 smtClean="0"/>
              <a:t>方法案例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/>
              <a:t/>
            </a:r>
            <a:br>
              <a:rPr lang="en-US" altLang="zh-CN" sz="3200"/>
            </a:b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掌握随机点名器案例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掌握库存案例代码实现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掌握库存案例代码测试</a:t>
            </a:r>
            <a:endParaRPr lang="en-US" altLang="zh-CN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随机点名器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随机点名器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补充：分析下库存案例的思路。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库存案例代码实现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库存案例代码实现</a:t>
            </a:r>
            <a:r>
              <a:rPr lang="en-US" altLang="zh-CN" sz="1900">
                <a:latin typeface="+mn-ea"/>
                <a:hlinkClick r:id="rId3" action="ppaction://hlinkfile"/>
              </a:rPr>
              <a:t>_1.avi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问答与练习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1. </a:t>
            </a:r>
            <a:r>
              <a:rPr lang="zh-CN" altLang="en-US" sz="1900" smtClean="0"/>
              <a:t>思考：库存案例的修改功能如何实现？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掌握方法基础知识</a:t>
            </a:r>
            <a:endParaRPr lang="zh-CN" altLang="en-US" sz="290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掌握方法高级内容</a:t>
            </a:r>
            <a:endParaRPr lang="zh-CN" altLang="en-US" sz="290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掌握方法案例</a:t>
            </a:r>
            <a:endParaRPr lang="en-US" altLang="zh-CN" sz="290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库存案例代码实现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库存案例代码实现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库存案例代码测试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库存案例代码测试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 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</a:t>
            </a:r>
            <a:r>
              <a:rPr lang="zh-CN" altLang="en-US" sz="3200"/>
              <a:t>方法基础知识</a:t>
            </a: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掌握方法的概述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掌握方法的定义</a:t>
            </a:r>
            <a:r>
              <a:rPr lang="zh-CN" altLang="en-US" sz="2900" smtClean="0">
                <a:latin typeface="+mn-ea"/>
              </a:rPr>
              <a:t>格式及使用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掌握计算长方形面积案例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掌握方法的执行流程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理解方法调用的内存图</a:t>
            </a:r>
            <a:endParaRPr lang="en-US" sz="240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方法的概述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方法的概述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与练习：</a:t>
            </a:r>
            <a:endParaRPr lang="en-US" altLang="zh-CN" sz="240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1.</a:t>
            </a:r>
            <a:r>
              <a:rPr lang="zh-CN" altLang="en-US" sz="1900" smtClean="0"/>
              <a:t>什么是方法？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2.</a:t>
            </a:r>
            <a:r>
              <a:rPr lang="zh-CN" altLang="en-US" sz="1900" smtClean="0"/>
              <a:t>方法的好处是什么？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、方法的定义格式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>
                <a:latin typeface="+mn-ea"/>
                <a:hlinkClick r:id="rId3" action="ppaction://hlinkfile"/>
              </a:rPr>
              <a:t>方法的定义格式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口述方法的格式。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、定义方法计算面积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>
                <a:latin typeface="+mn-ea"/>
                <a:hlinkClick r:id="rId3" action="ppaction://hlinkfile"/>
              </a:rPr>
              <a:t>定义方法计算面积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口述定义方法的步骤是什么？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、调用方法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四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>
                <a:latin typeface="+mn-ea"/>
                <a:hlinkClick r:id="rId3" action="ppaction://hlinkfile"/>
              </a:rPr>
              <a:t>调用方法</a:t>
            </a:r>
            <a:r>
              <a:rPr lang="en-US" altLang="zh-CN" sz="2400" smtClean="0">
                <a:latin typeface="+mn-ea"/>
                <a:hlinkClick r:id="rId3" action="ppaction://hlinkfile"/>
              </a:rPr>
              <a:t>.avi</a:t>
            </a:r>
            <a:endParaRPr lang="en-US" altLang="zh-CN" sz="24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方法如何调用？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、调用方法执行流程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>
                <a:latin typeface="+mn-ea"/>
                <a:hlinkClick r:id="rId3" action="ppaction://hlinkfile"/>
              </a:rPr>
              <a:t>调用方法执行流程</a:t>
            </a:r>
            <a:r>
              <a:rPr lang="en-US" altLang="zh-CN" sz="2400" smtClean="0">
                <a:latin typeface="+mn-ea"/>
                <a:hlinkClick r:id="rId3" action="ppaction://hlinkfile"/>
              </a:rPr>
              <a:t>.avi</a:t>
            </a:r>
            <a:endParaRPr lang="en-US" altLang="zh-CN" sz="24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方法的执行流程是什么？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、方法调用的内存图</a:t>
            </a:r>
            <a:endParaRPr lang="en-US" sz="3200" b="1" i="1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>
                <a:latin typeface="+mn-ea"/>
                <a:hlinkClick r:id="rId3" action="ppaction://hlinkfile"/>
              </a:rPr>
              <a:t>方法调用的内存图</a:t>
            </a:r>
            <a:r>
              <a:rPr lang="en-US" altLang="zh-CN" sz="2400" smtClean="0">
                <a:latin typeface="+mn-ea"/>
                <a:hlinkClick r:id="rId3" action="ppaction://hlinkfile"/>
              </a:rPr>
              <a:t>.avi</a:t>
            </a:r>
            <a:endParaRPr lang="en-US" altLang="zh-CN" sz="24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683</Words>
  <Application>Microsoft Office PowerPoint</Application>
  <PresentationFormat>全屏显示(4:3)</PresentationFormat>
  <Paragraphs>166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一、方法基础知识</vt:lpstr>
      <vt:lpstr>1.1、方法的概述</vt:lpstr>
      <vt:lpstr>1.2、方法的定义格式</vt:lpstr>
      <vt:lpstr>1.3、定义方法计算面积</vt:lpstr>
      <vt:lpstr>1.4、调用方法</vt:lpstr>
      <vt:lpstr>1.5、调用方法执行流程</vt:lpstr>
      <vt:lpstr>1.6、方法调用的内存图</vt:lpstr>
      <vt:lpstr>二、方法高级内容 </vt:lpstr>
      <vt:lpstr>2.1、方法调用的练习</vt:lpstr>
      <vt:lpstr>2.2、方法的定义和使用的注意事项</vt:lpstr>
      <vt:lpstr>2.3、方法的重载</vt:lpstr>
      <vt:lpstr>2.4、方法重载注意事项</vt:lpstr>
      <vt:lpstr>2.5、方法参数是基本数据类型</vt:lpstr>
      <vt:lpstr>2.6、方法参数是引用数据类型</vt:lpstr>
      <vt:lpstr>三、方法案例   </vt:lpstr>
      <vt:lpstr>3.1、随机点名器</vt:lpstr>
      <vt:lpstr>3.2、库存案例代码实现_1</vt:lpstr>
      <vt:lpstr>3.3、库存案例代码实现_2</vt:lpstr>
      <vt:lpstr>3.4、库存案例代码测试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896</cp:revision>
  <dcterms:created xsi:type="dcterms:W3CDTF">2015-06-29T07:19:05Z</dcterms:created>
  <dcterms:modified xsi:type="dcterms:W3CDTF">2016-08-02T12:42:23Z</dcterms:modified>
</cp:coreProperties>
</file>