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342" r:id="rId3"/>
    <p:sldId id="343" r:id="rId4"/>
    <p:sldId id="264" r:id="rId5"/>
    <p:sldId id="266" r:id="rId6"/>
    <p:sldId id="318" r:id="rId7"/>
    <p:sldId id="324" r:id="rId8"/>
    <p:sldId id="344" r:id="rId9"/>
    <p:sldId id="286" r:id="rId10"/>
    <p:sldId id="268" r:id="rId11"/>
    <p:sldId id="270" r:id="rId12"/>
    <p:sldId id="271" r:id="rId13"/>
    <p:sldId id="311" r:id="rId14"/>
    <p:sldId id="326" r:id="rId15"/>
    <p:sldId id="327" r:id="rId16"/>
    <p:sldId id="328" r:id="rId17"/>
    <p:sldId id="329" r:id="rId18"/>
    <p:sldId id="338" r:id="rId19"/>
    <p:sldId id="339" r:id="rId20"/>
    <p:sldId id="333" r:id="rId21"/>
    <p:sldId id="334" r:id="rId22"/>
    <p:sldId id="335" r:id="rId23"/>
    <p:sldId id="336" r:id="rId24"/>
    <p:sldId id="337" r:id="rId25"/>
    <p:sldId id="341" r:id="rId26"/>
    <p:sldId id="345" r:id="rId27"/>
    <p:sldId id="25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85" autoAdjust="0"/>
    <p:restoredTop sz="95449" autoAdjust="0"/>
  </p:normalViewPr>
  <p:slideViewPr>
    <p:cSldViewPr>
      <p:cViewPr varScale="1">
        <p:scale>
          <a:sx n="74" d="100"/>
          <a:sy n="74" d="100"/>
        </p:scale>
        <p:origin x="6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2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9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7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6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5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5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6(&#22522;&#30784;&#35821;&#27861;)&#33258;&#23450;&#20041;&#31867;&#30340;&#20869;&#23384;&#22270;_1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7(&#22522;&#30784;&#35821;&#27861;)&#33258;&#23450;&#20041;&#31867;&#30340;&#20869;&#23384;&#22270;_2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8(&#22522;&#30784;&#35821;&#27861;)&#20004;&#20010;&#24341;&#29992;&#31867;&#22411;&#21464;&#37327;&#20869;&#23384;&#2227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9(&#22522;&#30784;&#35821;&#27861;)&#33258;&#23450;&#20041;&#31867;&#30340;&#32451;&#2006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0(&#22522;&#30784;&#35821;&#27861;)ArrayList&#21019;&#24314;&#21464;&#37327;&#30340;&#27493;&#3958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1(&#22522;&#30784;&#35821;&#27861;)ArrayList&#21019;&#24314;&#21464;&#37327;&#20030;&#2036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2(&#22522;&#30784;&#35821;&#27861;)ArrayList&#30340;&#24120;&#35265;&#26041;&#2786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3(&#22522;&#30784;&#35821;&#27861;)ArrayList&#38598;&#21512;&#30340;&#36941;&#2138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4(&#22522;&#30784;&#35821;&#27861;)ArrayList&#34917;&#20805;&#26041;&#2786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5(&#22522;&#30784;&#35821;&#27861;)&#38543;&#26426;&#28857;&#21517;&#22120;&#26696;&#20363;&#20998;&#2651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6(&#22522;&#30784;&#35821;&#27861;)&#38543;&#26426;&#28857;&#21517;&#22120;&#20195;&#30721;&#23454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7(&#22522;&#30784;&#35821;&#27861;)&#24211;&#23384;&#26696;&#20363;&#20998;&#26512;&#21152;&#20837;&#38598;&#2151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day06_video/day06_18(&#22522;&#30784;&#35821;&#27861;)&#24211;&#23384;&#26696;&#20363;&#28155;&#21152;&#21830;&#21697;&#20449;&#24687;.avi" TargetMode="Externa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19(&#22522;&#30784;&#35821;&#27861;)&#24211;&#23384;&#26696;&#20363;&#26597;&#30475;&#24211;&#23384;&#28165;&#21333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20(&#22522;&#30784;&#35821;&#27861;)&#24211;&#23384;&#26696;&#20363;&#26597;&#30475;&#24211;&#23384;&#28165;&#21333;&#20195;&#30721;&#23454;&#2961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1(&#22522;&#30784;&#35821;&#27861;)&#24341;&#29992;&#25968;&#25454;&#31867;&#22411;_&#3186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2(&#22522;&#30784;&#35821;&#27861;)&#33258;&#23450;&#20041;&#31867;&#30340;&#27010;&#36848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3(&#22522;&#30784;&#35821;&#27861;)&#33258;&#23450;&#20041;&#31867;&#30340;&#26684;&#243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4(&#22522;&#30784;&#35821;&#27861;)&#33258;&#23450;&#20041;&#30340;&#25163;&#26426;&#3186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6_video/day06_05(&#22522;&#30784;&#35821;&#27861;)&#27979;&#35797;&#25163;&#26426;&#3186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自定义类的内存图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06.</a:t>
            </a:r>
            <a:r>
              <a:rPr lang="zh-CN" altLang="en-US" sz="1900">
                <a:latin typeface="+mn-ea"/>
                <a:hlinkClick r:id="rId3" action="ppaction://hlinkfile"/>
              </a:rPr>
              <a:t>自定义类的内存图</a:t>
            </a:r>
            <a:r>
              <a:rPr lang="en-US" altLang="zh-CN" sz="1900">
                <a:latin typeface="+mn-ea"/>
                <a:hlinkClick r:id="rId3" action="ppaction://hlinkfile"/>
              </a:rPr>
              <a:t>_1.avi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/>
              <a:t>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自定义类的内存图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二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07.</a:t>
            </a:r>
            <a:r>
              <a:rPr lang="zh-CN" altLang="en-US" sz="1900">
                <a:latin typeface="+mn-ea"/>
                <a:hlinkClick r:id="rId3" action="ppaction://hlinkfile"/>
              </a:rPr>
              <a:t>自定义类的内存图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两个引用类型变量内存图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08.</a:t>
            </a:r>
            <a:r>
              <a:rPr lang="zh-CN" altLang="en-US" sz="1900">
                <a:latin typeface="+mn-ea"/>
                <a:hlinkClick r:id="rId3" action="ppaction://hlinkfile"/>
              </a:rPr>
              <a:t>两个引用类型变量内存图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自定义类的练习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09.</a:t>
            </a:r>
            <a:r>
              <a:rPr lang="zh-CN" altLang="en-US" sz="1900" dirty="0">
                <a:latin typeface="+mn-ea"/>
                <a:hlinkClick r:id="rId3" action="ppaction://hlinkfile"/>
              </a:rPr>
              <a:t>自定义类的练习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总结下类的定义及使用步骤。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 2.</a:t>
            </a:r>
            <a:r>
              <a:rPr lang="zh-CN" altLang="en-US" sz="1900" dirty="0" smtClean="0"/>
              <a:t>回顾下数组的特点，顺带简单的介绍下</a:t>
            </a:r>
            <a:r>
              <a:rPr lang="en-US" altLang="zh-CN" sz="1900" dirty="0" err="1" smtClean="0"/>
              <a:t>ArrayList</a:t>
            </a:r>
            <a:r>
              <a:rPr lang="zh-CN" altLang="en-US" sz="1900" dirty="0" smtClean="0"/>
              <a:t>集合。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en-US" altLang="zh-CN" sz="3600"/>
              <a:t>ArrayList</a:t>
            </a:r>
            <a:r>
              <a:rPr lang="zh-CN" altLang="en-US" sz="3600"/>
              <a:t>集合的基本功能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/>
              <a:t/>
            </a:r>
            <a:br>
              <a:rPr lang="en-US" altLang="zh-CN" sz="3200"/>
            </a:b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ArrayList</a:t>
            </a:r>
            <a:r>
              <a:rPr lang="zh-CN" altLang="en-US" sz="2900">
                <a:latin typeface="+mn-ea"/>
              </a:rPr>
              <a:t>创建变量的步骤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ArrayList</a:t>
            </a:r>
            <a:r>
              <a:rPr lang="zh-CN" altLang="en-US" sz="2900">
                <a:latin typeface="+mn-ea"/>
              </a:rPr>
              <a:t>的常见方法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ArrayList</a:t>
            </a:r>
            <a:r>
              <a:rPr lang="zh-CN" altLang="en-US" sz="2900">
                <a:latin typeface="+mn-ea"/>
              </a:rPr>
              <a:t>集合的遍历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ArrayList</a:t>
            </a:r>
            <a:r>
              <a:rPr lang="zh-CN" altLang="en-US" sz="2900" smtClean="0">
                <a:latin typeface="+mn-ea"/>
              </a:rPr>
              <a:t>的补充</a:t>
            </a:r>
            <a:r>
              <a:rPr lang="zh-CN" altLang="en-US" sz="2900">
                <a:latin typeface="+mn-ea"/>
              </a:rPr>
              <a:t>方法</a:t>
            </a:r>
            <a:endParaRPr lang="en-US" altLang="zh-CN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创建变量的步骤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10.ArrayList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创建变量的步骤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1.</a:t>
            </a:r>
            <a:r>
              <a:rPr lang="zh-CN" altLang="en-US" sz="1900" dirty="0" smtClean="0"/>
              <a:t>创建集合变量的格式是什么？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创建变量举例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11.ArrayList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创建变量举例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 1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集合</a:t>
            </a:r>
            <a:r>
              <a:rPr lang="zh-CN" altLang="en-US" sz="1900" dirty="0"/>
              <a:t>可以存储基本类型的数据吗？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 </a:t>
            </a:r>
            <a:r>
              <a:rPr lang="en-US" altLang="zh-CN" sz="1900" dirty="0" smtClean="0"/>
              <a:t>2</a:t>
            </a:r>
            <a:r>
              <a:rPr lang="en-US" altLang="zh-CN" sz="1900" dirty="0"/>
              <a:t>.</a:t>
            </a:r>
            <a:r>
              <a:rPr lang="zh-CN" altLang="en-US" sz="1900" dirty="0" smtClean="0"/>
              <a:t>基本</a:t>
            </a:r>
            <a:r>
              <a:rPr lang="zh-CN" altLang="en-US" sz="1900" dirty="0"/>
              <a:t>类型对应的包装类分别是什么？</a:t>
            </a:r>
            <a:endParaRPr lang="en-US" altLang="zh-CN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的常见方法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12.ArrayList</a:t>
            </a:r>
            <a:r>
              <a:rPr lang="zh-CN" altLang="en-US" sz="1900" dirty="0">
                <a:latin typeface="+mn-ea"/>
                <a:hlinkClick r:id="rId3" action="ppaction://hlinkfile"/>
              </a:rPr>
              <a:t>的常见方法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1.</a:t>
            </a:r>
            <a:r>
              <a:rPr lang="zh-CN" altLang="en-US" sz="1900" dirty="0" smtClean="0"/>
              <a:t>集合的长度以及数组的长度分别如何获取？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集合的遍历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13.ArrayList</a:t>
            </a:r>
            <a:r>
              <a:rPr lang="zh-CN" altLang="en-US" sz="1900">
                <a:latin typeface="+mn-ea"/>
                <a:hlinkClick r:id="rId3" action="ppaction://hlinkfile"/>
              </a:rPr>
              <a:t>集合的遍历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 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补充方法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14.ArrayList</a:t>
            </a:r>
            <a:r>
              <a:rPr lang="zh-CN" altLang="en-US" sz="1900">
                <a:latin typeface="+mn-ea"/>
                <a:hlinkClick r:id="rId3" action="ppaction://hlinkfile"/>
              </a:rPr>
              <a:t>补充方法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掌握自定义类型的定义及</a:t>
            </a:r>
            <a:r>
              <a:rPr lang="zh-CN" altLang="en-US" sz="2900" smtClean="0"/>
              <a:t>使用</a:t>
            </a:r>
            <a:endParaRPr lang="en-US" altLang="zh-CN" sz="290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掌握自定义类的内存图</a:t>
            </a:r>
            <a:endParaRPr lang="zh-CN" altLang="en-US" sz="290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</a:t>
            </a:r>
            <a:r>
              <a:rPr lang="en-US" altLang="zh-CN" sz="2900"/>
              <a:t>ArrayList</a:t>
            </a:r>
            <a:r>
              <a:rPr lang="zh-CN" altLang="en-US" sz="2900"/>
              <a:t>集合的基本功能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掌握随机点名器案例及库存案例代码优化</a:t>
            </a:r>
            <a:endParaRPr lang="en-US" altLang="zh-CN" sz="290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随机点名器案例及库存案例代码优化</a:t>
            </a: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掌握随机点名器</a:t>
            </a:r>
            <a:r>
              <a:rPr lang="zh-CN" altLang="en-US" sz="2900" smtClean="0">
                <a:latin typeface="+mn-ea"/>
              </a:rPr>
              <a:t>案例的需求分析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掌握随机点名</a:t>
            </a:r>
            <a:r>
              <a:rPr lang="zh-CN" altLang="en-US" sz="2900" smtClean="0">
                <a:latin typeface="+mn-ea"/>
              </a:rPr>
              <a:t>器案例的代码</a:t>
            </a:r>
            <a:r>
              <a:rPr lang="zh-CN" altLang="en-US" sz="2900">
                <a:latin typeface="+mn-ea"/>
              </a:rPr>
              <a:t>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掌握库存</a:t>
            </a:r>
            <a:r>
              <a:rPr lang="zh-CN" altLang="en-US" sz="2900" smtClean="0">
                <a:latin typeface="+mn-ea"/>
              </a:rPr>
              <a:t>案例的需求分析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掌握库存</a:t>
            </a:r>
            <a:r>
              <a:rPr lang="zh-CN" altLang="en-US" sz="2900" smtClean="0">
                <a:latin typeface="+mn-ea"/>
              </a:rPr>
              <a:t>案例的代码实现</a:t>
            </a:r>
            <a:endParaRPr lang="en-US" altLang="zh-CN" sz="290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、随机点名器案例分析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随机点名器案例分析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随机点名器代码实现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随机点名器代码实现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问答与练习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 </a:t>
            </a:r>
            <a:r>
              <a:rPr lang="zh-CN" altLang="en-US" sz="190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库存案例分析加入集合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库存案例分析加入集合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库存案例添加商品信息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5" action="ppaction://hlinkfile"/>
              </a:rPr>
              <a:t>18.</a:t>
            </a:r>
            <a:r>
              <a:rPr lang="zh-CN" altLang="en-US" sz="1900">
                <a:latin typeface="+mn-ea"/>
                <a:hlinkClick r:id="rId5" action="ppaction://hlinkfile"/>
              </a:rPr>
              <a:t>库存案例添加商品信息</a:t>
            </a:r>
            <a:r>
              <a:rPr lang="en-US" altLang="zh-CN" sz="1900">
                <a:latin typeface="+mn-ea"/>
                <a:hlinkClick r:id="rId5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5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库存案例查看库存清单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19.</a:t>
            </a:r>
            <a:r>
              <a:rPr lang="zh-CN" altLang="en-US" sz="1900">
                <a:latin typeface="+mn-ea"/>
                <a:hlinkClick r:id="rId3" action="ppaction://hlinkfile"/>
              </a:rPr>
              <a:t>库存案例查看库存清单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修改库存清单及测试代码的实现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20.</a:t>
            </a:r>
            <a:r>
              <a:rPr lang="zh-CN" altLang="en-US" sz="1900">
                <a:latin typeface="+mn-ea"/>
                <a:hlinkClick r:id="rId3" action="ppaction://hlinkfile"/>
              </a:rPr>
              <a:t>库存案例修改库存清单及测试代码的实现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</a:t>
            </a:r>
            <a:r>
              <a:rPr lang="zh-CN" altLang="en-US" sz="3200"/>
              <a:t>自定义类型的定义及使用</a:t>
            </a: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掌握引用数据类型</a:t>
            </a:r>
            <a:r>
              <a:rPr lang="en-US" altLang="zh-CN" sz="2900">
                <a:latin typeface="+mn-ea"/>
              </a:rPr>
              <a:t>_</a:t>
            </a:r>
            <a:r>
              <a:rPr lang="zh-CN" altLang="en-US" sz="2900" smtClean="0">
                <a:latin typeface="+mn-ea"/>
              </a:rPr>
              <a:t>类</a:t>
            </a:r>
            <a:r>
              <a:rPr lang="zh-CN" altLang="en-US" sz="2900">
                <a:latin typeface="+mn-ea"/>
              </a:rPr>
              <a:t>的</a:t>
            </a:r>
            <a:r>
              <a:rPr lang="zh-CN" altLang="en-US" sz="2900" smtClean="0">
                <a:latin typeface="+mn-ea"/>
              </a:rPr>
              <a:t>概述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掌握自定义类的</a:t>
            </a:r>
            <a:r>
              <a:rPr lang="zh-CN" altLang="en-US" sz="2900" smtClean="0">
                <a:latin typeface="+mn-ea"/>
              </a:rPr>
              <a:t>格式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掌握自定义类的使用步骤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掌握手机类的定义及使用</a:t>
            </a:r>
            <a:endParaRPr lang="en-US" altLang="zh-CN" sz="290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引用数据类型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01.</a:t>
            </a:r>
            <a:r>
              <a:rPr lang="zh-CN" altLang="en-US" sz="1900" dirty="0">
                <a:latin typeface="+mn-ea"/>
                <a:hlinkClick r:id="rId3" action="ppaction://hlinkfile"/>
              </a:rPr>
              <a:t>引用数据类型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</a:t>
            </a:r>
            <a:r>
              <a:rPr lang="zh-CN" altLang="en-US" sz="1900" dirty="0" smtClean="0"/>
              <a:t>引用类型有哪几种？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自定义类的概述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02.</a:t>
            </a:r>
            <a:r>
              <a:rPr lang="zh-CN" altLang="en-US" sz="1900">
                <a:latin typeface="+mn-ea"/>
                <a:hlinkClick r:id="rId3" action="ppaction://hlinkfile"/>
              </a:rPr>
              <a:t>自定义类的概述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什么是类？</a:t>
            </a:r>
            <a:r>
              <a:rPr lang="en-US" altLang="zh-CN" sz="1900"/>
              <a:t>	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 2.</a:t>
            </a:r>
            <a:r>
              <a:rPr lang="zh-CN" altLang="en-US" sz="1900"/>
              <a:t>什么是属性和功能？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自定义类的格式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03.</a:t>
            </a:r>
            <a:r>
              <a:rPr lang="zh-CN" altLang="en-US" sz="1900">
                <a:latin typeface="+mn-ea"/>
                <a:hlinkClick r:id="rId3" action="ppaction://hlinkfile"/>
              </a:rPr>
              <a:t>自定义类的格式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自定义类的格式是什么？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自定义的手机类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四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04.</a:t>
            </a:r>
            <a:r>
              <a:rPr lang="zh-CN" altLang="en-US" sz="1900">
                <a:latin typeface="+mn-ea"/>
                <a:hlinkClick r:id="rId3" action="ppaction://hlinkfile"/>
              </a:rPr>
              <a:t>自定义的手机类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测试手机类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05.</a:t>
            </a:r>
            <a:r>
              <a:rPr lang="zh-CN" altLang="en-US" sz="1900" dirty="0">
                <a:latin typeface="+mn-ea"/>
                <a:hlinkClick r:id="rId3" action="ppaction://hlinkfile"/>
              </a:rPr>
              <a:t>测试手机类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创建引用类型变量的格式是什么？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自定义类的内存图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掌握自定义类的内存图</a:t>
            </a:r>
            <a:r>
              <a:rPr lang="en-US" altLang="zh-CN" sz="2900">
                <a:latin typeface="+mn-ea"/>
              </a:rPr>
              <a:t>_1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掌握自定义类的内存图</a:t>
            </a:r>
            <a:r>
              <a:rPr lang="en-US" altLang="zh-CN" sz="2900" smtClean="0">
                <a:latin typeface="+mn-ea"/>
              </a:rPr>
              <a:t>_2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理解两个引用类型变量内存图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掌握自定义类的练习</a:t>
            </a:r>
            <a:endParaRPr lang="en-US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5556</TotalTime>
  <Words>888</Words>
  <Application>Microsoft Office PowerPoint</Application>
  <PresentationFormat>全屏显示(4:3)</PresentationFormat>
  <Paragraphs>210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一、自定义类型的定义及使用</vt:lpstr>
      <vt:lpstr>1.1、引用数据类型_类</vt:lpstr>
      <vt:lpstr>1.2、自定义类的概述</vt:lpstr>
      <vt:lpstr>1.3、自定义类的格式</vt:lpstr>
      <vt:lpstr>1.4、自定义的手机类</vt:lpstr>
      <vt:lpstr>1.5、测试手机类</vt:lpstr>
      <vt:lpstr>二、自定义类的内存图 </vt:lpstr>
      <vt:lpstr>2.1、自定义类的内存图_1</vt:lpstr>
      <vt:lpstr>2.2、自定义类的内存图_2</vt:lpstr>
      <vt:lpstr>2.3、两个引用类型变量内存图</vt:lpstr>
      <vt:lpstr>2.4、自定义类的练习</vt:lpstr>
      <vt:lpstr>三、ArrayList集合的基本功能   </vt:lpstr>
      <vt:lpstr>3.1、ArrayList创建变量的步骤</vt:lpstr>
      <vt:lpstr>3.2、ArrayList创建变量举例</vt:lpstr>
      <vt:lpstr>3.3、ArrayList的常见方法</vt:lpstr>
      <vt:lpstr>3.4、ArrayList集合的遍历</vt:lpstr>
      <vt:lpstr>3.5、ArrayList补充方法</vt:lpstr>
      <vt:lpstr> 四、随机点名器案例及库存案例代码优化    </vt:lpstr>
      <vt:lpstr>4.1、随机点名器案例分析</vt:lpstr>
      <vt:lpstr>4.2、随机点名器代码实现</vt:lpstr>
      <vt:lpstr>4.3、库存案例分析加入集合</vt:lpstr>
      <vt:lpstr>4.4、库存案例添加商品信息</vt:lpstr>
      <vt:lpstr>4.5、库存案例查看库存清单</vt:lpstr>
      <vt:lpstr>4.6、修改库存清单及测试代码的实现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windiy</cp:lastModifiedBy>
  <cp:revision>901</cp:revision>
  <dcterms:created xsi:type="dcterms:W3CDTF">2015-06-29T07:19:05Z</dcterms:created>
  <dcterms:modified xsi:type="dcterms:W3CDTF">2016-08-09T08:15:28Z</dcterms:modified>
</cp:coreProperties>
</file>