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98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0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0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0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8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8D81-1476-4335-8256-94449D882D85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C69-CC48-4766-975E-B46F20C3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3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3025" y="-1071563"/>
            <a:ext cx="22498050" cy="9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4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ARSENAL</dc:creator>
  <cp:lastModifiedBy>ARSENAL</cp:lastModifiedBy>
  <cp:revision>1</cp:revision>
  <dcterms:created xsi:type="dcterms:W3CDTF">2016-07-01T05:24:05Z</dcterms:created>
  <dcterms:modified xsi:type="dcterms:W3CDTF">2016-07-01T05:24:29Z</dcterms:modified>
</cp:coreProperties>
</file>