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85" r:id="rId6"/>
    <p:sldId id="281" r:id="rId7"/>
    <p:sldId id="286" r:id="rId8"/>
    <p:sldId id="282" r:id="rId9"/>
    <p:sldId id="287" r:id="rId10"/>
    <p:sldId id="284" r:id="rId11"/>
    <p:sldId id="283" r:id="rId12"/>
    <p:sldId id="257" r:id="rId13"/>
    <p:sldId id="270" r:id="rId14"/>
    <p:sldId id="269" r:id="rId15"/>
    <p:sldId id="271" r:id="rId16"/>
    <p:sldId id="272" r:id="rId17"/>
    <p:sldId id="28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4" r:id="rId27"/>
    <p:sldId id="288" r:id="rId28"/>
    <p:sldId id="26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E40A9-70F4-4ECA-B576-3D61665147D1}" v="62" dt="2023-05-25T17:35:54.091"/>
    <p1510:client id="{C15D29FD-1DD3-4FB2-8D7F-B73D94562753}" v="104" dt="2023-05-25T17:01:4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EC9-5BF7-4C6E-B135-A96E5D84DF0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CB48-5FD1-43A4-B479-1FFD7BD53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2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EC9-5BF7-4C6E-B135-A96E5D84DF0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CB48-5FD1-43A4-B479-1FFD7BD53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EC9-5BF7-4C6E-B135-A96E5D84DF0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CB48-5FD1-43A4-B479-1FFD7BD53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0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EC9-5BF7-4C6E-B135-A96E5D84DF0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CB48-5FD1-43A4-B479-1FFD7BD53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6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EC9-5BF7-4C6E-B135-A96E5D84DF0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CB48-5FD1-43A4-B479-1FFD7BD53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EC9-5BF7-4C6E-B135-A96E5D84DF0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CB48-5FD1-43A4-B479-1FFD7BD53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EC9-5BF7-4C6E-B135-A96E5D84DF0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CB48-5FD1-43A4-B479-1FFD7BD53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9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EC9-5BF7-4C6E-B135-A96E5D84DF0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CB48-5FD1-43A4-B479-1FFD7BD53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1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EC9-5BF7-4C6E-B135-A96E5D84DF0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CB48-5FD1-43A4-B479-1FFD7BD53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64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EC9-5BF7-4C6E-B135-A96E5D84DF0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CB48-5FD1-43A4-B479-1FFD7BD53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76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EC9-5BF7-4C6E-B135-A96E5D84DF04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CB48-5FD1-43A4-B479-1FFD7BD53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9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66A02EC9-5BF7-4C6E-B135-A96E5D84DF04}" type="datetimeFigureOut">
              <a:rPr lang="ko-KR" altLang="en-US" smtClean="0"/>
              <a:pPr/>
              <a:t>2023-05-25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AC2FCB48-5FD1-43A4-B479-1FFD7BD531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2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782233"/>
          </a:xfrm>
        </p:spPr>
        <p:txBody>
          <a:bodyPr/>
          <a:lstStyle/>
          <a:p>
            <a:r>
              <a:rPr lang="en-US" altLang="ko-KR" sz="7200" dirty="0">
                <a:latin typeface="Calibri"/>
                <a:ea typeface="HY견고딕"/>
                <a:cs typeface="Calibri"/>
              </a:rPr>
              <a:t>SSAFIT</a:t>
            </a:r>
            <a:br>
              <a:rPr lang="en-US" altLang="ko-KR" sz="7200" dirty="0">
                <a:latin typeface="Calibri"/>
              </a:rPr>
            </a:br>
            <a:r>
              <a:rPr lang="ko-KR" altLang="en-US" sz="6600" dirty="0">
                <a:latin typeface="Calibri"/>
                <a:ea typeface="HY견고딕"/>
                <a:cs typeface="Calibri"/>
              </a:rPr>
              <a:t>따로 또 같이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15" y="5181600"/>
            <a:ext cx="7315200" cy="403046"/>
          </a:xfrm>
        </p:spPr>
        <p:txBody>
          <a:bodyPr/>
          <a:lstStyle/>
          <a:p>
            <a:r>
              <a:rPr lang="ko-KR" altLang="en-US" dirty="0" err="1"/>
              <a:t>양을필</a:t>
            </a:r>
            <a:r>
              <a:rPr lang="en-US" altLang="ko-KR" dirty="0"/>
              <a:t>, </a:t>
            </a:r>
            <a:r>
              <a:rPr lang="ko-KR" altLang="en-US" dirty="0"/>
              <a:t>이주용</a:t>
            </a:r>
          </a:p>
        </p:txBody>
      </p:sp>
    </p:spTree>
    <p:extLst>
      <p:ext uri="{BB962C8B-B14F-4D97-AF65-F5344CB8AC3E}">
        <p14:creationId xmlns:p14="http://schemas.microsoft.com/office/powerpoint/2010/main" val="281453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>
                <a:latin typeface="HY견고딕"/>
                <a:ea typeface="HY견고딕"/>
              </a:rPr>
              <a:t>화면 설계</a:t>
            </a:r>
            <a:endParaRPr lang="en-US" altLang="ko-KR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589039"/>
            <a:ext cx="7315200" cy="3670397"/>
          </a:xfrm>
        </p:spPr>
      </p:pic>
    </p:spTree>
    <p:extLst>
      <p:ext uri="{BB962C8B-B14F-4D97-AF65-F5344CB8AC3E}">
        <p14:creationId xmlns:p14="http://schemas.microsoft.com/office/powerpoint/2010/main" val="154314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400" dirty="0">
                <a:latin typeface="HY견고딕"/>
                <a:ea typeface="HY견고딕"/>
              </a:rPr>
              <a:t>작업 중</a:t>
            </a:r>
            <a:br>
              <a:rPr lang="en-US" altLang="ko-KR" sz="4400" dirty="0"/>
            </a:br>
            <a:r>
              <a:rPr lang="ko-KR" altLang="en-US" sz="4400" dirty="0">
                <a:latin typeface="HY견고딕"/>
                <a:ea typeface="HY견고딕"/>
              </a:rPr>
              <a:t>이슈 관리</a:t>
            </a:r>
            <a:endParaRPr lang="en-US" altLang="ko-KR" sz="4400">
              <a:latin typeface="HY견고딕"/>
              <a:ea typeface="HY견고딕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38" y="1185862"/>
            <a:ext cx="4800600" cy="4476750"/>
          </a:xfrm>
        </p:spPr>
      </p:pic>
    </p:spTree>
    <p:extLst>
      <p:ext uri="{BB962C8B-B14F-4D97-AF65-F5344CB8AC3E}">
        <p14:creationId xmlns:p14="http://schemas.microsoft.com/office/powerpoint/2010/main" val="94339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4400" dirty="0"/>
              <a:t>기능</a:t>
            </a:r>
            <a:r>
              <a:rPr lang="en-US" altLang="ko-KR" dirty="0"/>
              <a:t>(</a:t>
            </a:r>
            <a:r>
              <a:rPr lang="ko-KR" altLang="en-US" sz="3200" dirty="0" err="1"/>
              <a:t>대분류</a:t>
            </a:r>
            <a:r>
              <a:rPr lang="en-US" altLang="ko-KR" sz="32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같이하기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운동팟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모집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참가 신청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후기 작성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쪽지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따로하기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Todo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336725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HY견고딕"/>
                <a:ea typeface="HY견고딕"/>
              </a:rPr>
              <a:t>메인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68738" y="4971011"/>
            <a:ext cx="7315200" cy="8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메뉴를 클릭하면 해당 페이지로 넘어감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로그인이</a:t>
            </a:r>
            <a:r>
              <a:rPr lang="ko-KR" altLang="en-US" dirty="0"/>
              <a:t> 필요한 메뉴인 경우</a:t>
            </a:r>
            <a:r>
              <a:rPr lang="en-US" altLang="ko-KR" dirty="0"/>
              <a:t>, </a:t>
            </a:r>
            <a:r>
              <a:rPr lang="ko-KR" altLang="en-US" dirty="0"/>
              <a:t>로그인 안내를 띄움 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186AE0A-4F2E-9C57-1F32-7ED5B299D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7" y="791934"/>
            <a:ext cx="7257690" cy="4086045"/>
          </a:xfrm>
        </p:spPr>
      </p:pic>
    </p:spTree>
    <p:extLst>
      <p:ext uri="{BB962C8B-B14F-4D97-AF65-F5344CB8AC3E}">
        <p14:creationId xmlns:p14="http://schemas.microsoft.com/office/powerpoint/2010/main" val="245274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HY견고딕"/>
                <a:ea typeface="HY견고딕"/>
              </a:rPr>
              <a:t>로그인</a:t>
            </a:r>
            <a:endParaRPr 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188458"/>
            <a:ext cx="7315200" cy="2471558"/>
          </a:xfrm>
        </p:spPr>
      </p:pic>
    </p:spTree>
    <p:extLst>
      <p:ext uri="{BB962C8B-B14F-4D97-AF65-F5344CB8AC3E}">
        <p14:creationId xmlns:p14="http://schemas.microsoft.com/office/powerpoint/2010/main" val="350713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HY견고딕"/>
                <a:ea typeface="HY견고딕"/>
              </a:rPr>
              <a:t>회원가입</a:t>
            </a:r>
            <a:endParaRPr 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200576"/>
            <a:ext cx="7315200" cy="2447322"/>
          </a:xfrm>
        </p:spPr>
      </p:pic>
    </p:spTree>
    <p:extLst>
      <p:ext uri="{BB962C8B-B14F-4D97-AF65-F5344CB8AC3E}">
        <p14:creationId xmlns:p14="http://schemas.microsoft.com/office/powerpoint/2010/main" val="401842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000" dirty="0">
                <a:latin typeface="HY견고딕"/>
                <a:ea typeface="HY견고딕"/>
              </a:rPr>
              <a:t>모임 목록</a:t>
            </a:r>
            <a:endParaRPr lang="ko-KR" altLang="en-US" sz="40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AC65F1F-6CBB-CC15-728F-2B0A41366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367028"/>
            <a:ext cx="7516483" cy="4229818"/>
          </a:xfrm>
        </p:spPr>
      </p:pic>
    </p:spTree>
    <p:extLst>
      <p:ext uri="{BB962C8B-B14F-4D97-AF65-F5344CB8AC3E}">
        <p14:creationId xmlns:p14="http://schemas.microsoft.com/office/powerpoint/2010/main" val="407240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000" dirty="0">
                <a:latin typeface="HY견고딕"/>
                <a:ea typeface="HY견고딕"/>
              </a:rPr>
              <a:t>모임 </a:t>
            </a:r>
            <a:r>
              <a:rPr lang="ko-KR" altLang="en-US" sz="4000" err="1">
                <a:latin typeface="HY견고딕"/>
                <a:ea typeface="HY견고딕"/>
              </a:rPr>
              <a:t>모집글</a:t>
            </a:r>
            <a:r>
              <a:rPr lang="ko-KR" altLang="en-US" sz="4000" dirty="0">
                <a:latin typeface="HY견고딕"/>
                <a:ea typeface="HY견고딕"/>
              </a:rPr>
              <a:t> 작성하기</a:t>
            </a:r>
            <a:endParaRPr lang="en-US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5CA545-AA8B-7AE3-3B24-7CB653DC4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740" y="1309519"/>
            <a:ext cx="7559615" cy="4244196"/>
          </a:xfrm>
        </p:spPr>
      </p:pic>
    </p:spTree>
    <p:extLst>
      <p:ext uri="{BB962C8B-B14F-4D97-AF65-F5344CB8AC3E}">
        <p14:creationId xmlns:p14="http://schemas.microsoft.com/office/powerpoint/2010/main" val="48563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000" dirty="0">
                <a:latin typeface="HY견고딕"/>
                <a:ea typeface="HY견고딕"/>
              </a:rPr>
              <a:t>모임 </a:t>
            </a:r>
            <a:r>
              <a:rPr lang="ko-KR" altLang="en-US" sz="4000" err="1">
                <a:latin typeface="HY견고딕"/>
                <a:ea typeface="HY견고딕"/>
              </a:rPr>
              <a:t>모집글</a:t>
            </a:r>
            <a:endParaRPr lang="ko-KR" altLang="en-US" sz="4000" dirty="0">
              <a:latin typeface="HY견고딕"/>
              <a:ea typeface="HY견고딕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79B8A6A-40DB-B69A-FA07-BC357CA23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494" y="1381405"/>
            <a:ext cx="7674633" cy="4344837"/>
          </a:xfrm>
        </p:spPr>
      </p:pic>
    </p:spTree>
    <p:extLst>
      <p:ext uri="{BB962C8B-B14F-4D97-AF65-F5344CB8AC3E}">
        <p14:creationId xmlns:p14="http://schemas.microsoft.com/office/powerpoint/2010/main" val="367367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000" dirty="0">
                <a:latin typeface="HY견고딕"/>
                <a:ea typeface="HY견고딕"/>
              </a:rPr>
              <a:t>모임 참가</a:t>
            </a:r>
            <a:br>
              <a:rPr lang="ko-KR" altLang="en-US" sz="4000" dirty="0">
                <a:latin typeface="HY견고딕"/>
                <a:ea typeface="HY견고딕"/>
              </a:rPr>
            </a:br>
            <a:r>
              <a:rPr lang="ko-KR" altLang="en-US" sz="4000" dirty="0">
                <a:latin typeface="HY견고딕"/>
                <a:ea typeface="HY견고딕"/>
              </a:rPr>
              <a:t>조건 설정</a:t>
            </a:r>
            <a:endParaRPr lang="ko-KR" altLang="en-US" sz="400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668437"/>
            <a:ext cx="7315200" cy="2381070"/>
          </a:xfrm>
        </p:spPr>
      </p:pic>
      <p:sp>
        <p:nvSpPr>
          <p:cNvPr id="5" name="TextBox 4"/>
          <p:cNvSpPr txBox="1"/>
          <p:nvPr/>
        </p:nvSpPr>
        <p:spPr>
          <a:xfrm>
            <a:off x="3868738" y="4763193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남성이 여성만 모집하는 글을 조회해서 신청이 제한됨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98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아이디어 소개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선정 이유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프로토타입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58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HY견고딕"/>
                <a:ea typeface="HY견고딕"/>
              </a:rPr>
              <a:t>참가 신청</a:t>
            </a:r>
            <a:endParaRPr 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000987"/>
            <a:ext cx="7315200" cy="2846500"/>
          </a:xfrm>
        </p:spPr>
      </p:pic>
    </p:spTree>
    <p:extLst>
      <p:ext uri="{BB962C8B-B14F-4D97-AF65-F5344CB8AC3E}">
        <p14:creationId xmlns:p14="http://schemas.microsoft.com/office/powerpoint/2010/main" val="272243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HY견고딕"/>
                <a:ea typeface="HY견고딕"/>
              </a:rPr>
              <a:t>후기 작성</a:t>
            </a:r>
            <a:endParaRPr 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501895"/>
            <a:ext cx="7315200" cy="3229542"/>
          </a:xfrm>
        </p:spPr>
      </p:pic>
      <p:sp>
        <p:nvSpPr>
          <p:cNvPr id="5" name="TextBox 4"/>
          <p:cNvSpPr txBox="1"/>
          <p:nvPr/>
        </p:nvSpPr>
        <p:spPr>
          <a:xfrm>
            <a:off x="3868738" y="516220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작성자가 모임을 마감할 수 있으며</a:t>
            </a:r>
            <a:r>
              <a:rPr lang="en-US" altLang="ko-KR" dirty="0"/>
              <a:t>, </a:t>
            </a:r>
            <a:r>
              <a:rPr lang="ko-KR" altLang="en-US" dirty="0"/>
              <a:t>마감된 모임에 신청한 내역이 있는 경우 후기를 작성할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15354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>
                <a:latin typeface="HY견고딕"/>
                <a:ea typeface="HY견고딕"/>
              </a:rPr>
              <a:t>메시지</a:t>
            </a:r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E054A227-FF34-4498-0BF6-76ACD09A7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154" y="1295142"/>
            <a:ext cx="7430220" cy="4272951"/>
          </a:xfrm>
        </p:spPr>
      </p:pic>
    </p:spTree>
    <p:extLst>
      <p:ext uri="{BB962C8B-B14F-4D97-AF65-F5344CB8AC3E}">
        <p14:creationId xmlns:p14="http://schemas.microsoft.com/office/powerpoint/2010/main" val="1453096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400" dirty="0">
                <a:latin typeface="Calibri"/>
                <a:ea typeface="HY견고딕"/>
                <a:cs typeface="Calibri"/>
              </a:rPr>
              <a:t>TODO</a:t>
            </a:r>
            <a:endParaRPr lang="ko-KR" altLang="en-US" sz="5400">
              <a:latin typeface="Calibri"/>
              <a:ea typeface="HY견고딕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8738" y="554072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날짜별로</a:t>
            </a:r>
            <a:r>
              <a:rPr lang="ko-KR" altLang="en-US" dirty="0"/>
              <a:t> 검색해서 </a:t>
            </a:r>
            <a:r>
              <a:rPr lang="en-US" altLang="ko-KR" dirty="0"/>
              <a:t>TODO </a:t>
            </a:r>
            <a:r>
              <a:rPr lang="ko-KR" altLang="en-US" dirty="0"/>
              <a:t>내역을 볼 수 있음</a:t>
            </a:r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60B5C2C-7C36-2442-19A7-20FC5D651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180122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2404657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>
                <a:latin typeface="Calibri"/>
                <a:ea typeface="HY견고딕"/>
                <a:cs typeface="Calibri"/>
              </a:rPr>
              <a:t>TIMER</a:t>
            </a:r>
            <a:endParaRPr lang="ko-KR" altLang="en-US" dirty="0">
              <a:latin typeface="Calibri"/>
              <a:ea typeface="HY견고딕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8739" y="5545217"/>
            <a:ext cx="731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타이머를 시작한 후 정지한 상태에서 시간을 누적해서 저장할 수 있음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322ED7-0E4B-05D5-9596-8EA966EDD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268" y="1122613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1106519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000" dirty="0">
                <a:latin typeface="Calibri"/>
                <a:ea typeface="HY견고딕"/>
                <a:cs typeface="Calibri"/>
              </a:rPr>
              <a:t>유저페이지</a:t>
            </a:r>
            <a:r>
              <a:rPr lang="en-US" altLang="ko-KR" sz="4000" dirty="0">
                <a:latin typeface="Calibri"/>
                <a:ea typeface="HY견고딕"/>
                <a:cs typeface="Calibri"/>
              </a:rPr>
              <a:t>	</a:t>
            </a:r>
            <a:endParaRPr lang="ko-KR" altLang="en-US" sz="4000" dirty="0">
              <a:latin typeface="Calibri"/>
              <a:ea typeface="HY견고딕"/>
              <a:cs typeface="Calibri"/>
            </a:endParaRPr>
          </a:p>
        </p:txBody>
      </p:sp>
      <p:pic>
        <p:nvPicPr>
          <p:cNvPr id="12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35A2AD49-F896-33AB-9B2D-44584D6DC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004" y="1122613"/>
            <a:ext cx="7717766" cy="4344837"/>
          </a:xfrm>
        </p:spPr>
      </p:pic>
    </p:spTree>
    <p:extLst>
      <p:ext uri="{BB962C8B-B14F-4D97-AF65-F5344CB8AC3E}">
        <p14:creationId xmlns:p14="http://schemas.microsoft.com/office/powerpoint/2010/main" val="3820288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Calibri"/>
                <a:ea typeface="HY견고딕"/>
                <a:cs typeface="Calibri"/>
              </a:rPr>
              <a:t>SNAPSHOT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유저 신고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유저 차단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사진 </a:t>
            </a:r>
            <a:r>
              <a:rPr lang="ko-KR" altLang="en-US" dirty="0"/>
              <a:t>업로드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활용한 장소 입력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err="1"/>
              <a:t>Jwt</a:t>
            </a:r>
            <a:r>
              <a:rPr lang="en-US" altLang="ko-KR" dirty="0"/>
              <a:t> </a:t>
            </a:r>
            <a:r>
              <a:rPr lang="ko-KR" altLang="en-US" dirty="0"/>
              <a:t>토큰 로그인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614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>
                <a:latin typeface="HY견고딕"/>
                <a:ea typeface="HY견고딕"/>
              </a:rPr>
              <a:t>개발 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HY견고딕"/>
                <a:ea typeface="HY견고딕"/>
              </a:rPr>
              <a:t>이주용</a:t>
            </a:r>
            <a:endParaRPr lang="en-US" altLang="ko-KR" b="1">
              <a:latin typeface="HY견고딕"/>
              <a:ea typeface="HY견고딕"/>
            </a:endParaRPr>
          </a:p>
          <a:p>
            <a:pPr lvl="1"/>
            <a:r>
              <a:rPr lang="ko-KR" altLang="en-US" dirty="0"/>
              <a:t>백을 주로 하다가 프론트를 하는데 재미있었지만 예술 감각이 좋지 않아서 힘들었다</a:t>
            </a:r>
            <a:r>
              <a:rPr lang="en-US" altLang="ko-KR" dirty="0"/>
              <a:t>, </a:t>
            </a:r>
            <a:r>
              <a:rPr lang="ko-KR" altLang="en-US" dirty="0"/>
              <a:t>좋은 백 동료를 만나서 원활하게 프로젝트를 할 수 있었다</a:t>
            </a:r>
            <a:r>
              <a:rPr lang="en-US" altLang="ko-KR" dirty="0"/>
              <a:t>.</a:t>
            </a:r>
          </a:p>
          <a:p>
            <a:pPr marL="502920" lvl="1" indent="0">
              <a:buNone/>
            </a:pPr>
            <a:endParaRPr lang="en-US" altLang="ko-KR" dirty="0"/>
          </a:p>
          <a:p>
            <a:r>
              <a:rPr lang="ko-KR" altLang="en-US" b="1" err="1">
                <a:latin typeface="HY견고딕"/>
                <a:ea typeface="HY견고딕"/>
              </a:rPr>
              <a:t>양을필</a:t>
            </a:r>
            <a:endParaRPr lang="en-US" altLang="ko-KR" b="1">
              <a:latin typeface="HY견고딕"/>
              <a:ea typeface="HY견고딕"/>
            </a:endParaRPr>
          </a:p>
          <a:p>
            <a:pPr lvl="1"/>
            <a:r>
              <a:rPr lang="ko-KR" altLang="en-US" dirty="0">
                <a:latin typeface="HY견고딕"/>
                <a:ea typeface="HY견고딕"/>
              </a:rPr>
              <a:t>한 학기 동안 배운 내용을 모두 녹여서 진행한 프로젝트인 만큼 보람 찼다</a:t>
            </a:r>
            <a:r>
              <a:rPr lang="en-US" altLang="ko-KR" dirty="0">
                <a:latin typeface="HY견고딕"/>
                <a:ea typeface="HY견고딕"/>
              </a:rPr>
              <a:t>. </a:t>
            </a:r>
            <a:r>
              <a:rPr lang="ko-KR" altLang="en-US" dirty="0">
                <a:latin typeface="HY견고딕"/>
                <a:ea typeface="HY견고딕"/>
              </a:rPr>
              <a:t>백과 프론트가 만나는 경험을 최초로 했고 웹의 구성을 조금 이해할 수 있었다</a:t>
            </a:r>
            <a:r>
              <a:rPr lang="en-US" altLang="ko-KR" dirty="0">
                <a:latin typeface="HY견고딕"/>
                <a:ea typeface="HY견고딕"/>
              </a:rPr>
              <a:t>. </a:t>
            </a:r>
            <a:r>
              <a:rPr lang="ko-KR" altLang="en-US" dirty="0">
                <a:latin typeface="HY견고딕"/>
                <a:ea typeface="HY견고딕"/>
              </a:rPr>
              <a:t>재밌었고 보람찼다</a:t>
            </a:r>
            <a:r>
              <a:rPr lang="en-US" altLang="ko-KR" dirty="0">
                <a:latin typeface="HY견고딕"/>
                <a:ea typeface="HY견고딕"/>
              </a:rPr>
              <a:t>.</a:t>
            </a:r>
            <a:endParaRPr lang="ko-KR" altLang="en-US" dirty="0"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8141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64316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>
                <a:latin typeface="Calibri"/>
                <a:cs typeface="Calibri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804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4000" dirty="0"/>
              <a:t>아이디어</a:t>
            </a:r>
            <a:br>
              <a:rPr lang="en-US" altLang="ko-KR" sz="4000" dirty="0"/>
            </a:br>
            <a:r>
              <a:rPr lang="ko-KR" altLang="en-US" sz="4000" dirty="0"/>
              <a:t>소개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868680"/>
            <a:ext cx="1228810" cy="12069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710" y="1456485"/>
            <a:ext cx="2180957" cy="45328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824" y="868680"/>
            <a:ext cx="1068164" cy="10075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510" y="1456485"/>
            <a:ext cx="2517330" cy="45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6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/>
              <a:t>선정 이유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동호회는 부담스럽지만 혼자 하기는 아쉬울 때</a:t>
            </a:r>
            <a:r>
              <a:rPr lang="en-US" altLang="ko-KR" sz="2400" b="1" dirty="0"/>
              <a:t>!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성취감을 느끼며 운동하고 싶을 때</a:t>
            </a:r>
            <a:r>
              <a:rPr lang="en-US" altLang="ko-KR" sz="2400" b="1" dirty="0"/>
              <a:t>!</a:t>
            </a:r>
          </a:p>
          <a:p>
            <a:pPr marL="640080" lvl="2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</a:pPr>
            <a:r>
              <a:rPr lang="ko-KR" altLang="en-US" sz="1800" dirty="0"/>
              <a:t>가벼운 마음으로 </a:t>
            </a:r>
            <a:r>
              <a:rPr lang="en-US" altLang="ko-KR" sz="1800" dirty="0"/>
              <a:t>1</a:t>
            </a:r>
            <a:r>
              <a:rPr lang="ko-KR" altLang="en-US" sz="1800" dirty="0"/>
              <a:t>회성 운동 모임 참가 가능</a:t>
            </a:r>
            <a:endParaRPr lang="en-US" altLang="ko-KR" sz="1800" dirty="0"/>
          </a:p>
          <a:p>
            <a:pPr marL="0" lvl="1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196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HY견고딕"/>
                <a:ea typeface="HY견고딕"/>
              </a:rPr>
              <a:t>진행 일정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572237"/>
              </p:ext>
            </p:extLst>
          </p:nvPr>
        </p:nvGraphicFramePr>
        <p:xfrm>
          <a:off x="3860425" y="1013968"/>
          <a:ext cx="73152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088">
                  <a:extLst>
                    <a:ext uri="{9D8B030D-6E8A-4147-A177-3AD203B41FA5}">
                      <a16:colId xmlns:a16="http://schemas.microsoft.com/office/drawing/2014/main" val="3549123655"/>
                    </a:ext>
                  </a:extLst>
                </a:gridCol>
                <a:gridCol w="3069056">
                  <a:extLst>
                    <a:ext uri="{9D8B030D-6E8A-4147-A177-3AD203B41FA5}">
                      <a16:colId xmlns:a16="http://schemas.microsoft.com/office/drawing/2014/main" val="973771192"/>
                    </a:ext>
                  </a:extLst>
                </a:gridCol>
                <a:gridCol w="3069056">
                  <a:extLst>
                    <a:ext uri="{9D8B030D-6E8A-4147-A177-3AD203B41FA5}">
                      <a16:colId xmlns:a16="http://schemas.microsoft.com/office/drawing/2014/main" val="62849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이주용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프론트엔드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양을필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백엔드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6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5/8~5/12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주제 선정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아이디어 회의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57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 구성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테이블 작성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en-US" altLang="ko-KR" baseline="0" dirty="0" err="1"/>
                        <a:t>sql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작성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28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Vue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router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4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5/17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Template </a:t>
                      </a:r>
                      <a:r>
                        <a:rPr lang="ko-KR" altLang="en-US" dirty="0"/>
                        <a:t>작성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Dto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작성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84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5/18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39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5/19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Vuex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작상</a:t>
                      </a:r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Mapper, Controller </a:t>
                      </a:r>
                      <a:r>
                        <a:rPr lang="ko-KR" altLang="en-US" dirty="0"/>
                        <a:t>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20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5/20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2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5/21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28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5/22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8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5/23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에러 </a:t>
                      </a:r>
                      <a:r>
                        <a:rPr lang="ko-KR" altLang="en-US" dirty="0" err="1"/>
                        <a:t>픽스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05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5/24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에러 </a:t>
                      </a:r>
                      <a:r>
                        <a:rPr lang="ko-KR" altLang="en-US" dirty="0" err="1"/>
                        <a:t>픽스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5/25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8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82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5400" dirty="0">
                <a:latin typeface="Calibri"/>
                <a:ea typeface="HY견고딕"/>
                <a:cs typeface="Calibri"/>
              </a:rPr>
              <a:t>ERD</a:t>
            </a:r>
            <a:endParaRPr lang="ko-KR" altLang="en-US" sz="5400">
              <a:latin typeface="Calibri"/>
              <a:ea typeface="HY견고딕"/>
              <a:cs typeface="Calibri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186" y="863600"/>
            <a:ext cx="4440304" cy="5121275"/>
          </a:xfrm>
        </p:spPr>
      </p:pic>
    </p:spTree>
    <p:extLst>
      <p:ext uri="{BB962C8B-B14F-4D97-AF65-F5344CB8AC3E}">
        <p14:creationId xmlns:p14="http://schemas.microsoft.com/office/powerpoint/2010/main" val="342824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>
                <a:latin typeface="Calibri"/>
                <a:ea typeface="HY견고딕"/>
                <a:cs typeface="Calibri"/>
              </a:rPr>
              <a:t>API</a:t>
            </a:r>
            <a:endParaRPr lang="ko-KR" altLang="en-US" sz="4800">
              <a:latin typeface="Calibri"/>
              <a:ea typeface="HY견고딕"/>
              <a:cs typeface="Calibri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200164"/>
            <a:ext cx="7315200" cy="4448147"/>
          </a:xfrm>
        </p:spPr>
      </p:pic>
    </p:spTree>
    <p:extLst>
      <p:ext uri="{BB962C8B-B14F-4D97-AF65-F5344CB8AC3E}">
        <p14:creationId xmlns:p14="http://schemas.microsoft.com/office/powerpoint/2010/main" val="111056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>
                <a:latin typeface="HY견고딕"/>
                <a:ea typeface="HY견고딕"/>
              </a:rPr>
              <a:t>API</a:t>
            </a:r>
            <a:endParaRPr lang="ko-KR" altLang="en-US" sz="4800">
              <a:latin typeface="HY견고딕"/>
              <a:ea typeface="HY견고딕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89" y="863600"/>
            <a:ext cx="6920097" cy="5121275"/>
          </a:xfrm>
        </p:spPr>
      </p:pic>
    </p:spTree>
    <p:extLst>
      <p:ext uri="{BB962C8B-B14F-4D97-AF65-F5344CB8AC3E}">
        <p14:creationId xmlns:p14="http://schemas.microsoft.com/office/powerpoint/2010/main" val="69083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>
                <a:latin typeface="HY견고딕"/>
                <a:ea typeface="HY견고딕"/>
              </a:rPr>
              <a:t>API</a:t>
            </a:r>
            <a:endParaRPr lang="ko-KR" altLang="en-US" sz="4800">
              <a:latin typeface="HY견고딕"/>
              <a:ea typeface="HY견고딕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07620"/>
            <a:ext cx="7315200" cy="4233234"/>
          </a:xfrm>
        </p:spPr>
      </p:pic>
    </p:spTree>
    <p:extLst>
      <p:ext uri="{BB962C8B-B14F-4D97-AF65-F5344CB8AC3E}">
        <p14:creationId xmlns:p14="http://schemas.microsoft.com/office/powerpoint/2010/main" val="885789635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124</TotalTime>
  <Words>265</Words>
  <Application>Microsoft Office PowerPoint</Application>
  <PresentationFormat>Widescreen</PresentationFormat>
  <Paragraphs>88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틀</vt:lpstr>
      <vt:lpstr>SSAFIT 따로 또 같이</vt:lpstr>
      <vt:lpstr>목차</vt:lpstr>
      <vt:lpstr>아이디어 소개</vt:lpstr>
      <vt:lpstr>선정 이유</vt:lpstr>
      <vt:lpstr>진행 일정</vt:lpstr>
      <vt:lpstr>ERD</vt:lpstr>
      <vt:lpstr>API</vt:lpstr>
      <vt:lpstr>API</vt:lpstr>
      <vt:lpstr>API</vt:lpstr>
      <vt:lpstr>화면 설계</vt:lpstr>
      <vt:lpstr>작업 중 이슈 관리</vt:lpstr>
      <vt:lpstr>기능(대분류)</vt:lpstr>
      <vt:lpstr>메인</vt:lpstr>
      <vt:lpstr>로그인</vt:lpstr>
      <vt:lpstr>회원가입</vt:lpstr>
      <vt:lpstr>모임 목록</vt:lpstr>
      <vt:lpstr>모임 모집글 작성하기</vt:lpstr>
      <vt:lpstr>모임 모집글</vt:lpstr>
      <vt:lpstr>모임 참가 조건 설정</vt:lpstr>
      <vt:lpstr>참가 신청</vt:lpstr>
      <vt:lpstr>후기 작성</vt:lpstr>
      <vt:lpstr>메시지</vt:lpstr>
      <vt:lpstr>TODO</vt:lpstr>
      <vt:lpstr>TIMER</vt:lpstr>
      <vt:lpstr>유저페이지 </vt:lpstr>
      <vt:lpstr>SNAPSHOT</vt:lpstr>
      <vt:lpstr>개발 후기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따로 또 같이</dc:title>
  <dc:creator>SSAFY</dc:creator>
  <cp:lastModifiedBy>SSAFY</cp:lastModifiedBy>
  <cp:revision>95</cp:revision>
  <dcterms:created xsi:type="dcterms:W3CDTF">2023-05-10T08:21:35Z</dcterms:created>
  <dcterms:modified xsi:type="dcterms:W3CDTF">2023-05-25T17:36:53Z</dcterms:modified>
</cp:coreProperties>
</file>