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72" r:id="rId4"/>
    <p:sldId id="278" r:id="rId5"/>
    <p:sldId id="275" r:id="rId6"/>
    <p:sldId id="283" r:id="rId7"/>
    <p:sldId id="279" r:id="rId8"/>
    <p:sldId id="284" r:id="rId9"/>
    <p:sldId id="288" r:id="rId10"/>
    <p:sldId id="281" r:id="rId11"/>
    <p:sldId id="286" r:id="rId12"/>
    <p:sldId id="28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56BBA-C911-44C6-ACDF-3EB7E41520D0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CEC6C-DD32-4B3A-AF4A-5E926DC2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7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which will give you more flexibility and</a:t>
            </a:r>
            <a:r>
              <a:rPr lang="en-US" baseline="0" dirty="0" smtClean="0"/>
              <a:t> e</a:t>
            </a:r>
            <a:r>
              <a:rPr lang="en-US" dirty="0" smtClean="0"/>
              <a:t>asier to maintain?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CEC6C-DD32-4B3A-AF4A-5E926DC2A1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06-Nov-18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06-Nov-18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06-Nov-18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flexbox.asp" TargetMode="External"/><Relationship Id="rId2" Type="http://schemas.openxmlformats.org/officeDocument/2006/relationships/hyperlink" Target="https://medium.com/youstart-labs/beginners-guide-to-choose-between-css-grid-and-flexbox-783005dd241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exboxfroggy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1D CSS Flex 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412788" cy="1629531"/>
          </a:xfrm>
        </p:spPr>
        <p:txBody>
          <a:bodyPr>
            <a:noAutofit/>
          </a:bodyPr>
          <a:lstStyle/>
          <a:p>
            <a:r>
              <a:rPr lang="en-US" dirty="0"/>
              <a:t>Satyakanth Kolakani </a:t>
            </a:r>
          </a:p>
          <a:p>
            <a:r>
              <a:rPr lang="en-US" dirty="0" smtClean="0"/>
              <a:t>Harshitha Chetty Ragava</a:t>
            </a:r>
          </a:p>
          <a:p>
            <a:r>
              <a:rPr lang="en-US" dirty="0" smtClean="0"/>
              <a:t>Dominic Gilliam </a:t>
            </a:r>
          </a:p>
          <a:p>
            <a:r>
              <a:rPr lang="en-US" dirty="0" smtClean="0"/>
              <a:t>Swathi Challagundla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26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418"/>
          </a:xfrm>
        </p:spPr>
        <p:txBody>
          <a:bodyPr/>
          <a:lstStyle/>
          <a:p>
            <a:r>
              <a:rPr lang="en-US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02327"/>
            <a:ext cx="9103975" cy="473903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Flex-Flow</a:t>
            </a:r>
            <a:r>
              <a:rPr lang="en-US" dirty="0"/>
              <a:t> </a:t>
            </a:r>
            <a:r>
              <a:rPr lang="en-US" dirty="0" smtClean="0"/>
              <a:t>– Shorthand for </a:t>
            </a:r>
            <a:r>
              <a:rPr lang="en-US" dirty="0"/>
              <a:t>flex-direction and flex-wrap to place the flex content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Lines - flex-wrap: Specifies whether flex items are forced into a single line or can be wrapped onto multiple lines. It has the following values: </a:t>
            </a:r>
            <a:r>
              <a:rPr lang="en-US" dirty="0" err="1" smtClean="0"/>
              <a:t>nowrap</a:t>
            </a:r>
            <a:r>
              <a:rPr lang="en-US" dirty="0" smtClean="0"/>
              <a:t>, wrap, wrap-reverse.</a:t>
            </a:r>
          </a:p>
          <a:p>
            <a:pPr marL="0" indent="0">
              <a:buNone/>
            </a:pPr>
            <a:r>
              <a:rPr lang="en-US" dirty="0"/>
              <a:t>Ex:  </a:t>
            </a:r>
            <a:r>
              <a:rPr lang="en-US" dirty="0" smtClean="0"/>
              <a:t>flex-wrap: </a:t>
            </a:r>
            <a:r>
              <a:rPr lang="en-US" dirty="0" err="1" smtClean="0"/>
              <a:t>nowrap</a:t>
            </a:r>
            <a:r>
              <a:rPr lang="en-US" dirty="0" smtClean="0"/>
              <a:t>; Specifies that flexible items will not wrap.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Dimensions – Main size and cross size</a:t>
            </a:r>
          </a:p>
          <a:p>
            <a:endParaRPr lang="en-US" dirty="0"/>
          </a:p>
          <a:p>
            <a:r>
              <a:rPr lang="en-US" dirty="0" smtClean="0"/>
              <a:t>flex-shrink - </a:t>
            </a:r>
            <a:r>
              <a:rPr lang="en-US" dirty="0"/>
              <a:t>This defines the ability for a flex item to shrink if necessary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Ex: </a:t>
            </a:r>
            <a:r>
              <a:rPr lang="en-US" dirty="0"/>
              <a:t>flex-shrink: &lt;number&gt;; /* default 1 */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7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1382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https://en.wikipedia.org/wiki/CSS_flex-box_layout</a:t>
            </a: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medium.com/youstart-labs/beginners-guide-to-choose-between-css-grid-and-flexbox-783005dd2412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www.w3schools.com/css/css3_flexbox.asp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https://flexboxfroggy.com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3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0"/>
            <a:ext cx="8548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3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109"/>
          </a:xfrm>
        </p:spPr>
        <p:txBody>
          <a:bodyPr/>
          <a:lstStyle/>
          <a:p>
            <a:r>
              <a:rPr lang="en-US" dirty="0" smtClean="0"/>
              <a:t>What is CSS Flexbox?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7019"/>
            <a:ext cx="9865976" cy="461434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CSS </a:t>
            </a:r>
            <a:r>
              <a:rPr lang="en-US" dirty="0"/>
              <a:t>Flexbox layout </a:t>
            </a:r>
            <a:r>
              <a:rPr lang="en-US" dirty="0" smtClean="0"/>
              <a:t>is a CSS3(Cascading Style Sheet) web layout model.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flex layout allows responsive elements within a container to be automatically arranged depending upon screen size(or device).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Flexbox Layout (Flexible Box) module aims at providing a more efficient way to layout, align and distribute space among items in a container, even when their size is unknown and/or dynamic (thus the word ‘flex’)</a:t>
            </a:r>
          </a:p>
        </p:txBody>
      </p:sp>
    </p:spTree>
    <p:extLst>
      <p:ext uri="{BB962C8B-B14F-4D97-AF65-F5344CB8AC3E}">
        <p14:creationId xmlns:p14="http://schemas.microsoft.com/office/powerpoint/2010/main" val="135048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566"/>
          </a:xfrm>
        </p:spPr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9167"/>
            <a:ext cx="9450339" cy="4552196"/>
          </a:xfrm>
        </p:spPr>
        <p:txBody>
          <a:bodyPr/>
          <a:lstStyle/>
          <a:p>
            <a:r>
              <a:rPr lang="en-US" dirty="0"/>
              <a:t>For a long time, the only </a:t>
            </a:r>
            <a:r>
              <a:rPr lang="en-US" dirty="0" smtClean="0"/>
              <a:t>trusted </a:t>
            </a:r>
            <a:r>
              <a:rPr lang="en-US" dirty="0"/>
              <a:t>cross browser-compatible tools available for creating CSS layouts were things like floats and positioning.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 fine and they work, but </a:t>
            </a:r>
            <a:r>
              <a:rPr lang="en-US" dirty="0" smtClean="0"/>
              <a:t>some times </a:t>
            </a:r>
            <a:r>
              <a:rPr lang="en-US" dirty="0"/>
              <a:t>they are also </a:t>
            </a:r>
            <a:r>
              <a:rPr lang="en-US" dirty="0" smtClean="0"/>
              <a:t>limiting </a:t>
            </a:r>
            <a:r>
              <a:rPr lang="en-US" dirty="0"/>
              <a:t>and </a:t>
            </a:r>
            <a:r>
              <a:rPr lang="en-US" dirty="0" smtClean="0"/>
              <a:t>frustrating.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Flexbox </a:t>
            </a:r>
            <a:r>
              <a:rPr lang="en-US" dirty="0"/>
              <a:t>is an approach to layout </a:t>
            </a:r>
            <a:r>
              <a:rPr lang="en-US" dirty="0" smtClean="0"/>
              <a:t>creation and alignment </a:t>
            </a:r>
            <a:r>
              <a:rPr lang="en-US" dirty="0"/>
              <a:t>of elements and distribution of extra space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Flex</a:t>
            </a:r>
            <a:r>
              <a:rPr lang="en-US" dirty="0"/>
              <a:t> stands for </a:t>
            </a:r>
            <a:r>
              <a:rPr lang="en-US" i="1" dirty="0"/>
              <a:t>flexible</a:t>
            </a:r>
            <a:r>
              <a:rPr lang="en-US" dirty="0"/>
              <a:t>, </a:t>
            </a:r>
            <a:r>
              <a:rPr lang="en-US" i="1" dirty="0"/>
              <a:t>adaptive</a:t>
            </a:r>
            <a:r>
              <a:rPr lang="en-US" dirty="0"/>
              <a:t>. Flexboxes are thus </a:t>
            </a:r>
            <a:r>
              <a:rPr lang="en-US" i="1" dirty="0"/>
              <a:t>flexible</a:t>
            </a:r>
            <a:r>
              <a:rPr lang="en-US" dirty="0"/>
              <a:t> elements of the layout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main advantages of flexbox is the ability to fill extra space without </a:t>
            </a:r>
            <a:r>
              <a:rPr lang="en-US" dirty="0" smtClean="0"/>
              <a:t>the use of JavaScript.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7527"/>
          </a:xfrm>
        </p:spPr>
        <p:txBody>
          <a:bodyPr/>
          <a:lstStyle/>
          <a:p>
            <a:r>
              <a:rPr lang="en-US" dirty="0" smtClean="0">
                <a:solidFill>
                  <a:srgbClr val="2E2C09"/>
                </a:solidFill>
                <a:latin typeface="Capita"/>
              </a:rPr>
              <a:t> </a:t>
            </a:r>
            <a:r>
              <a:rPr lang="en-US" dirty="0"/>
              <a:t>How do we handle layouts in CSS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4109"/>
            <a:ext cx="8596668" cy="4337253"/>
          </a:xfrm>
        </p:spPr>
        <p:txBody>
          <a:bodyPr/>
          <a:lstStyle/>
          <a:p>
            <a:r>
              <a:rPr lang="en-US" dirty="0"/>
              <a:t>Using floats, inline-blocks, absolute positioning and </a:t>
            </a:r>
            <a:r>
              <a:rPr lang="en-US" dirty="0" smtClean="0"/>
              <a:t>display. And </a:t>
            </a:r>
            <a:r>
              <a:rPr lang="en-US" dirty="0"/>
              <a:t>do you know what these terms all have in common? Not a single one of </a:t>
            </a:r>
            <a:r>
              <a:rPr lang="en-US" dirty="0" smtClean="0"/>
              <a:t>                             them </a:t>
            </a:r>
            <a:r>
              <a:rPr lang="en-US" dirty="0"/>
              <a:t>was meant for today’s layouts. </a:t>
            </a:r>
            <a:endParaRPr lang="en-US" dirty="0" smtClean="0"/>
          </a:p>
          <a:p>
            <a:r>
              <a:rPr lang="en-US" dirty="0"/>
              <a:t>Yes, flexbox is truly the first CSS layout tool. And our grouch might add: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“The first one in twenty years!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FLEXBOX is the first CSS layout </a:t>
            </a:r>
            <a:r>
              <a:rPr lang="en-US" dirty="0" smtClean="0"/>
              <a:t>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8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510"/>
            <a:ext cx="8596668" cy="666204"/>
          </a:xfrm>
        </p:spPr>
        <p:txBody>
          <a:bodyPr>
            <a:normAutofit/>
          </a:bodyPr>
          <a:lstStyle/>
          <a:p>
            <a:r>
              <a:rPr lang="en-US" dirty="0" smtClean="0"/>
              <a:t>Differences </a:t>
            </a:r>
            <a:r>
              <a:rPr lang="en-US" dirty="0"/>
              <a:t>between Flexbox and Grid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254034"/>
            <a:ext cx="4185623" cy="64403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CSS Flexbox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119745"/>
            <a:ext cx="4185623" cy="3477491"/>
          </a:xfrm>
        </p:spPr>
        <p:txBody>
          <a:bodyPr>
            <a:normAutofit/>
          </a:bodyPr>
          <a:lstStyle/>
          <a:p>
            <a:r>
              <a:rPr lang="en-US" dirty="0" smtClean="0"/>
              <a:t>Flexbox is made for one dimensional layouts.</a:t>
            </a:r>
          </a:p>
          <a:p>
            <a:r>
              <a:rPr lang="en-US" dirty="0" smtClean="0"/>
              <a:t>Flexbox takes basis in the </a:t>
            </a:r>
            <a:r>
              <a:rPr lang="en-US" b="1" dirty="0" smtClean="0"/>
              <a:t>content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Flexbox layout is most appropriate for linear design and small scale layouts.</a:t>
            </a:r>
          </a:p>
          <a:p>
            <a:r>
              <a:rPr lang="en-US" dirty="0" smtClean="0"/>
              <a:t>Flexbox is to define a layout either as a row or column</a:t>
            </a:r>
          </a:p>
          <a:p>
            <a:r>
              <a:rPr lang="en-US" dirty="0" smtClean="0"/>
              <a:t>You can use a flexbox container inside a grid container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254034"/>
            <a:ext cx="4185618" cy="64403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CSS Grid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119745"/>
            <a:ext cx="4185617" cy="3477491"/>
          </a:xfrm>
        </p:spPr>
        <p:txBody>
          <a:bodyPr/>
          <a:lstStyle/>
          <a:p>
            <a:r>
              <a:rPr lang="en-US" dirty="0" smtClean="0"/>
              <a:t>Grid is made for two dimensional layouts.</a:t>
            </a:r>
          </a:p>
          <a:p>
            <a:r>
              <a:rPr lang="en-US" dirty="0" smtClean="0"/>
              <a:t>Grid takes the basis in the </a:t>
            </a:r>
            <a:r>
              <a:rPr lang="en-US" b="1" dirty="0" smtClean="0"/>
              <a:t>layout</a:t>
            </a:r>
          </a:p>
          <a:p>
            <a:r>
              <a:rPr lang="en-US" dirty="0" smtClean="0"/>
              <a:t>Grid layout is intended for larger scale layouts and aren’t linear in design.</a:t>
            </a:r>
          </a:p>
          <a:p>
            <a:r>
              <a:rPr lang="en-US" dirty="0" smtClean="0"/>
              <a:t>Grid is to define a layout in both rows and columns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cannot</a:t>
            </a:r>
            <a:r>
              <a:rPr lang="en-US" dirty="0" smtClean="0"/>
              <a:t> use a grid container inside a flexbox container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30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4075"/>
            <a:ext cx="9379528" cy="78970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Is there any relation between Bootstrap and Flexbox?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288473"/>
            <a:ext cx="9478050" cy="5140035"/>
          </a:xfrm>
        </p:spPr>
        <p:txBody>
          <a:bodyPr>
            <a:normAutofit/>
          </a:bodyPr>
          <a:lstStyle/>
          <a:p>
            <a:r>
              <a:rPr lang="en-US" sz="1900" dirty="0" smtClean="0"/>
              <a:t>Flexbox is not alternative for bootstrap.</a:t>
            </a:r>
          </a:p>
          <a:p>
            <a:pPr marL="0" indent="0">
              <a:buNone/>
            </a:pPr>
            <a:endParaRPr lang="en-US" sz="1900" dirty="0" smtClean="0"/>
          </a:p>
          <a:p>
            <a:r>
              <a:rPr lang="en-US" sz="1900" dirty="0" smtClean="0"/>
              <a:t>Bootstrap is a CSS framework and Bootstrap 4 has support for flexbox.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 smtClean="0"/>
              <a:t>Bootstrap is the combination of JavaScript and CSS. This CSS could be either CSS flexbox, CSS grid.</a:t>
            </a:r>
          </a:p>
          <a:p>
            <a:endParaRPr lang="en-US" sz="1900" dirty="0"/>
          </a:p>
          <a:p>
            <a:r>
              <a:rPr lang="en-US" sz="1900" dirty="0" smtClean="0"/>
              <a:t>Flexbox is not responsive by default, to make it responsive we should make use of bootstrap framework or use media queries.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b="1" u="sng" dirty="0" smtClean="0">
                <a:solidFill>
                  <a:srgbClr val="00B050"/>
                </a:solidFill>
              </a:rPr>
              <a:t>Drawbacks of flexbox:</a:t>
            </a:r>
          </a:p>
          <a:p>
            <a:r>
              <a:rPr lang="en-US" sz="1900" dirty="0" smtClean="0"/>
              <a:t>Flexbox is one dimensional unlike Grid</a:t>
            </a:r>
          </a:p>
          <a:p>
            <a:r>
              <a:rPr lang="en-US" sz="1900" dirty="0" smtClean="0"/>
              <a:t>Performance issues if the project is huge.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1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706582"/>
            <a:ext cx="8757611" cy="983672"/>
          </a:xfrm>
        </p:spPr>
        <p:txBody>
          <a:bodyPr/>
          <a:lstStyle/>
          <a:p>
            <a:r>
              <a:rPr lang="en-US" dirty="0" smtClean="0"/>
              <a:t>Terminologies in 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13164"/>
            <a:ext cx="9505757" cy="4821382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Flex container – Flex container is to group a bunch of flex items together and define how they are positioned.</a:t>
            </a:r>
          </a:p>
          <a:p>
            <a:pPr marL="0" indent="0">
              <a:buNone/>
            </a:pPr>
            <a:r>
              <a:rPr lang="en-US" sz="2000" dirty="0" smtClean="0"/>
              <a:t>Ex: display: flex; creates a flex container.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Flex item - Any </a:t>
            </a:r>
            <a:r>
              <a:rPr lang="en-US" sz="2000" dirty="0"/>
              <a:t>child element held within the flex container is considered a flex item. Any text within the container element is wrapped in an unknown flex item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Axes - </a:t>
            </a:r>
            <a:r>
              <a:rPr lang="en-US" sz="2000" dirty="0"/>
              <a:t>Each flex box contains two axes: the main and cross axes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09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2618"/>
            <a:ext cx="8596668" cy="83127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0255"/>
            <a:ext cx="8596668" cy="4351107"/>
          </a:xfrm>
        </p:spPr>
        <p:txBody>
          <a:bodyPr>
            <a:normAutofit/>
          </a:bodyPr>
          <a:lstStyle/>
          <a:p>
            <a:r>
              <a:rPr lang="en-US" sz="2000" dirty="0"/>
              <a:t>Flex-direction - This property defines the direction of items placed in the container : row (default), row-reverse, column, column-reverse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Justify-content – Aligns items horizontally and accepts the following values: flex-start, flex-end, center, space-between, space-around. </a:t>
            </a:r>
          </a:p>
          <a:p>
            <a:pPr marL="0" indent="0">
              <a:buNone/>
            </a:pPr>
            <a:r>
              <a:rPr lang="en-US" sz="2000" dirty="0"/>
              <a:t>Ex: justify-content: center; will move items to the center;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Align-items - – Aligns items vertically and accepts the following values: flex-start, flex-end, center, baseline, stretch. </a:t>
            </a:r>
          </a:p>
          <a:p>
            <a:pPr marL="0" indent="0">
              <a:buNone/>
            </a:pPr>
            <a:r>
              <a:rPr lang="en-US" sz="2000" dirty="0"/>
              <a:t>Ex: align-items: baseline; items will display at the baseline of the container. </a:t>
            </a:r>
          </a:p>
        </p:txBody>
      </p:sp>
    </p:spTree>
    <p:extLst>
      <p:ext uri="{BB962C8B-B14F-4D97-AF65-F5344CB8AC3E}">
        <p14:creationId xmlns:p14="http://schemas.microsoft.com/office/powerpoint/2010/main" val="295180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164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0873"/>
            <a:ext cx="8596668" cy="460048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Align-content </a:t>
            </a:r>
            <a:r>
              <a:rPr lang="en-US" dirty="0"/>
              <a:t>- Determines the default for how cross axis lines are </a:t>
            </a:r>
            <a:r>
              <a:rPr lang="en-US" dirty="0" smtClean="0"/>
              <a:t>aligned. </a:t>
            </a:r>
            <a:r>
              <a:rPr lang="en-US" dirty="0"/>
              <a:t>It accepts six values: flex-start, flex-end, center, </a:t>
            </a:r>
            <a:r>
              <a:rPr lang="en-US" dirty="0" smtClean="0"/>
              <a:t>space-around, space-between</a:t>
            </a:r>
            <a:r>
              <a:rPr lang="en-US" dirty="0"/>
              <a:t>, stretch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Align-self - Determines how a single item is placed along the cross axis. This overrides any defaults set by align-items. It accepts five values: flex-start, flex-end, center, baseline, stretch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Order - Places elements in groups and determines which order they are to be placed in within the container. We use this property to set it to a positive or negative integer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706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936</TotalTime>
  <Words>731</Words>
  <Application>Microsoft Office PowerPoint</Application>
  <PresentationFormat>Widescreen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Capita</vt:lpstr>
      <vt:lpstr>Trebuchet MS</vt:lpstr>
      <vt:lpstr>Wingdings 3</vt:lpstr>
      <vt:lpstr>Facet</vt:lpstr>
      <vt:lpstr>1D CSS Flex Box</vt:lpstr>
      <vt:lpstr>What is CSS Flexbox?</vt:lpstr>
      <vt:lpstr>Cont.</vt:lpstr>
      <vt:lpstr> How do we handle layouts in CSS ?</vt:lpstr>
      <vt:lpstr>Differences between Flexbox and Grid</vt:lpstr>
      <vt:lpstr>Is there any relation between Bootstrap and Flexbox?</vt:lpstr>
      <vt:lpstr>Terminologies in Flexbox</vt:lpstr>
      <vt:lpstr>Cont.</vt:lpstr>
      <vt:lpstr>Cont.</vt:lpstr>
      <vt:lpstr>Cont.</vt:lpstr>
      <vt:lpstr>References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1-Dimensional Flex Box</dc:title>
  <dc:creator>Gilliam,Dominic J</dc:creator>
  <cp:lastModifiedBy>Chetty Ragava,Harshitha</cp:lastModifiedBy>
  <cp:revision>177</cp:revision>
  <dcterms:created xsi:type="dcterms:W3CDTF">2018-11-04T22:30:11Z</dcterms:created>
  <dcterms:modified xsi:type="dcterms:W3CDTF">2018-11-07T04:54:10Z</dcterms:modified>
</cp:coreProperties>
</file>