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long meng" initials="xm" lastIdx="1" clrIdx="0">
    <p:extLst>
      <p:ext uri="{19B8F6BF-5375-455C-9EA6-DF929625EA0E}">
        <p15:presenceInfo xmlns:p15="http://schemas.microsoft.com/office/powerpoint/2012/main" userId="740432432a00be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E557-8B41-42AA-A4E3-91BAE20B7C4B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AC22-9009-48D7-B7C2-6A895133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4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AC22-9009-48D7-B7C2-6A895133A1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4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EE6AB-0D9C-692D-A9BF-2A52A1DC3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D1E7A-9864-5F9C-1E4C-32DA9595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4B334-1829-FCB4-EB77-360A824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5B82-F7F9-E449-5DDB-D5F10B4C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2923B-3EE9-D9B5-C43E-3AB2789C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6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C42FD-0C1A-BFD8-40A4-C87E195C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A9AED3-F444-B359-D1C3-147EFA4EC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7C3C9-B963-3849-2110-D0ADCD7A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054BC-D60A-1AC3-B052-EAA5A123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CE694-7428-E731-9A86-C3B32E05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5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A5A6A7-83A2-B302-A079-3C3147ACF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314F66-3B7D-57E1-86F3-628C83C69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03D20-AC18-BC6A-ED42-AD7BBB9F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4C9AC-D0C8-D5EE-8DDE-B7543219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218D8-5DF0-38C7-20F4-39EEA4AE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3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CB6C0-89A0-F189-9986-04781F35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3002E-4F91-8840-F90F-2A7AF1F4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2504F-146F-D172-F5D1-A607921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8DFC-E22B-FCFF-3C82-A53FD673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D2FBF-8581-3A52-7878-34A8736D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73C47-8919-12A2-BB40-DA341BB4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3FA90-E8B4-F71C-B2D6-17BF1D92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C4E28-FE35-1AAC-7285-EBCDA604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C0570-CA8F-35FB-7BF2-6087DB53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A19F9-7428-C2E2-2BBF-A43365F0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2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B5D7-EC1F-7588-4559-FD3238FE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61EFC-E1C4-9FAB-0EBE-A3785428C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92999-DDC7-6641-2B8E-49775416C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D02F0-45FE-E530-D777-2266E63C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752E6-E7EE-4134-5E34-B6600316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B5965-BB9B-00EB-7009-C619E661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7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8019B-FB8F-AD79-E20B-6DBF4958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B56E9-146B-3507-3C1A-5BF0E0D6C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3CB043-BE8D-49A9-ADE2-29F5C23D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AB2A78-B275-2876-AE91-AC8F3F8A9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210850-327D-AF93-5344-483907A2F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C1B8ED-7DBE-7486-8D1A-E7FE1F8B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4AC73C-349F-C22F-3DED-BDB82FB6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9B1892-553E-F00C-8BC8-7A0AE95B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3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E685F-3FD6-872A-6B51-90DCE477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B49B6C-DC69-7878-F2C9-EDF22E12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4734ED-E339-2A28-EF5C-AC25C5BE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859924-1357-8EC7-3EE2-E77D66BE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9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19B93-3EDD-40C3-588F-E073F7C1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E403CA-E18C-949B-5654-68BE0226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986237-B502-E0D6-6A42-4FA4AACE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75B42-36E3-40C7-AFB6-22FEA550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8B3CA-191B-1565-068C-50E6F332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1DA84-AC31-7348-1351-730BE5DA3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968ADA-B269-9165-F99E-3D965AD1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32773-BAC6-8864-0783-8C0C9BC3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CC01C-B2BF-F52D-C5B4-F1CCEF81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5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BB670-FBD9-F33F-0DA3-D336897B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3F97CB-5E9D-130E-131D-D83250B3A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6F5098-3F40-3B56-4FB0-C5F81FEC0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3A32A-3CE2-C043-F305-FF58CFB4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E732A-0597-5CBF-E74A-8AFD0581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8CA69-3CAE-1D0E-805C-D1762856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9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02D2AC-91E2-426B-4DFE-2B0549AE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EAFAA-4EA4-DA0A-0698-75DF4069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40E99-30E3-9DB6-B22F-D066C210A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14B9-A2A6-4CB5-AEF7-682A377A3B04}" type="datetimeFigureOut">
              <a:rPr lang="zh-CN" altLang="en-US" smtClean="0"/>
              <a:t>2023-07-12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B3698-36E0-1699-F92D-034D1222D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93F82-D719-5273-FF93-3EBB7662A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737E-4E7A-43C6-B09D-9BE66AF59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76CB9-2F59-D469-C8F8-774CC4C0A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789F0B-C778-CFDA-F369-EAE704F1C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67EDBC-024C-D3BB-EDB7-FCD03987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31"/>
            <a:ext cx="12192000" cy="66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431AD-9883-8B23-1E8F-6A056603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3ECFC-19BB-861A-7856-9AF5D320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86672B-43A2-1A72-504F-BDD854E1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9961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0D85D8A-D474-B3BE-BE06-C0A086DEFD2B}"/>
              </a:ext>
            </a:extLst>
          </p:cNvPr>
          <p:cNvSpPr/>
          <p:nvPr/>
        </p:nvSpPr>
        <p:spPr>
          <a:xfrm>
            <a:off x="1354975" y="4696691"/>
            <a:ext cx="4231178" cy="241069"/>
          </a:xfrm>
          <a:custGeom>
            <a:avLst/>
            <a:gdLst>
              <a:gd name="connsiteX0" fmla="*/ 0 w 4231178"/>
              <a:gd name="connsiteY0" fmla="*/ 0 h 241069"/>
              <a:gd name="connsiteX1" fmla="*/ 1122218 w 4231178"/>
              <a:gd name="connsiteY1" fmla="*/ 241069 h 241069"/>
              <a:gd name="connsiteX2" fmla="*/ 2552007 w 4231178"/>
              <a:gd name="connsiteY2" fmla="*/ 116378 h 241069"/>
              <a:gd name="connsiteX3" fmla="*/ 3557847 w 4231178"/>
              <a:gd name="connsiteY3" fmla="*/ 133004 h 241069"/>
              <a:gd name="connsiteX4" fmla="*/ 3732414 w 4231178"/>
              <a:gd name="connsiteY4" fmla="*/ 124691 h 241069"/>
              <a:gd name="connsiteX5" fmla="*/ 4197927 w 4231178"/>
              <a:gd name="connsiteY5" fmla="*/ 91440 h 241069"/>
              <a:gd name="connsiteX6" fmla="*/ 4231178 w 4231178"/>
              <a:gd name="connsiteY6" fmla="*/ 49876 h 24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1178" h="241069">
                <a:moveTo>
                  <a:pt x="0" y="0"/>
                </a:moveTo>
                <a:cubicBezTo>
                  <a:pt x="749815" y="228204"/>
                  <a:pt x="375179" y="150519"/>
                  <a:pt x="1122218" y="241069"/>
                </a:cubicBezTo>
                <a:cubicBezTo>
                  <a:pt x="1487535" y="203277"/>
                  <a:pt x="2181154" y="123579"/>
                  <a:pt x="2552007" y="116378"/>
                </a:cubicBezTo>
                <a:lnTo>
                  <a:pt x="3557847" y="133004"/>
                </a:lnTo>
                <a:cubicBezTo>
                  <a:pt x="3730622" y="167558"/>
                  <a:pt x="3548119" y="143946"/>
                  <a:pt x="3732414" y="124691"/>
                </a:cubicBezTo>
                <a:cubicBezTo>
                  <a:pt x="3887138" y="108526"/>
                  <a:pt x="4042756" y="102524"/>
                  <a:pt x="4197927" y="91440"/>
                </a:cubicBezTo>
                <a:lnTo>
                  <a:pt x="4231178" y="4987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84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CD1DE-6464-0C6D-DCD5-C62E3B40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8423C-9CFF-A792-626B-A624C820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E81C10-BD54-9C5D-490A-BBF565C0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34"/>
            <a:ext cx="12192000" cy="66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32538-EB3C-0CA4-48D3-5207D91D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C8042-F1B0-57AC-987D-89718F50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39CEB-5472-0429-3829-416D89EE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80"/>
            <a:ext cx="12192000" cy="67100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EE4C91-232B-9809-5967-71CA62472758}"/>
              </a:ext>
            </a:extLst>
          </p:cNvPr>
          <p:cNvSpPr txBox="1"/>
          <p:nvPr/>
        </p:nvSpPr>
        <p:spPr>
          <a:xfrm>
            <a:off x="6999316" y="2734887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不能写成用户手册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212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CB24-F574-B5F4-ED6A-624A3503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D57A7-14B2-4F10-B2FF-32CF238F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18C87-2B59-D8BC-6EE5-C1E4EE21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63"/>
            <a:ext cx="12192000" cy="67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1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43939-90F3-10D5-84A0-74F43050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541BB-F9DA-BCB8-1AA2-2007CA17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78C3C5-E6C6-575B-48DB-4735991F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15"/>
            <a:ext cx="12192000" cy="673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0AB96-48EE-65EB-5DB4-A39C1FE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CCA9F-C6AB-3A31-6DF1-1B7633BE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578152-50F3-771C-2861-84541C72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9"/>
            <a:ext cx="12192000" cy="679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2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00779-2969-034E-6D65-019F1736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01E1F-A984-F166-B21E-A04CF5F2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321EA7-1C96-28EA-5512-267C8372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65"/>
            <a:ext cx="12192000" cy="67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686E-5B82-B64A-4F7D-2541352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562AB-0C70-6AE4-10EA-E29453C9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04EE7A-0A23-DB67-DF61-F6041E03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99"/>
            <a:ext cx="12192000" cy="67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3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26BD-6199-8980-29C4-33168FF1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0CFA4-5980-DA65-3E4C-7C7942FD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D326A-D849-6300-312F-04DA9E0F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42"/>
            <a:ext cx="12192000" cy="669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314E0-52B4-3365-239A-B8F82004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FE139-9A2D-4054-0C47-6E7F5843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88C4D4-93D0-AF4A-9125-094E21A3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15"/>
            <a:ext cx="12192000" cy="668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BF2A9-5E3B-5806-E7B1-D45DB734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95B77-341A-90DA-4E88-77C477BA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49C579-4E0F-92B8-DC8C-89528247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68"/>
            <a:ext cx="12192000" cy="66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C846-F9E4-2586-E386-73D28011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D0F8C-1BF9-415E-D407-EA90CE18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028A8A-EB52-C183-F826-3B18E1E4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10087</TotalTime>
  <Words>6</Words>
  <Application>Microsoft Office PowerPoint</Application>
  <PresentationFormat>宽屏</PresentationFormat>
  <Paragraphs>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xiaolong</dc:creator>
  <cp:lastModifiedBy>xiaolong meng</cp:lastModifiedBy>
  <cp:revision>15</cp:revision>
  <dcterms:created xsi:type="dcterms:W3CDTF">2022-05-08T11:03:03Z</dcterms:created>
  <dcterms:modified xsi:type="dcterms:W3CDTF">2023-07-19T11:23:26Z</dcterms:modified>
</cp:coreProperties>
</file>