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6A7D-5C6F-9747-8C3A-67BF5A4F5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48626-6F6C-4B53-0259-89BFDACB7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26106-93EB-0BE2-FDFF-5FE4791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2763B-8178-A9FA-1505-F486C449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27B11-26F4-3262-17B4-697FD784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5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8650-2086-34F6-B639-F44F8DCD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1865C-C1A1-FDAB-2A89-DB7AB0D36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12833-8DAB-5D47-0F9D-E76AE208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75EC6-F0A1-0C84-9C9A-442E314F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7C25C-F77C-5C1F-9B51-00A46284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5956E-C4BA-5CEE-A4C2-3FF51E50B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62329-11FD-009B-C828-BC20D6488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C6A11-104D-D5D1-C6D5-ED945163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F4BC8-31BF-2FA8-1B5A-1B48E1C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70018-8CCA-5B9E-E6BA-D60F2E60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0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C86F9-30F6-227A-4DBC-364586B5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A870C-5588-B868-74C5-5509C950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66E00-D6F6-0ED2-0D4F-40DA4E4C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68FC4-5915-5C17-D91D-791DBB82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E5ED-958A-F631-E4B1-E3B68396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4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AD75E-9082-E8B9-3834-427F6648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B3939-32D3-8A56-9E59-96E8A7581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A5B43-1679-5616-26C2-9AA673F7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35798-C08D-921A-E577-1B5DD6A6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68195-4A57-30B3-585F-FB6E6C89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13E87-9F47-90B7-5FF7-C2B9F6C2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C02D5-E518-310E-92FA-C2D3E8617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DFCD2-D97B-AC64-027A-96AC9002C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382975-DEE2-CE93-8BE4-C9D56DC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47D49-2AAE-EDFE-A999-E436ADC8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DD173-9392-9144-A75E-6C35AD56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7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B3FE9-4945-DD9C-A63A-65336BC4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EBB35-E8A5-9729-CF68-76E4A984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5CA24-8001-F2C9-1EF3-1876799C6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BF5E1B-84EC-0555-3284-377596B2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5B5091-CECA-08CA-34B0-2316DB1D1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68BAA0-6806-5B75-7D9E-05C5D1AA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FCDF9B-4DB4-EA3A-A9D3-AAD989B4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E6B35-164E-510D-9372-BF1D395C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1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A880-6D1A-52CB-C192-AFBAE648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A59F36-9D8D-ADB6-E4F6-4A1AB3CA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3C4BB-71B5-A023-C298-378CCD2F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41188-8E91-77ED-4053-CD182B3C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8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F5EFE-F577-C447-F60A-CED0CAB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1CFEE-7397-8567-9B92-0B259D96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56518-03AF-60B9-8844-C23517F7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5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DD4CD-CE4A-86B3-946B-DC3D852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D98CA-2005-B1DD-234C-D1330EE3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D3096-6BC0-65A1-3C24-9980CD60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C7754-94FF-D6A3-5066-797F7440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9429F-75C5-FFB3-D3AB-79C64F49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4E689-A633-4C53-DCA6-2BF2A953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45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BBFD6-3A4F-86CF-B392-FF4195E6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EC1571-0D08-8B8B-5575-32D609F0A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7C8CF-7903-C18B-9E8C-9ACDD492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5730-F122-6628-D5BA-CCF14264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490E7-3612-1DC3-2E9C-113B3B1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00B16-11C4-525E-CA88-EC1C5A6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5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9E17DA-DACD-5431-7F7D-D95F1810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8FCD5-62AF-5B2D-CE16-8484463AE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394D3-BD2D-2268-6933-DDF9D6487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4C97-1EF1-4891-9406-E4FF93CEFF24}" type="datetimeFigureOut">
              <a:rPr lang="zh-CN" altLang="en-US" smtClean="0"/>
              <a:t>2022/5/8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8D40E-98D3-4E99-A858-131BFDA95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409E0-3FF7-D7CC-7090-F12E5D41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75CC1-7705-4DC1-939B-FB2EB4466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15984-A7DA-F67E-8CB3-8D4FDD455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99BFFA-79F2-420D-E425-19131E291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E3F21B-825B-D487-6354-2CE5AED5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49" y="0"/>
            <a:ext cx="966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8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D93D81-9420-EE5B-2C2B-252AACCF9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45" y="0"/>
            <a:ext cx="961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xiaolong</dc:creator>
  <cp:lastModifiedBy>meng xiaolong</cp:lastModifiedBy>
  <cp:revision>3</cp:revision>
  <dcterms:created xsi:type="dcterms:W3CDTF">2022-05-08T11:20:03Z</dcterms:created>
  <dcterms:modified xsi:type="dcterms:W3CDTF">2022-05-08T11:22:20Z</dcterms:modified>
</cp:coreProperties>
</file>