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259" r:id="rId3"/>
    <p:sldId id="261" r:id="rId4"/>
    <p:sldId id="257" r:id="rId5"/>
    <p:sldId id="268" r:id="rId6"/>
    <p:sldId id="270" r:id="rId7"/>
    <p:sldId id="269" r:id="rId8"/>
    <p:sldId id="258" r:id="rId9"/>
    <p:sldId id="263" r:id="rId10"/>
    <p:sldId id="264" r:id="rId11"/>
    <p:sldId id="266" r:id="rId12"/>
    <p:sldId id="267" r:id="rId13"/>
    <p:sldId id="273" r:id="rId14"/>
    <p:sldId id="260" r:id="rId15"/>
    <p:sldId id="271" r:id="rId16"/>
    <p:sldId id="262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AA60-159F-495E-B405-BC2D180096E0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50DA-6CAD-410F-B5A7-3E8E0A2C7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7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2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6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3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94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0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47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5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3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3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4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6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0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B50DA-6CAD-410F-B5A7-3E8E0A2C72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4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5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6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1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8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4A01-ACD0-40C7-8A9A-1A0D2DF6E711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20F7-7DB5-4B54-82AF-F09641009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0" y="-2"/>
            <a:ext cx="12191999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900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7" y="-2"/>
            <a:ext cx="6096000" cy="68580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766617" y="1715656"/>
            <a:ext cx="3974962" cy="3426691"/>
          </a:xfrm>
          <a:prstGeom prst="triangle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0751" y="2802488"/>
            <a:ext cx="3130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对状态或评论数组</a:t>
            </a:r>
            <a:endParaRPr lang="en-US" altLang="zh-CN" sz="24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进行排序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112487" y="2445487"/>
            <a:ext cx="1967022" cy="19670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51052" y="2884052"/>
            <a:ext cx="1089891" cy="1089891"/>
          </a:xfrm>
          <a:prstGeom prst="ellipse">
            <a:avLst/>
          </a:prstGeom>
          <a:solidFill>
            <a:srgbClr val="00B0F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36752" y="2582611"/>
            <a:ext cx="5055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对有序的状态及评论进行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232565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4"/>
            <a:ext cx="6096000" cy="6858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" y="2705726"/>
            <a:ext cx="6095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决策 2"/>
          <p:cNvSpPr/>
          <p:nvPr/>
        </p:nvSpPr>
        <p:spPr>
          <a:xfrm>
            <a:off x="8020592" y="497049"/>
            <a:ext cx="3486018" cy="5863897"/>
          </a:xfrm>
          <a:prstGeom prst="flowChartDecision">
            <a:avLst/>
          </a:prstGeom>
          <a:noFill/>
          <a:ln w="203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20595" y="1934125"/>
            <a:ext cx="34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单向设计</a:t>
            </a:r>
            <a:endParaRPr lang="en-US" altLang="zh-CN" sz="3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好友关系防止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0595" y="2951945"/>
            <a:ext cx="34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精炼设计</a:t>
            </a:r>
            <a:endParaRPr lang="en-US" altLang="zh-CN" sz="3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屏蔽及禁止关系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20595" y="3969765"/>
            <a:ext cx="3486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树形设计</a:t>
            </a:r>
            <a:endParaRPr lang="en-US" altLang="zh-CN" sz="3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表现评论结构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12487" y="2445487"/>
            <a:ext cx="1967022" cy="196702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5672486" y="2967601"/>
            <a:ext cx="1070440" cy="922793"/>
          </a:xfrm>
          <a:prstGeom prst="triangle">
            <a:avLst/>
          </a:prstGeom>
          <a:solidFill>
            <a:srgbClr val="00B0F0"/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19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9" y="-2"/>
            <a:ext cx="6096000" cy="68580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02380" y="2935378"/>
            <a:ext cx="987240" cy="9872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95998" y="2705726"/>
            <a:ext cx="6095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缓存技术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000" y="785091"/>
            <a:ext cx="572655" cy="12838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74734" y="785091"/>
            <a:ext cx="572655" cy="12838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6507" y="1545932"/>
            <a:ext cx="173113" cy="415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253240" y="1545932"/>
            <a:ext cx="415637" cy="415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6507" y="922476"/>
            <a:ext cx="415637" cy="415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20986" y="1545932"/>
            <a:ext cx="173113" cy="415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0682" y="3056378"/>
            <a:ext cx="779947" cy="745240"/>
          </a:xfrm>
          <a:prstGeom prst="rect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55703" y="4789051"/>
            <a:ext cx="1049902" cy="762631"/>
            <a:chOff x="507999" y="4529805"/>
            <a:chExt cx="1296255" cy="941578"/>
          </a:xfrm>
        </p:grpSpPr>
        <p:sp>
          <p:nvSpPr>
            <p:cNvPr id="37" name="圆角矩形 36"/>
            <p:cNvSpPr/>
            <p:nvPr/>
          </p:nvSpPr>
          <p:spPr>
            <a:xfrm rot="5400000">
              <a:off x="685338" y="4352466"/>
              <a:ext cx="941578" cy="1296255"/>
            </a:xfrm>
            <a:prstGeom prst="roundRect">
              <a:avLst/>
            </a:prstGeom>
            <a:noFill/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68908" y="4674244"/>
              <a:ext cx="974437" cy="653743"/>
            </a:xfrm>
            <a:prstGeom prst="round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>
            <a:off x="889068" y="2189018"/>
            <a:ext cx="0" cy="746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07542" y="3922618"/>
            <a:ext cx="0" cy="746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253240" y="3935961"/>
            <a:ext cx="0" cy="6649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5400000" flipH="1" flipV="1">
            <a:off x="446346" y="3150755"/>
            <a:ext cx="1963254" cy="272113"/>
          </a:xfrm>
          <a:prstGeom prst="bentConnector3">
            <a:avLst>
              <a:gd name="adj1" fmla="val -17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梯形 51"/>
          <p:cNvSpPr/>
          <p:nvPr/>
        </p:nvSpPr>
        <p:spPr>
          <a:xfrm>
            <a:off x="431122" y="5668671"/>
            <a:ext cx="1337824" cy="341745"/>
          </a:xfrm>
          <a:prstGeom prst="trapezoid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735934" y="949964"/>
            <a:ext cx="34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若不命中则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47383" y="2951944"/>
            <a:ext cx="34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algn="ctr"/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若命中则</a:t>
            </a:r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访问缓存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35934" y="4856015"/>
            <a:ext cx="348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客户端发起请求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8775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650837" y="-6927"/>
            <a:ext cx="6864927" cy="6864927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489323" y="1820094"/>
            <a:ext cx="3213353" cy="3213353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3200" y="2644171"/>
            <a:ext cx="1615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7840" y="5412290"/>
            <a:ext cx="109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14881" y="5412290"/>
            <a:ext cx="1090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algn="ctr"/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endParaRPr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"/>
          <a:stretch/>
        </p:blipFill>
        <p:spPr>
          <a:xfrm>
            <a:off x="376751" y="1434402"/>
            <a:ext cx="4112572" cy="39778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77" y="1434403"/>
            <a:ext cx="4104074" cy="39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3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9" y="-2"/>
            <a:ext cx="6096000" cy="68580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013502"/>
            <a:ext cx="609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5998" y="3132426"/>
            <a:ext cx="60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5796" y="2222697"/>
            <a:ext cx="60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SHA1</a:t>
            </a:r>
            <a:r>
              <a:rPr lang="zh-CN" alt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12326" y="4042155"/>
            <a:ext cx="60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防止用户 </a:t>
            </a:r>
            <a:r>
              <a:rPr lang="zh-CN" alt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恶意访问</a:t>
            </a:r>
            <a:r>
              <a:rPr lang="en-US" altLang="zh-CN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 sz="32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678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6881473" y="404831"/>
            <a:ext cx="3994606" cy="6048338"/>
            <a:chOff x="6820936" y="415572"/>
            <a:chExt cx="3994606" cy="6048338"/>
          </a:xfrm>
        </p:grpSpPr>
        <p:sp>
          <p:nvSpPr>
            <p:cNvPr id="17" name="圆角矩形 16"/>
            <p:cNvSpPr/>
            <p:nvPr/>
          </p:nvSpPr>
          <p:spPr>
            <a:xfrm>
              <a:off x="6820936" y="1383910"/>
              <a:ext cx="3994606" cy="50800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7" r="17691"/>
            <a:stretch/>
          </p:blipFill>
          <p:spPr>
            <a:xfrm>
              <a:off x="6959478" y="2724275"/>
              <a:ext cx="3722255" cy="89405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9" r="52715"/>
            <a:stretch/>
          </p:blipFill>
          <p:spPr>
            <a:xfrm>
              <a:off x="6959478" y="4272314"/>
              <a:ext cx="3722255" cy="1617058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7834728" y="415572"/>
              <a:ext cx="1967022" cy="1967022"/>
            </a:xfrm>
            <a:prstGeom prst="ellipse">
              <a:avLst/>
            </a:prstGeom>
            <a:solidFill>
              <a:srgbClr val="00B0F0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34728" y="922029"/>
              <a:ext cx="19670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3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XSS</a:t>
              </a:r>
              <a:r>
                <a:rPr lang="zh-CN" altLang="en-US" sz="32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攻击</a:t>
              </a:r>
              <a:endPara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防御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5723" y="674962"/>
            <a:ext cx="4765963" cy="5508075"/>
            <a:chOff x="1027486" y="757253"/>
            <a:chExt cx="4765963" cy="5508075"/>
          </a:xfrm>
        </p:grpSpPr>
        <p:sp>
          <p:nvSpPr>
            <p:cNvPr id="9" name="椭圆 8"/>
            <p:cNvSpPr/>
            <p:nvPr/>
          </p:nvSpPr>
          <p:spPr>
            <a:xfrm>
              <a:off x="1027486" y="1582491"/>
              <a:ext cx="4765963" cy="46828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463664" y="757253"/>
              <a:ext cx="1967022" cy="1967022"/>
            </a:xfrm>
            <a:prstGeom prst="roundRect">
              <a:avLst/>
            </a:prstGeom>
            <a:solidFill>
              <a:srgbClr val="FFFF00"/>
            </a:solidFill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00371" y="1263710"/>
              <a:ext cx="19670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3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3200" b="1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注入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防御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706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9" y="-2"/>
            <a:ext cx="6096000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1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" y="307505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4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0" y="-2"/>
            <a:ext cx="12191999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041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9" y="-2"/>
            <a:ext cx="6096000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6531" y="3013502"/>
            <a:ext cx="610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建模项目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5998" y="3136613"/>
            <a:ext cx="608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李卓立 </a:t>
            </a:r>
            <a:r>
              <a:rPr lang="zh-CN" altLang="en-US" sz="3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吴涛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杨佳星</a:t>
            </a:r>
            <a:endParaRPr lang="zh-CN" altLang="en-US" sz="32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5835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3"/>
            <a:ext cx="6096000" cy="68580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-6532" y="-2"/>
            <a:ext cx="6102531" cy="68580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013502"/>
            <a:ext cx="609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48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468" y="3136613"/>
            <a:ext cx="60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止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指定好友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9468" y="2217991"/>
            <a:ext cx="6102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屏蔽好友动态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5596" y="4055235"/>
            <a:ext cx="608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匿名发表状态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2531" y="1295027"/>
            <a:ext cx="608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功能体验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596" y="4973420"/>
            <a:ext cx="606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简洁清晰的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081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3"/>
            <a:ext cx="6096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-6532" y="-2"/>
            <a:ext cx="6102531" cy="68580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013502"/>
            <a:ext cx="609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468" y="3136613"/>
            <a:ext cx="60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XCache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9468" y="221799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数据库采用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9264" y="4178346"/>
            <a:ext cx="609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生成页面 及 </a:t>
            </a:r>
            <a:r>
              <a:rPr lang="zh-CN" altLang="en-US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前端排序</a:t>
            </a:r>
            <a:r>
              <a:rPr lang="en-US" altLang="zh-CN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2531" y="1295027"/>
            <a:ext cx="608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595" y="5220079"/>
            <a:ext cx="608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进行交互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099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3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-6532" y="-2"/>
            <a:ext cx="6102531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-3"/>
            <a:ext cx="1924595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766617" y="1715656"/>
            <a:ext cx="3974962" cy="3426691"/>
          </a:xfrm>
          <a:prstGeom prst="triangle">
            <a:avLst/>
          </a:prstGeom>
          <a:solidFill>
            <a:schemeClr val="bg1"/>
          </a:solidFill>
          <a:ln w="203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46" y="2251402"/>
            <a:ext cx="2355192" cy="23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975360" y="4851111"/>
            <a:ext cx="6082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更优的代码组织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23514" y="1740410"/>
            <a:ext cx="2909454" cy="3676073"/>
          </a:xfrm>
          <a:prstGeom prst="roundRect">
            <a:avLst/>
          </a:prstGeom>
          <a:solidFill>
            <a:srgbClr val="FFFF00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330046" y="3363870"/>
            <a:ext cx="2902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更强并发访问能力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99114" y="2935376"/>
            <a:ext cx="987240" cy="98724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813868" y="1064682"/>
            <a:ext cx="1939346" cy="193934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482" y="1617507"/>
            <a:ext cx="1612117" cy="8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69309" y="4618"/>
            <a:ext cx="6853382" cy="685338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664364" y="1997364"/>
            <a:ext cx="2863272" cy="286327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83200" y="2644171"/>
            <a:ext cx="1615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59744" y="1865745"/>
            <a:ext cx="3294762" cy="3294762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2912961"/>
            <a:ext cx="465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更优化的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527636" y="1865745"/>
            <a:ext cx="3294762" cy="3294762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37494" y="2912961"/>
            <a:ext cx="465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XCache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更优化的编译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696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3"/>
            <a:ext cx="6096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-6532" y="-2"/>
            <a:ext cx="6102531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81327" y="1102814"/>
            <a:ext cx="4652374" cy="465237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66" y="1714499"/>
            <a:ext cx="2518096" cy="140938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56053" y="3182973"/>
            <a:ext cx="29029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排序并动态生成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更好的性能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更佳的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2" name="矩形 1"/>
          <p:cNvSpPr/>
          <p:nvPr/>
        </p:nvSpPr>
        <p:spPr>
          <a:xfrm>
            <a:off x="7074326" y="3251554"/>
            <a:ext cx="2179782" cy="4077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48125" y="3251554"/>
            <a:ext cx="1631583" cy="407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9086708" y="3058484"/>
            <a:ext cx="920877" cy="79386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77618" y="3251554"/>
            <a:ext cx="400854" cy="407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476382" y="3251554"/>
            <a:ext cx="206889" cy="407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779407" y="3251554"/>
            <a:ext cx="125537" cy="407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6990746" y="3335133"/>
            <a:ext cx="407720" cy="240561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95685" y="1912578"/>
            <a:ext cx="2902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前后台交互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95685" y="3990132"/>
            <a:ext cx="290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更灵活的交流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99114" y="2935376"/>
            <a:ext cx="987240" cy="98724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28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5999" y="-2"/>
            <a:ext cx="6096000" cy="68580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013502"/>
            <a:ext cx="609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</a:t>
            </a:r>
            <a:r>
              <a:rPr lang="zh-CN" altLang="en-US" sz="4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40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5998" y="3132426"/>
            <a:ext cx="609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优化设计的 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5796" y="2222697"/>
            <a:ext cx="60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实时加载评论 降低请求并发性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09062" y="1312968"/>
            <a:ext cx="608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进行状态排序 分担服务器压力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2326" y="4042155"/>
            <a:ext cx="60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适应高并发的 </a:t>
            </a:r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5998" y="4951884"/>
            <a:ext cx="607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缓存技术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强化性能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523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096000" y="-3"/>
            <a:ext cx="6096000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0" y="-2"/>
            <a:ext cx="6096000" cy="6858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0800000">
            <a:off x="4171404" y="0"/>
            <a:ext cx="1924595" cy="3429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>
            <a:off x="6096000" y="3428998"/>
            <a:ext cx="1924595" cy="342900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2577" y="3013502"/>
            <a:ext cx="609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排序显示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02380" y="2935378"/>
            <a:ext cx="987240" cy="9872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114753" y="1102811"/>
            <a:ext cx="4652374" cy="4652374"/>
          </a:xfrm>
          <a:prstGeom prst="ellipse">
            <a:avLst/>
          </a:prstGeom>
          <a:noFill/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114754" y="2515941"/>
            <a:ext cx="465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后台发送</a:t>
            </a:r>
            <a:r>
              <a:rPr lang="zh-CN" altLang="en-US" sz="3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未排序的</a:t>
            </a:r>
            <a:endParaRPr lang="en-US" altLang="zh-CN" sz="3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状态及评论数组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545728" y="3640485"/>
            <a:ext cx="1810327" cy="972131"/>
            <a:chOff x="8545728" y="3583709"/>
            <a:chExt cx="1810327" cy="972131"/>
          </a:xfrm>
        </p:grpSpPr>
        <p:sp>
          <p:nvSpPr>
            <p:cNvPr id="48" name="矩形 47"/>
            <p:cNvSpPr/>
            <p:nvPr/>
          </p:nvSpPr>
          <p:spPr>
            <a:xfrm>
              <a:off x="8545728" y="3583709"/>
              <a:ext cx="1810327" cy="1636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8545728" y="3860999"/>
              <a:ext cx="1226345" cy="1434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545728" y="4114918"/>
              <a:ext cx="866127" cy="1627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8545729" y="4388201"/>
              <a:ext cx="1411072" cy="1676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1148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263</Words>
  <Application>Microsoft Office PowerPoint</Application>
  <PresentationFormat>宽屏</PresentationFormat>
  <Paragraphs>89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Yang</dc:creator>
  <cp:lastModifiedBy>Jason Yang</cp:lastModifiedBy>
  <cp:revision>46</cp:revision>
  <dcterms:created xsi:type="dcterms:W3CDTF">2014-12-14T08:13:48Z</dcterms:created>
  <dcterms:modified xsi:type="dcterms:W3CDTF">2014-12-14T21:30:11Z</dcterms:modified>
</cp:coreProperties>
</file>