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4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6"/>
  </p:notesMasterIdLst>
  <p:sldIdLst>
    <p:sldId id="256" r:id="rId2"/>
    <p:sldId id="271" r:id="rId3"/>
    <p:sldId id="260" r:id="rId4"/>
    <p:sldId id="278" r:id="rId5"/>
    <p:sldId id="270" r:id="rId6"/>
    <p:sldId id="257" r:id="rId7"/>
    <p:sldId id="259" r:id="rId8"/>
    <p:sldId id="266" r:id="rId9"/>
    <p:sldId id="267" r:id="rId10"/>
    <p:sldId id="279" r:id="rId11"/>
    <p:sldId id="262" r:id="rId12"/>
    <p:sldId id="280" r:id="rId13"/>
    <p:sldId id="277" r:id="rId14"/>
    <p:sldId id="272" r:id="rId15"/>
    <p:sldId id="258" r:id="rId16"/>
    <p:sldId id="263" r:id="rId17"/>
    <p:sldId id="264" r:id="rId18"/>
    <p:sldId id="273" r:id="rId19"/>
    <p:sldId id="268" r:id="rId20"/>
    <p:sldId id="269" r:id="rId21"/>
    <p:sldId id="276" r:id="rId22"/>
    <p:sldId id="281" r:id="rId23"/>
    <p:sldId id="274" r:id="rId24"/>
    <p:sldId id="26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Jimmy\ML\CNN\AOI\los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Jimmy\ML\CNN\AOI\Resul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Jimmy\ML\CNN\AOI\los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Jimmy\ML\CNN\AOI\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Jimmy\ML\CNN\AOI\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Jimmy\ML\CNN\AOI\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Jimmy\ML\CNN\AOI\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Jimmy\ML\CNN\AOI\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Jimmy\ML\CNN\AOI\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Jimmy\ML\CNN\AOI\Resul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Accuracy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5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shade val="76000"/>
                </a:schemeClr>
              </a:solidFill>
              <a:ln w="9525">
                <a:solidFill>
                  <a:schemeClr val="accent5">
                    <a:shade val="76000"/>
                  </a:schemeClr>
                </a:solidFill>
              </a:ln>
              <a:effectLst/>
            </c:spPr>
          </c:marker>
          <c:xVal>
            <c:numRef>
              <c:f>工作表1!$A$2:$A$398</c:f>
              <c:numCache>
                <c:formatCode>General</c:formatCode>
                <c:ptCount val="39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</c:numCache>
            </c:numRef>
          </c:xVal>
          <c:yVal>
            <c:numRef>
              <c:f>工作表1!$B$2:$B$398</c:f>
              <c:numCache>
                <c:formatCode>General</c:formatCode>
                <c:ptCount val="397"/>
                <c:pt idx="0">
                  <c:v>0.73264145849999995</c:v>
                </c:pt>
                <c:pt idx="1">
                  <c:v>0.85717815159999999</c:v>
                </c:pt>
                <c:pt idx="2">
                  <c:v>0.88658267260000001</c:v>
                </c:pt>
                <c:pt idx="3">
                  <c:v>0.90610331300000002</c:v>
                </c:pt>
                <c:pt idx="4">
                  <c:v>0.91326910260000005</c:v>
                </c:pt>
                <c:pt idx="5">
                  <c:v>0.91401040550000001</c:v>
                </c:pt>
                <c:pt idx="6">
                  <c:v>0.91969358919999999</c:v>
                </c:pt>
                <c:pt idx="7">
                  <c:v>0.92290586230000005</c:v>
                </c:pt>
                <c:pt idx="8">
                  <c:v>0.93402522799999999</c:v>
                </c:pt>
                <c:pt idx="9">
                  <c:v>0.93674325940000003</c:v>
                </c:pt>
                <c:pt idx="10">
                  <c:v>0.93946135040000001</c:v>
                </c:pt>
                <c:pt idx="11">
                  <c:v>0.93946135040000001</c:v>
                </c:pt>
                <c:pt idx="12">
                  <c:v>0.94390904899999994</c:v>
                </c:pt>
                <c:pt idx="13">
                  <c:v>0.94242650269999995</c:v>
                </c:pt>
                <c:pt idx="14">
                  <c:v>0.94168519969999998</c:v>
                </c:pt>
                <c:pt idx="15">
                  <c:v>0.94662714000000003</c:v>
                </c:pt>
                <c:pt idx="16">
                  <c:v>0.95082777740000002</c:v>
                </c:pt>
                <c:pt idx="17">
                  <c:v>0.95749938489999997</c:v>
                </c:pt>
                <c:pt idx="18">
                  <c:v>0.95305162669999999</c:v>
                </c:pt>
                <c:pt idx="19">
                  <c:v>0.95305162669999999</c:v>
                </c:pt>
                <c:pt idx="20">
                  <c:v>0.95997035500000005</c:v>
                </c:pt>
                <c:pt idx="21">
                  <c:v>0.95947617289999998</c:v>
                </c:pt>
                <c:pt idx="22">
                  <c:v>0.96244132520000003</c:v>
                </c:pt>
                <c:pt idx="23">
                  <c:v>0.96268838639999998</c:v>
                </c:pt>
                <c:pt idx="24">
                  <c:v>0.96590065960000004</c:v>
                </c:pt>
                <c:pt idx="25">
                  <c:v>0.9631826282</c:v>
                </c:pt>
                <c:pt idx="26">
                  <c:v>0.96787744760000005</c:v>
                </c:pt>
                <c:pt idx="27">
                  <c:v>0.96763032670000004</c:v>
                </c:pt>
                <c:pt idx="28">
                  <c:v>0.96787744760000005</c:v>
                </c:pt>
                <c:pt idx="29">
                  <c:v>0.96590065960000004</c:v>
                </c:pt>
                <c:pt idx="30">
                  <c:v>0.96021741630000002</c:v>
                </c:pt>
                <c:pt idx="31">
                  <c:v>0.96639484170000001</c:v>
                </c:pt>
                <c:pt idx="32">
                  <c:v>0.97331356999999996</c:v>
                </c:pt>
                <c:pt idx="33">
                  <c:v>0.97158390279999995</c:v>
                </c:pt>
                <c:pt idx="34">
                  <c:v>0.9760316014</c:v>
                </c:pt>
                <c:pt idx="35">
                  <c:v>0.97034841780000003</c:v>
                </c:pt>
                <c:pt idx="36">
                  <c:v>0.97677290439999997</c:v>
                </c:pt>
                <c:pt idx="37">
                  <c:v>0.97850257159999998</c:v>
                </c:pt>
                <c:pt idx="38">
                  <c:v>0.97627872230000001</c:v>
                </c:pt>
                <c:pt idx="39">
                  <c:v>0.97331356999999996</c:v>
                </c:pt>
                <c:pt idx="40">
                  <c:v>0.97776132819999995</c:v>
                </c:pt>
                <c:pt idx="41">
                  <c:v>0.97825551030000002</c:v>
                </c:pt>
                <c:pt idx="42">
                  <c:v>0.97677290439999997</c:v>
                </c:pt>
                <c:pt idx="43">
                  <c:v>0.97825551030000002</c:v>
                </c:pt>
                <c:pt idx="44">
                  <c:v>0.97776132819999995</c:v>
                </c:pt>
                <c:pt idx="45">
                  <c:v>0.97578454020000005</c:v>
                </c:pt>
                <c:pt idx="46">
                  <c:v>0.9728193879</c:v>
                </c:pt>
                <c:pt idx="47">
                  <c:v>0.97998517750000003</c:v>
                </c:pt>
                <c:pt idx="48">
                  <c:v>0.97677290439999997</c:v>
                </c:pt>
                <c:pt idx="49">
                  <c:v>0.98097354169999995</c:v>
                </c:pt>
                <c:pt idx="50">
                  <c:v>0.97949099539999995</c:v>
                </c:pt>
                <c:pt idx="51">
                  <c:v>0.9824561477</c:v>
                </c:pt>
                <c:pt idx="52">
                  <c:v>0.98097354169999995</c:v>
                </c:pt>
                <c:pt idx="53">
                  <c:v>0.97973805670000003</c:v>
                </c:pt>
                <c:pt idx="54">
                  <c:v>0.98492711779999997</c:v>
                </c:pt>
                <c:pt idx="55">
                  <c:v>0.98171484470000003</c:v>
                </c:pt>
                <c:pt idx="56">
                  <c:v>0.98344451190000004</c:v>
                </c:pt>
                <c:pt idx="57">
                  <c:v>0.9807264805</c:v>
                </c:pt>
                <c:pt idx="58">
                  <c:v>0.98492711779999997</c:v>
                </c:pt>
                <c:pt idx="59">
                  <c:v>0.98443293570000001</c:v>
                </c:pt>
                <c:pt idx="60">
                  <c:v>0.98542129990000005</c:v>
                </c:pt>
                <c:pt idx="61">
                  <c:v>0.98295032979999997</c:v>
                </c:pt>
                <c:pt idx="62">
                  <c:v>0.98566842079999994</c:v>
                </c:pt>
                <c:pt idx="63">
                  <c:v>0.9822090268</c:v>
                </c:pt>
                <c:pt idx="64">
                  <c:v>0.98616260290000002</c:v>
                </c:pt>
                <c:pt idx="65">
                  <c:v>0.98369163270000004</c:v>
                </c:pt>
                <c:pt idx="66">
                  <c:v>0.9824561477</c:v>
                </c:pt>
                <c:pt idx="67">
                  <c:v>0.983938694</c:v>
                </c:pt>
                <c:pt idx="68">
                  <c:v>0.98739808799999995</c:v>
                </c:pt>
                <c:pt idx="69">
                  <c:v>0.98591548200000001</c:v>
                </c:pt>
                <c:pt idx="70">
                  <c:v>0.98517417910000005</c:v>
                </c:pt>
                <c:pt idx="71">
                  <c:v>0.98789227010000003</c:v>
                </c:pt>
                <c:pt idx="72">
                  <c:v>0.9886335731</c:v>
                </c:pt>
                <c:pt idx="73">
                  <c:v>0.99011611939999999</c:v>
                </c:pt>
                <c:pt idx="74">
                  <c:v>0.98739808799999995</c:v>
                </c:pt>
                <c:pt idx="75">
                  <c:v>0.98443293570000001</c:v>
                </c:pt>
                <c:pt idx="76">
                  <c:v>0.98640966419999998</c:v>
                </c:pt>
                <c:pt idx="77">
                  <c:v>0.98888063429999995</c:v>
                </c:pt>
                <c:pt idx="78">
                  <c:v>0.98418581490000001</c:v>
                </c:pt>
                <c:pt idx="79">
                  <c:v>0.98962193730000003</c:v>
                </c:pt>
                <c:pt idx="80">
                  <c:v>0.98986905810000003</c:v>
                </c:pt>
                <c:pt idx="81">
                  <c:v>0.98986905810000003</c:v>
                </c:pt>
                <c:pt idx="82">
                  <c:v>0.99036324019999999</c:v>
                </c:pt>
                <c:pt idx="83">
                  <c:v>0.99061030149999996</c:v>
                </c:pt>
                <c:pt idx="84">
                  <c:v>0.98739808799999995</c:v>
                </c:pt>
                <c:pt idx="85">
                  <c:v>0.9918457866</c:v>
                </c:pt>
                <c:pt idx="86">
                  <c:v>0.98838645219999999</c:v>
                </c:pt>
                <c:pt idx="87">
                  <c:v>0.98789227010000003</c:v>
                </c:pt>
                <c:pt idx="88">
                  <c:v>0.99234002830000001</c:v>
                </c:pt>
                <c:pt idx="89">
                  <c:v>0.98838645219999999</c:v>
                </c:pt>
                <c:pt idx="90">
                  <c:v>0.98616260290000002</c:v>
                </c:pt>
                <c:pt idx="91">
                  <c:v>0.98838645219999999</c:v>
                </c:pt>
                <c:pt idx="92">
                  <c:v>0.98813939090000003</c:v>
                </c:pt>
                <c:pt idx="93">
                  <c:v>0.99011611939999999</c:v>
                </c:pt>
                <c:pt idx="94">
                  <c:v>0.99159872530000004</c:v>
                </c:pt>
                <c:pt idx="95">
                  <c:v>0.99357551340000005</c:v>
                </c:pt>
                <c:pt idx="96">
                  <c:v>0.98986905810000003</c:v>
                </c:pt>
                <c:pt idx="97">
                  <c:v>0.99234002830000001</c:v>
                </c:pt>
                <c:pt idx="98">
                  <c:v>0.99308127160000004</c:v>
                </c:pt>
                <c:pt idx="99">
                  <c:v>0.99283421039999997</c:v>
                </c:pt>
                <c:pt idx="100">
                  <c:v>0.99258708949999996</c:v>
                </c:pt>
                <c:pt idx="101">
                  <c:v>0.99382257460000001</c:v>
                </c:pt>
                <c:pt idx="102">
                  <c:v>0.99234002830000001</c:v>
                </c:pt>
                <c:pt idx="103">
                  <c:v>0.99258708949999996</c:v>
                </c:pt>
                <c:pt idx="104">
                  <c:v>0.99085742239999997</c:v>
                </c:pt>
                <c:pt idx="105">
                  <c:v>0.99110454319999997</c:v>
                </c:pt>
                <c:pt idx="106">
                  <c:v>0.98838645219999999</c:v>
                </c:pt>
                <c:pt idx="107">
                  <c:v>0.98937481640000002</c:v>
                </c:pt>
                <c:pt idx="108">
                  <c:v>0.99258708949999996</c:v>
                </c:pt>
                <c:pt idx="109">
                  <c:v>0.99456387759999998</c:v>
                </c:pt>
                <c:pt idx="110">
                  <c:v>0.99110454319999997</c:v>
                </c:pt>
                <c:pt idx="111">
                  <c:v>0.98986905810000003</c:v>
                </c:pt>
                <c:pt idx="112">
                  <c:v>0.98591548200000001</c:v>
                </c:pt>
                <c:pt idx="113">
                  <c:v>0.99382257460000001</c:v>
                </c:pt>
                <c:pt idx="114">
                  <c:v>0.9920929074</c:v>
                </c:pt>
                <c:pt idx="115">
                  <c:v>0.99406969550000002</c:v>
                </c:pt>
                <c:pt idx="116">
                  <c:v>0.99283421039999997</c:v>
                </c:pt>
                <c:pt idx="117">
                  <c:v>0.99258708949999996</c:v>
                </c:pt>
                <c:pt idx="118">
                  <c:v>0.99332839250000005</c:v>
                </c:pt>
                <c:pt idx="119">
                  <c:v>0.99505805970000005</c:v>
                </c:pt>
                <c:pt idx="120">
                  <c:v>0.99382257460000001</c:v>
                </c:pt>
                <c:pt idx="121">
                  <c:v>0.99456387759999998</c:v>
                </c:pt>
                <c:pt idx="122">
                  <c:v>0.99308127160000004</c:v>
                </c:pt>
                <c:pt idx="123">
                  <c:v>0.99357551340000005</c:v>
                </c:pt>
                <c:pt idx="124">
                  <c:v>0.99629354479999999</c:v>
                </c:pt>
                <c:pt idx="125">
                  <c:v>0.99555224180000002</c:v>
                </c:pt>
                <c:pt idx="126">
                  <c:v>0.99332839250000005</c:v>
                </c:pt>
                <c:pt idx="127">
                  <c:v>0.98888063429999995</c:v>
                </c:pt>
                <c:pt idx="128">
                  <c:v>0.99258708949999996</c:v>
                </c:pt>
                <c:pt idx="129">
                  <c:v>0.99283421039999997</c:v>
                </c:pt>
                <c:pt idx="130">
                  <c:v>0.99629354479999999</c:v>
                </c:pt>
                <c:pt idx="131">
                  <c:v>0.99382257460000001</c:v>
                </c:pt>
                <c:pt idx="132">
                  <c:v>0.99258708949999996</c:v>
                </c:pt>
                <c:pt idx="133">
                  <c:v>0.99777615070000003</c:v>
                </c:pt>
                <c:pt idx="134">
                  <c:v>0.99777615070000003</c:v>
                </c:pt>
                <c:pt idx="135">
                  <c:v>0.99777615070000003</c:v>
                </c:pt>
                <c:pt idx="136">
                  <c:v>0.99357551340000005</c:v>
                </c:pt>
                <c:pt idx="137">
                  <c:v>0.99604648350000002</c:v>
                </c:pt>
                <c:pt idx="138">
                  <c:v>0.99110454319999997</c:v>
                </c:pt>
                <c:pt idx="139">
                  <c:v>0.99382257460000001</c:v>
                </c:pt>
                <c:pt idx="140">
                  <c:v>0.99406969550000002</c:v>
                </c:pt>
                <c:pt idx="141">
                  <c:v>0.99258708949999996</c:v>
                </c:pt>
                <c:pt idx="142">
                  <c:v>0.99159872530000004</c:v>
                </c:pt>
                <c:pt idx="143">
                  <c:v>0.99530518050000005</c:v>
                </c:pt>
                <c:pt idx="144">
                  <c:v>0.99579936270000002</c:v>
                </c:pt>
                <c:pt idx="145">
                  <c:v>0.99431675669999997</c:v>
                </c:pt>
                <c:pt idx="146">
                  <c:v>0.99579936270000002</c:v>
                </c:pt>
                <c:pt idx="147">
                  <c:v>0.99604648350000002</c:v>
                </c:pt>
                <c:pt idx="148">
                  <c:v>0.99579936270000002</c:v>
                </c:pt>
                <c:pt idx="149">
                  <c:v>0.99456387759999998</c:v>
                </c:pt>
                <c:pt idx="150">
                  <c:v>0.99406969550000002</c:v>
                </c:pt>
                <c:pt idx="151">
                  <c:v>0.99604648350000002</c:v>
                </c:pt>
                <c:pt idx="152">
                  <c:v>0.99777615070000003</c:v>
                </c:pt>
                <c:pt idx="153">
                  <c:v>0.99629354479999999</c:v>
                </c:pt>
                <c:pt idx="154">
                  <c:v>0.99728190900000002</c:v>
                </c:pt>
                <c:pt idx="155">
                  <c:v>0.99703484769999995</c:v>
                </c:pt>
                <c:pt idx="156">
                  <c:v>0.99530518050000005</c:v>
                </c:pt>
                <c:pt idx="157">
                  <c:v>0.99011611939999999</c:v>
                </c:pt>
                <c:pt idx="158">
                  <c:v>0.99332839250000005</c:v>
                </c:pt>
                <c:pt idx="159">
                  <c:v>0.99431675669999997</c:v>
                </c:pt>
                <c:pt idx="160">
                  <c:v>0.99777615070000003</c:v>
                </c:pt>
                <c:pt idx="161">
                  <c:v>0.99604648350000002</c:v>
                </c:pt>
                <c:pt idx="162">
                  <c:v>0.99579936270000002</c:v>
                </c:pt>
                <c:pt idx="163">
                  <c:v>0.99555224180000002</c:v>
                </c:pt>
                <c:pt idx="164">
                  <c:v>0.99579936270000002</c:v>
                </c:pt>
                <c:pt idx="165">
                  <c:v>0.99802321199999999</c:v>
                </c:pt>
                <c:pt idx="166">
                  <c:v>0.99827033279999999</c:v>
                </c:pt>
                <c:pt idx="167">
                  <c:v>0.99703484769999995</c:v>
                </c:pt>
                <c:pt idx="168">
                  <c:v>0.99481099839999998</c:v>
                </c:pt>
                <c:pt idx="169">
                  <c:v>0.99505805970000005</c:v>
                </c:pt>
                <c:pt idx="170">
                  <c:v>0.99728190900000002</c:v>
                </c:pt>
                <c:pt idx="171">
                  <c:v>0.9920929074</c:v>
                </c:pt>
                <c:pt idx="172">
                  <c:v>0.99579936270000002</c:v>
                </c:pt>
                <c:pt idx="173">
                  <c:v>0.99752902980000002</c:v>
                </c:pt>
                <c:pt idx="174">
                  <c:v>0.99703484769999995</c:v>
                </c:pt>
                <c:pt idx="175">
                  <c:v>0.99703484769999995</c:v>
                </c:pt>
                <c:pt idx="176">
                  <c:v>0.99579936270000002</c:v>
                </c:pt>
                <c:pt idx="177">
                  <c:v>0.99703484769999995</c:v>
                </c:pt>
                <c:pt idx="178">
                  <c:v>0.99530518050000005</c:v>
                </c:pt>
                <c:pt idx="179">
                  <c:v>0.99555224180000002</c:v>
                </c:pt>
                <c:pt idx="180">
                  <c:v>0.99703484769999995</c:v>
                </c:pt>
                <c:pt idx="181">
                  <c:v>0.99629354479999999</c:v>
                </c:pt>
                <c:pt idx="182">
                  <c:v>0.99555224180000002</c:v>
                </c:pt>
                <c:pt idx="183">
                  <c:v>0.99505805970000005</c:v>
                </c:pt>
                <c:pt idx="184">
                  <c:v>0.99555224180000002</c:v>
                </c:pt>
                <c:pt idx="185">
                  <c:v>0.99654066559999999</c:v>
                </c:pt>
                <c:pt idx="186">
                  <c:v>0.99678772689999995</c:v>
                </c:pt>
                <c:pt idx="187">
                  <c:v>0.99802321199999999</c:v>
                </c:pt>
                <c:pt idx="188">
                  <c:v>0.99703484769999995</c:v>
                </c:pt>
                <c:pt idx="189">
                  <c:v>0.99678772689999995</c:v>
                </c:pt>
                <c:pt idx="190">
                  <c:v>0.99703484769999995</c:v>
                </c:pt>
                <c:pt idx="191">
                  <c:v>0.99703484769999995</c:v>
                </c:pt>
                <c:pt idx="192">
                  <c:v>0.99777615070000003</c:v>
                </c:pt>
                <c:pt idx="193">
                  <c:v>0.99604648350000002</c:v>
                </c:pt>
                <c:pt idx="194">
                  <c:v>0.99728190900000002</c:v>
                </c:pt>
                <c:pt idx="195">
                  <c:v>0.99752902980000002</c:v>
                </c:pt>
                <c:pt idx="196">
                  <c:v>0.99876451489999996</c:v>
                </c:pt>
                <c:pt idx="197">
                  <c:v>0.99629354479999999</c:v>
                </c:pt>
                <c:pt idx="198">
                  <c:v>0.99827033279999999</c:v>
                </c:pt>
                <c:pt idx="199">
                  <c:v>0.99728190900000002</c:v>
                </c:pt>
                <c:pt idx="200">
                  <c:v>0.99629354479999999</c:v>
                </c:pt>
                <c:pt idx="201">
                  <c:v>0.99802321199999999</c:v>
                </c:pt>
                <c:pt idx="202">
                  <c:v>0.99703484769999995</c:v>
                </c:pt>
                <c:pt idx="203">
                  <c:v>0.99876451489999996</c:v>
                </c:pt>
                <c:pt idx="204">
                  <c:v>0.99678772689999995</c:v>
                </c:pt>
                <c:pt idx="205">
                  <c:v>0.99777615070000003</c:v>
                </c:pt>
                <c:pt idx="206">
                  <c:v>0.99802321199999999</c:v>
                </c:pt>
                <c:pt idx="207">
                  <c:v>0.99629354479999999</c:v>
                </c:pt>
                <c:pt idx="208">
                  <c:v>0.99579936270000002</c:v>
                </c:pt>
                <c:pt idx="209">
                  <c:v>0.99827033279999999</c:v>
                </c:pt>
                <c:pt idx="210">
                  <c:v>0.99530518050000005</c:v>
                </c:pt>
                <c:pt idx="211">
                  <c:v>0.99505805970000005</c:v>
                </c:pt>
                <c:pt idx="212">
                  <c:v>0.99505805970000005</c:v>
                </c:pt>
                <c:pt idx="213">
                  <c:v>0.99604648350000002</c:v>
                </c:pt>
                <c:pt idx="214">
                  <c:v>0.99777615070000003</c:v>
                </c:pt>
                <c:pt idx="215">
                  <c:v>0.99777615070000003</c:v>
                </c:pt>
                <c:pt idx="216">
                  <c:v>0.99827033279999999</c:v>
                </c:pt>
                <c:pt idx="217">
                  <c:v>0.99530518050000005</c:v>
                </c:pt>
                <c:pt idx="218">
                  <c:v>0.99481099839999998</c:v>
                </c:pt>
                <c:pt idx="219">
                  <c:v>0.99777615070000003</c:v>
                </c:pt>
                <c:pt idx="220">
                  <c:v>0.99851739409999996</c:v>
                </c:pt>
                <c:pt idx="221">
                  <c:v>0.99332839250000005</c:v>
                </c:pt>
                <c:pt idx="222">
                  <c:v>0.99703484769999995</c:v>
                </c:pt>
                <c:pt idx="223">
                  <c:v>0.99827033279999999</c:v>
                </c:pt>
                <c:pt idx="224">
                  <c:v>0.99827033279999999</c:v>
                </c:pt>
                <c:pt idx="225">
                  <c:v>0.99802321199999999</c:v>
                </c:pt>
                <c:pt idx="226">
                  <c:v>0.99802321199999999</c:v>
                </c:pt>
                <c:pt idx="227">
                  <c:v>0.99481099839999998</c:v>
                </c:pt>
                <c:pt idx="228">
                  <c:v>0.99802321199999999</c:v>
                </c:pt>
                <c:pt idx="229">
                  <c:v>0.99629354479999999</c:v>
                </c:pt>
                <c:pt idx="230">
                  <c:v>0.99579936270000002</c:v>
                </c:pt>
                <c:pt idx="231">
                  <c:v>0.99802321199999999</c:v>
                </c:pt>
                <c:pt idx="232">
                  <c:v>0.99827033279999999</c:v>
                </c:pt>
                <c:pt idx="233">
                  <c:v>0.99752902980000002</c:v>
                </c:pt>
                <c:pt idx="234">
                  <c:v>0.99703484769999995</c:v>
                </c:pt>
                <c:pt idx="235">
                  <c:v>0.99851739409999996</c:v>
                </c:pt>
                <c:pt idx="236">
                  <c:v>0.99851739409999996</c:v>
                </c:pt>
                <c:pt idx="237">
                  <c:v>0.99777615070000003</c:v>
                </c:pt>
                <c:pt idx="238">
                  <c:v>0.99802321199999999</c:v>
                </c:pt>
                <c:pt idx="239">
                  <c:v>0.99752902980000002</c:v>
                </c:pt>
                <c:pt idx="240">
                  <c:v>0.99876451489999996</c:v>
                </c:pt>
                <c:pt idx="241">
                  <c:v>0.99802321199999999</c:v>
                </c:pt>
                <c:pt idx="242">
                  <c:v>0.99802321199999999</c:v>
                </c:pt>
                <c:pt idx="243">
                  <c:v>0.99950581790000004</c:v>
                </c:pt>
                <c:pt idx="244">
                  <c:v>0.99555224180000002</c:v>
                </c:pt>
                <c:pt idx="245">
                  <c:v>0.99777615070000003</c:v>
                </c:pt>
                <c:pt idx="246">
                  <c:v>0.99629354479999999</c:v>
                </c:pt>
                <c:pt idx="247">
                  <c:v>0.99654066559999999</c:v>
                </c:pt>
                <c:pt idx="248">
                  <c:v>0.99925869700000003</c:v>
                </c:pt>
                <c:pt idx="249">
                  <c:v>0.99925869700000003</c:v>
                </c:pt>
                <c:pt idx="250">
                  <c:v>0.99802321199999999</c:v>
                </c:pt>
                <c:pt idx="251">
                  <c:v>0.99728190900000002</c:v>
                </c:pt>
                <c:pt idx="252">
                  <c:v>0.99925869700000003</c:v>
                </c:pt>
                <c:pt idx="253">
                  <c:v>0.99851739409999996</c:v>
                </c:pt>
                <c:pt idx="254">
                  <c:v>0.99827033279999999</c:v>
                </c:pt>
                <c:pt idx="255">
                  <c:v>0.99876451489999996</c:v>
                </c:pt>
                <c:pt idx="256">
                  <c:v>0.99950581790000004</c:v>
                </c:pt>
                <c:pt idx="257">
                  <c:v>0.99728190900000002</c:v>
                </c:pt>
                <c:pt idx="258">
                  <c:v>0.99901163579999996</c:v>
                </c:pt>
                <c:pt idx="259">
                  <c:v>0.99728190900000002</c:v>
                </c:pt>
                <c:pt idx="260">
                  <c:v>0.99802321199999999</c:v>
                </c:pt>
                <c:pt idx="261">
                  <c:v>1</c:v>
                </c:pt>
                <c:pt idx="262">
                  <c:v>0.99752902980000002</c:v>
                </c:pt>
                <c:pt idx="263">
                  <c:v>0.99975287909999999</c:v>
                </c:pt>
                <c:pt idx="264">
                  <c:v>0.99876451489999996</c:v>
                </c:pt>
                <c:pt idx="265">
                  <c:v>0.99975287909999999</c:v>
                </c:pt>
                <c:pt idx="266">
                  <c:v>0.99827033279999999</c:v>
                </c:pt>
                <c:pt idx="267">
                  <c:v>0.99901163579999996</c:v>
                </c:pt>
                <c:pt idx="268">
                  <c:v>0.99950581790000004</c:v>
                </c:pt>
                <c:pt idx="269">
                  <c:v>0.99752902980000002</c:v>
                </c:pt>
                <c:pt idx="270">
                  <c:v>0.99975287909999999</c:v>
                </c:pt>
                <c:pt idx="271">
                  <c:v>0.99851739409999996</c:v>
                </c:pt>
                <c:pt idx="272">
                  <c:v>0.99975287909999999</c:v>
                </c:pt>
                <c:pt idx="273">
                  <c:v>0.99752902980000002</c:v>
                </c:pt>
                <c:pt idx="274">
                  <c:v>0.99925869700000003</c:v>
                </c:pt>
                <c:pt idx="275">
                  <c:v>0.99678772689999995</c:v>
                </c:pt>
                <c:pt idx="276">
                  <c:v>0.99678772689999995</c:v>
                </c:pt>
                <c:pt idx="277">
                  <c:v>0.99851739409999996</c:v>
                </c:pt>
                <c:pt idx="278">
                  <c:v>0.99703484769999995</c:v>
                </c:pt>
                <c:pt idx="279">
                  <c:v>0.99827033279999999</c:v>
                </c:pt>
                <c:pt idx="280">
                  <c:v>0.99703484769999995</c:v>
                </c:pt>
                <c:pt idx="281">
                  <c:v>0.99827033279999999</c:v>
                </c:pt>
                <c:pt idx="282">
                  <c:v>0.99579936270000002</c:v>
                </c:pt>
                <c:pt idx="283">
                  <c:v>0.99481099839999998</c:v>
                </c:pt>
                <c:pt idx="284">
                  <c:v>0.99827033279999999</c:v>
                </c:pt>
                <c:pt idx="285">
                  <c:v>0.99752902980000002</c:v>
                </c:pt>
                <c:pt idx="286">
                  <c:v>0.99925869700000003</c:v>
                </c:pt>
                <c:pt idx="287">
                  <c:v>0.99975287909999999</c:v>
                </c:pt>
                <c:pt idx="288">
                  <c:v>0.99703484769999995</c:v>
                </c:pt>
                <c:pt idx="289">
                  <c:v>0.99851739409999996</c:v>
                </c:pt>
                <c:pt idx="290">
                  <c:v>0.99802321199999999</c:v>
                </c:pt>
                <c:pt idx="291">
                  <c:v>0.99925869700000003</c:v>
                </c:pt>
                <c:pt idx="292">
                  <c:v>0.99752902980000002</c:v>
                </c:pt>
                <c:pt idx="293">
                  <c:v>0.99802321199999999</c:v>
                </c:pt>
                <c:pt idx="294">
                  <c:v>0.99851739409999996</c:v>
                </c:pt>
                <c:pt idx="295">
                  <c:v>0.99975287909999999</c:v>
                </c:pt>
                <c:pt idx="296">
                  <c:v>0.99925869700000003</c:v>
                </c:pt>
                <c:pt idx="297">
                  <c:v>0.99901163579999996</c:v>
                </c:pt>
                <c:pt idx="298">
                  <c:v>0.99802321199999999</c:v>
                </c:pt>
                <c:pt idx="299">
                  <c:v>0.99975287909999999</c:v>
                </c:pt>
                <c:pt idx="300">
                  <c:v>0.99950581790000004</c:v>
                </c:pt>
                <c:pt idx="301">
                  <c:v>1</c:v>
                </c:pt>
                <c:pt idx="302">
                  <c:v>0.99925869700000003</c:v>
                </c:pt>
                <c:pt idx="303">
                  <c:v>0.99901163579999996</c:v>
                </c:pt>
                <c:pt idx="304">
                  <c:v>0.99851739409999996</c:v>
                </c:pt>
                <c:pt idx="305">
                  <c:v>0.99827033279999999</c:v>
                </c:pt>
                <c:pt idx="306">
                  <c:v>0.99481099839999998</c:v>
                </c:pt>
                <c:pt idx="307">
                  <c:v>0.99530518050000005</c:v>
                </c:pt>
                <c:pt idx="308">
                  <c:v>0.99703484769999995</c:v>
                </c:pt>
                <c:pt idx="309">
                  <c:v>0.99876451489999996</c:v>
                </c:pt>
                <c:pt idx="310">
                  <c:v>0.99827033279999999</c:v>
                </c:pt>
                <c:pt idx="311">
                  <c:v>0.99925869700000003</c:v>
                </c:pt>
                <c:pt idx="312">
                  <c:v>0.99975287909999999</c:v>
                </c:pt>
                <c:pt idx="313">
                  <c:v>0.99901163579999996</c:v>
                </c:pt>
                <c:pt idx="314">
                  <c:v>0.99604648350000002</c:v>
                </c:pt>
                <c:pt idx="315">
                  <c:v>0.99728190900000002</c:v>
                </c:pt>
                <c:pt idx="316">
                  <c:v>0.99555224180000002</c:v>
                </c:pt>
                <c:pt idx="317">
                  <c:v>0.99703484769999995</c:v>
                </c:pt>
                <c:pt idx="318">
                  <c:v>0.99827033279999999</c:v>
                </c:pt>
                <c:pt idx="319">
                  <c:v>0.99876451489999996</c:v>
                </c:pt>
                <c:pt idx="320">
                  <c:v>0.99975287909999999</c:v>
                </c:pt>
                <c:pt idx="321">
                  <c:v>0.99925869700000003</c:v>
                </c:pt>
                <c:pt idx="322">
                  <c:v>0.99950581790000004</c:v>
                </c:pt>
                <c:pt idx="323">
                  <c:v>0.99950581790000004</c:v>
                </c:pt>
                <c:pt idx="324">
                  <c:v>0.99876451489999996</c:v>
                </c:pt>
                <c:pt idx="325">
                  <c:v>0.99876451489999996</c:v>
                </c:pt>
                <c:pt idx="326">
                  <c:v>0.99901163579999996</c:v>
                </c:pt>
                <c:pt idx="327">
                  <c:v>0.99728190900000002</c:v>
                </c:pt>
                <c:pt idx="328">
                  <c:v>0.99925869700000003</c:v>
                </c:pt>
                <c:pt idx="329">
                  <c:v>0.99827033279999999</c:v>
                </c:pt>
                <c:pt idx="330">
                  <c:v>0.99975287909999999</c:v>
                </c:pt>
                <c:pt idx="331">
                  <c:v>1</c:v>
                </c:pt>
                <c:pt idx="332">
                  <c:v>0.99925869700000003</c:v>
                </c:pt>
                <c:pt idx="333">
                  <c:v>0.99802321199999999</c:v>
                </c:pt>
                <c:pt idx="334">
                  <c:v>0.99851739409999996</c:v>
                </c:pt>
                <c:pt idx="335">
                  <c:v>0.99579936270000002</c:v>
                </c:pt>
                <c:pt idx="336">
                  <c:v>0.99827033279999999</c:v>
                </c:pt>
                <c:pt idx="337">
                  <c:v>0.99925869700000003</c:v>
                </c:pt>
                <c:pt idx="338">
                  <c:v>0.99382257460000001</c:v>
                </c:pt>
                <c:pt idx="339">
                  <c:v>0.99728190900000002</c:v>
                </c:pt>
                <c:pt idx="340">
                  <c:v>0.99777615070000003</c:v>
                </c:pt>
                <c:pt idx="341">
                  <c:v>0.99901163579999996</c:v>
                </c:pt>
                <c:pt idx="342">
                  <c:v>0.99975287909999999</c:v>
                </c:pt>
                <c:pt idx="343">
                  <c:v>0.99901163579999996</c:v>
                </c:pt>
                <c:pt idx="344">
                  <c:v>0.99975287909999999</c:v>
                </c:pt>
                <c:pt idx="345">
                  <c:v>0.99925869700000003</c:v>
                </c:pt>
                <c:pt idx="346">
                  <c:v>1</c:v>
                </c:pt>
                <c:pt idx="347">
                  <c:v>0.99876451489999996</c:v>
                </c:pt>
                <c:pt idx="348">
                  <c:v>0.99752902980000002</c:v>
                </c:pt>
                <c:pt idx="349">
                  <c:v>0.99876451489999996</c:v>
                </c:pt>
                <c:pt idx="350">
                  <c:v>0.99802321199999999</c:v>
                </c:pt>
                <c:pt idx="351">
                  <c:v>0.99802321199999999</c:v>
                </c:pt>
                <c:pt idx="352">
                  <c:v>0.99925869700000003</c:v>
                </c:pt>
                <c:pt idx="353">
                  <c:v>0.99901163579999996</c:v>
                </c:pt>
                <c:pt idx="354">
                  <c:v>0.99975287909999999</c:v>
                </c:pt>
                <c:pt idx="355">
                  <c:v>0.99925869700000003</c:v>
                </c:pt>
                <c:pt idx="356">
                  <c:v>0.99777615070000003</c:v>
                </c:pt>
                <c:pt idx="357">
                  <c:v>0.99901163579999996</c:v>
                </c:pt>
                <c:pt idx="358">
                  <c:v>0.99777615070000003</c:v>
                </c:pt>
                <c:pt idx="359">
                  <c:v>0.99950581790000004</c:v>
                </c:pt>
                <c:pt idx="360">
                  <c:v>0.99975287909999999</c:v>
                </c:pt>
                <c:pt idx="361">
                  <c:v>0.99876451489999996</c:v>
                </c:pt>
                <c:pt idx="362">
                  <c:v>0.99802321199999999</c:v>
                </c:pt>
                <c:pt idx="363">
                  <c:v>0.99728190900000002</c:v>
                </c:pt>
                <c:pt idx="364">
                  <c:v>0.99827033279999999</c:v>
                </c:pt>
                <c:pt idx="365">
                  <c:v>0.99950581790000004</c:v>
                </c:pt>
                <c:pt idx="366">
                  <c:v>0.99777615070000003</c:v>
                </c:pt>
                <c:pt idx="367">
                  <c:v>0.99876451489999996</c:v>
                </c:pt>
                <c:pt idx="368">
                  <c:v>0.99827033279999999</c:v>
                </c:pt>
                <c:pt idx="369">
                  <c:v>0.99752902980000002</c:v>
                </c:pt>
                <c:pt idx="370">
                  <c:v>0.99777615070000003</c:v>
                </c:pt>
                <c:pt idx="371">
                  <c:v>0.99678772689999995</c:v>
                </c:pt>
                <c:pt idx="372">
                  <c:v>0.99876451489999996</c:v>
                </c:pt>
                <c:pt idx="373">
                  <c:v>0.99703484769999995</c:v>
                </c:pt>
                <c:pt idx="374">
                  <c:v>0.99876451489999996</c:v>
                </c:pt>
                <c:pt idx="375">
                  <c:v>0.99975287909999999</c:v>
                </c:pt>
                <c:pt idx="376">
                  <c:v>0.99876451489999996</c:v>
                </c:pt>
                <c:pt idx="377">
                  <c:v>0.99925869700000003</c:v>
                </c:pt>
                <c:pt idx="378">
                  <c:v>0.99950581790000004</c:v>
                </c:pt>
                <c:pt idx="379">
                  <c:v>0.99950581790000004</c:v>
                </c:pt>
                <c:pt idx="380">
                  <c:v>0.99654066559999999</c:v>
                </c:pt>
                <c:pt idx="381">
                  <c:v>0.99629354479999999</c:v>
                </c:pt>
                <c:pt idx="382">
                  <c:v>0.99901163579999996</c:v>
                </c:pt>
                <c:pt idx="383">
                  <c:v>0.99925869700000003</c:v>
                </c:pt>
                <c:pt idx="384">
                  <c:v>0.99851739409999996</c:v>
                </c:pt>
                <c:pt idx="385">
                  <c:v>0.99901163579999996</c:v>
                </c:pt>
                <c:pt idx="386">
                  <c:v>0.99802321199999999</c:v>
                </c:pt>
                <c:pt idx="387">
                  <c:v>0.99901163579999996</c:v>
                </c:pt>
                <c:pt idx="388">
                  <c:v>1</c:v>
                </c:pt>
                <c:pt idx="389">
                  <c:v>0.99827033279999999</c:v>
                </c:pt>
                <c:pt idx="390">
                  <c:v>0.99925869700000003</c:v>
                </c:pt>
                <c:pt idx="391">
                  <c:v>0.99851739409999996</c:v>
                </c:pt>
                <c:pt idx="392">
                  <c:v>0.99925869700000003</c:v>
                </c:pt>
                <c:pt idx="393">
                  <c:v>0.99703484769999995</c:v>
                </c:pt>
                <c:pt idx="394">
                  <c:v>0.99678772689999995</c:v>
                </c:pt>
                <c:pt idx="395">
                  <c:v>0.99777615070000003</c:v>
                </c:pt>
                <c:pt idx="396">
                  <c:v>0.99802321199999999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761-49B2-9C86-93A79574AA92}"/>
            </c:ext>
          </c:extLst>
        </c:ser>
        <c:ser>
          <c:idx val="1"/>
          <c:order val="1"/>
          <c:tx>
            <c:strRef>
              <c:f>工作表1!$D$1</c:f>
              <c:strCache>
                <c:ptCount val="1"/>
                <c:pt idx="0">
                  <c:v>val_accuracy</c:v>
                </c:pt>
              </c:strCache>
            </c:strRef>
          </c:tx>
          <c:spPr>
            <a:ln w="19050" cap="rnd">
              <a:solidFill>
                <a:schemeClr val="accent5">
                  <a:tint val="77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tint val="77000"/>
                </a:schemeClr>
              </a:solidFill>
              <a:ln w="9525">
                <a:solidFill>
                  <a:schemeClr val="accent5">
                    <a:tint val="77000"/>
                  </a:schemeClr>
                </a:solidFill>
              </a:ln>
              <a:effectLst/>
            </c:spPr>
          </c:marker>
          <c:xVal>
            <c:numRef>
              <c:f>工作表1!$A$2:$A$398</c:f>
              <c:numCache>
                <c:formatCode>General</c:formatCode>
                <c:ptCount val="39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</c:numCache>
            </c:numRef>
          </c:xVal>
          <c:yVal>
            <c:numRef>
              <c:f>工作表1!$D$2:$D$398</c:f>
              <c:numCache>
                <c:formatCode>General</c:formatCode>
                <c:ptCount val="397"/>
                <c:pt idx="0">
                  <c:v>0.77898907660000005</c:v>
                </c:pt>
                <c:pt idx="1">
                  <c:v>0.83548069000000003</c:v>
                </c:pt>
                <c:pt idx="2">
                  <c:v>0.84340929990000002</c:v>
                </c:pt>
                <c:pt idx="3">
                  <c:v>0.86323094369999998</c:v>
                </c:pt>
                <c:pt idx="4">
                  <c:v>0.86323094369999998</c:v>
                </c:pt>
                <c:pt idx="5">
                  <c:v>0.89395439619999995</c:v>
                </c:pt>
                <c:pt idx="6">
                  <c:v>0.8662041426</c:v>
                </c:pt>
                <c:pt idx="7">
                  <c:v>0.87611496450000004</c:v>
                </c:pt>
                <c:pt idx="8">
                  <c:v>0.89197224379999995</c:v>
                </c:pt>
                <c:pt idx="9">
                  <c:v>0.90089195970000002</c:v>
                </c:pt>
                <c:pt idx="10">
                  <c:v>0.89296334980000003</c:v>
                </c:pt>
                <c:pt idx="11">
                  <c:v>0.89593654869999995</c:v>
                </c:pt>
                <c:pt idx="12">
                  <c:v>0.91873139140000004</c:v>
                </c:pt>
                <c:pt idx="13">
                  <c:v>0.90584737059999998</c:v>
                </c:pt>
                <c:pt idx="14">
                  <c:v>0.89990091319999999</c:v>
                </c:pt>
                <c:pt idx="15">
                  <c:v>0.91774034500000001</c:v>
                </c:pt>
                <c:pt idx="16">
                  <c:v>0.91476708650000005</c:v>
                </c:pt>
                <c:pt idx="17">
                  <c:v>0.93062436579999996</c:v>
                </c:pt>
                <c:pt idx="18">
                  <c:v>0.91674923900000005</c:v>
                </c:pt>
                <c:pt idx="19">
                  <c:v>0.92071360349999998</c:v>
                </c:pt>
                <c:pt idx="20">
                  <c:v>0.92963331940000005</c:v>
                </c:pt>
                <c:pt idx="21">
                  <c:v>0.92864221329999996</c:v>
                </c:pt>
                <c:pt idx="22">
                  <c:v>0.92963331940000005</c:v>
                </c:pt>
                <c:pt idx="23">
                  <c:v>0.9385530353</c:v>
                </c:pt>
                <c:pt idx="24">
                  <c:v>0.9405351877</c:v>
                </c:pt>
                <c:pt idx="25">
                  <c:v>0.9385530353</c:v>
                </c:pt>
                <c:pt idx="26">
                  <c:v>0.94945490359999996</c:v>
                </c:pt>
                <c:pt idx="27">
                  <c:v>0.94747275109999995</c:v>
                </c:pt>
                <c:pt idx="28">
                  <c:v>0.92765116690000005</c:v>
                </c:pt>
                <c:pt idx="29">
                  <c:v>0.9425173402</c:v>
                </c:pt>
                <c:pt idx="30">
                  <c:v>0.93557977680000004</c:v>
                </c:pt>
                <c:pt idx="31">
                  <c:v>0.95044600960000003</c:v>
                </c:pt>
                <c:pt idx="32">
                  <c:v>0.96432113649999995</c:v>
                </c:pt>
                <c:pt idx="33">
                  <c:v>0.95242816210000003</c:v>
                </c:pt>
                <c:pt idx="34">
                  <c:v>0.94747275109999995</c:v>
                </c:pt>
                <c:pt idx="35">
                  <c:v>0.94648164509999999</c:v>
                </c:pt>
                <c:pt idx="36">
                  <c:v>0.95341920849999995</c:v>
                </c:pt>
                <c:pt idx="37">
                  <c:v>0.94449949259999999</c:v>
                </c:pt>
                <c:pt idx="38">
                  <c:v>0.94549059869999996</c:v>
                </c:pt>
                <c:pt idx="39">
                  <c:v>0.94846379759999999</c:v>
                </c:pt>
                <c:pt idx="40">
                  <c:v>0.95341920849999995</c:v>
                </c:pt>
                <c:pt idx="41">
                  <c:v>0.92269575599999998</c:v>
                </c:pt>
                <c:pt idx="42">
                  <c:v>0.94549059869999996</c:v>
                </c:pt>
                <c:pt idx="43">
                  <c:v>0.94846379759999999</c:v>
                </c:pt>
                <c:pt idx="44">
                  <c:v>0.95837461950000002</c:v>
                </c:pt>
                <c:pt idx="45">
                  <c:v>0.94747275109999995</c:v>
                </c:pt>
                <c:pt idx="46">
                  <c:v>0.94945490359999996</c:v>
                </c:pt>
                <c:pt idx="47">
                  <c:v>0.95936572549999999</c:v>
                </c:pt>
                <c:pt idx="48">
                  <c:v>0.94846379759999999</c:v>
                </c:pt>
                <c:pt idx="49">
                  <c:v>0.95540136099999995</c:v>
                </c:pt>
                <c:pt idx="50">
                  <c:v>0.95837461950000002</c:v>
                </c:pt>
                <c:pt idx="51">
                  <c:v>0.94945490359999996</c:v>
                </c:pt>
                <c:pt idx="52">
                  <c:v>0.95143705609999996</c:v>
                </c:pt>
                <c:pt idx="53">
                  <c:v>0.95540136099999995</c:v>
                </c:pt>
                <c:pt idx="54">
                  <c:v>0.95044600960000003</c:v>
                </c:pt>
                <c:pt idx="55">
                  <c:v>0.95044600960000003</c:v>
                </c:pt>
                <c:pt idx="56">
                  <c:v>0.95837461950000002</c:v>
                </c:pt>
                <c:pt idx="57">
                  <c:v>0.94449949259999999</c:v>
                </c:pt>
                <c:pt idx="58">
                  <c:v>0.95837461950000002</c:v>
                </c:pt>
                <c:pt idx="59">
                  <c:v>0.94945490359999996</c:v>
                </c:pt>
                <c:pt idx="60">
                  <c:v>0.95044600960000003</c:v>
                </c:pt>
                <c:pt idx="61">
                  <c:v>0.9425173402</c:v>
                </c:pt>
                <c:pt idx="62">
                  <c:v>0.9405351877</c:v>
                </c:pt>
                <c:pt idx="63">
                  <c:v>0.96432113649999995</c:v>
                </c:pt>
                <c:pt idx="64">
                  <c:v>0.95837461950000002</c:v>
                </c:pt>
                <c:pt idx="65">
                  <c:v>0.94549059869999996</c:v>
                </c:pt>
                <c:pt idx="66">
                  <c:v>0.94747275109999995</c:v>
                </c:pt>
                <c:pt idx="67">
                  <c:v>0.96432113649999995</c:v>
                </c:pt>
                <c:pt idx="68">
                  <c:v>0.96134787799999999</c:v>
                </c:pt>
                <c:pt idx="69">
                  <c:v>0.96432113649999995</c:v>
                </c:pt>
                <c:pt idx="70">
                  <c:v>0.9573835731</c:v>
                </c:pt>
                <c:pt idx="71">
                  <c:v>0.96333003039999998</c:v>
                </c:pt>
                <c:pt idx="72">
                  <c:v>0.96233892440000002</c:v>
                </c:pt>
                <c:pt idx="73">
                  <c:v>0.95341920849999995</c:v>
                </c:pt>
                <c:pt idx="74">
                  <c:v>0.95044600960000003</c:v>
                </c:pt>
                <c:pt idx="75">
                  <c:v>0.95441031460000003</c:v>
                </c:pt>
                <c:pt idx="76">
                  <c:v>0.93954408170000003</c:v>
                </c:pt>
                <c:pt idx="77">
                  <c:v>0.96035677190000002</c:v>
                </c:pt>
                <c:pt idx="78">
                  <c:v>0.96035677190000002</c:v>
                </c:pt>
                <c:pt idx="79">
                  <c:v>0.95143705609999996</c:v>
                </c:pt>
                <c:pt idx="80">
                  <c:v>0.96531218289999998</c:v>
                </c:pt>
                <c:pt idx="81">
                  <c:v>0.96233892440000002</c:v>
                </c:pt>
                <c:pt idx="82">
                  <c:v>0.95837461950000002</c:v>
                </c:pt>
                <c:pt idx="83">
                  <c:v>0.95936572549999999</c:v>
                </c:pt>
                <c:pt idx="84">
                  <c:v>0.96630328889999995</c:v>
                </c:pt>
                <c:pt idx="85">
                  <c:v>0.96233892440000002</c:v>
                </c:pt>
                <c:pt idx="86">
                  <c:v>0.96035677190000002</c:v>
                </c:pt>
                <c:pt idx="87">
                  <c:v>0.95341920849999995</c:v>
                </c:pt>
                <c:pt idx="88">
                  <c:v>0.96531218289999998</c:v>
                </c:pt>
                <c:pt idx="89">
                  <c:v>0.95441031460000003</c:v>
                </c:pt>
                <c:pt idx="90">
                  <c:v>0.96630328889999995</c:v>
                </c:pt>
                <c:pt idx="91">
                  <c:v>0.96630328889999995</c:v>
                </c:pt>
                <c:pt idx="92">
                  <c:v>0.96432113649999995</c:v>
                </c:pt>
                <c:pt idx="93">
                  <c:v>0.96630328889999995</c:v>
                </c:pt>
                <c:pt idx="94">
                  <c:v>0.96134787799999999</c:v>
                </c:pt>
                <c:pt idx="95">
                  <c:v>0.96333003039999998</c:v>
                </c:pt>
                <c:pt idx="96">
                  <c:v>0.95837461950000002</c:v>
                </c:pt>
                <c:pt idx="97">
                  <c:v>0.96233892440000002</c:v>
                </c:pt>
                <c:pt idx="98">
                  <c:v>0.96333003039999998</c:v>
                </c:pt>
                <c:pt idx="99">
                  <c:v>0.96729433539999998</c:v>
                </c:pt>
                <c:pt idx="100">
                  <c:v>0.95936572549999999</c:v>
                </c:pt>
                <c:pt idx="101">
                  <c:v>0.96729433539999998</c:v>
                </c:pt>
                <c:pt idx="102">
                  <c:v>0.95242816210000003</c:v>
                </c:pt>
                <c:pt idx="103">
                  <c:v>0.96531218289999998</c:v>
                </c:pt>
                <c:pt idx="104">
                  <c:v>0.96828544139999995</c:v>
                </c:pt>
                <c:pt idx="105">
                  <c:v>0.96134787799999999</c:v>
                </c:pt>
                <c:pt idx="106">
                  <c:v>0.95143705609999996</c:v>
                </c:pt>
                <c:pt idx="107">
                  <c:v>0.96630328889999995</c:v>
                </c:pt>
                <c:pt idx="108">
                  <c:v>0.9573835731</c:v>
                </c:pt>
                <c:pt idx="109">
                  <c:v>0.94945490359999996</c:v>
                </c:pt>
                <c:pt idx="110">
                  <c:v>0.96134787799999999</c:v>
                </c:pt>
                <c:pt idx="111">
                  <c:v>0.95044600960000003</c:v>
                </c:pt>
                <c:pt idx="112">
                  <c:v>0.96134787799999999</c:v>
                </c:pt>
                <c:pt idx="113">
                  <c:v>0.95837461950000002</c:v>
                </c:pt>
                <c:pt idx="114">
                  <c:v>0.96035677190000002</c:v>
                </c:pt>
                <c:pt idx="115">
                  <c:v>0.96432113649999995</c:v>
                </c:pt>
                <c:pt idx="116">
                  <c:v>0.95242816210000003</c:v>
                </c:pt>
                <c:pt idx="117">
                  <c:v>0.96729433539999998</c:v>
                </c:pt>
                <c:pt idx="118">
                  <c:v>0.96333003039999998</c:v>
                </c:pt>
                <c:pt idx="119">
                  <c:v>0.95936572549999999</c:v>
                </c:pt>
                <c:pt idx="120">
                  <c:v>0.95242816210000003</c:v>
                </c:pt>
                <c:pt idx="121">
                  <c:v>0.96233892440000002</c:v>
                </c:pt>
                <c:pt idx="122">
                  <c:v>0.96035677190000002</c:v>
                </c:pt>
                <c:pt idx="123">
                  <c:v>0.96630328889999995</c:v>
                </c:pt>
                <c:pt idx="124">
                  <c:v>0.96729433539999998</c:v>
                </c:pt>
                <c:pt idx="125">
                  <c:v>0.95936572549999999</c:v>
                </c:pt>
                <c:pt idx="126">
                  <c:v>0.96729433539999998</c:v>
                </c:pt>
                <c:pt idx="127">
                  <c:v>0.95639246700000002</c:v>
                </c:pt>
                <c:pt idx="128">
                  <c:v>0.95837461950000002</c:v>
                </c:pt>
                <c:pt idx="129">
                  <c:v>0.95341920849999995</c:v>
                </c:pt>
                <c:pt idx="130">
                  <c:v>0.96729433539999998</c:v>
                </c:pt>
                <c:pt idx="131">
                  <c:v>0.94449949259999999</c:v>
                </c:pt>
                <c:pt idx="132">
                  <c:v>0.95837461950000002</c:v>
                </c:pt>
                <c:pt idx="133">
                  <c:v>0.96630328889999995</c:v>
                </c:pt>
                <c:pt idx="134">
                  <c:v>0.97125869990000002</c:v>
                </c:pt>
                <c:pt idx="135">
                  <c:v>0.96630328889999995</c:v>
                </c:pt>
                <c:pt idx="136">
                  <c:v>0.95540136099999995</c:v>
                </c:pt>
                <c:pt idx="137">
                  <c:v>0.96729433539999998</c:v>
                </c:pt>
                <c:pt idx="138">
                  <c:v>0.96333003039999998</c:v>
                </c:pt>
                <c:pt idx="139">
                  <c:v>0.9573835731</c:v>
                </c:pt>
                <c:pt idx="140">
                  <c:v>0.96134787799999999</c:v>
                </c:pt>
                <c:pt idx="141">
                  <c:v>0.95837461950000002</c:v>
                </c:pt>
                <c:pt idx="142">
                  <c:v>0.95540136099999995</c:v>
                </c:pt>
                <c:pt idx="143">
                  <c:v>0.96134787799999999</c:v>
                </c:pt>
                <c:pt idx="144">
                  <c:v>0.96233892440000002</c:v>
                </c:pt>
                <c:pt idx="145">
                  <c:v>0.96630328889999995</c:v>
                </c:pt>
                <c:pt idx="146">
                  <c:v>0.96729433539999998</c:v>
                </c:pt>
                <c:pt idx="147">
                  <c:v>0.96531218289999998</c:v>
                </c:pt>
                <c:pt idx="148">
                  <c:v>0.95936572549999999</c:v>
                </c:pt>
                <c:pt idx="149">
                  <c:v>0.96729433539999998</c:v>
                </c:pt>
                <c:pt idx="150">
                  <c:v>0.96531218289999998</c:v>
                </c:pt>
                <c:pt idx="151">
                  <c:v>0.96134787799999999</c:v>
                </c:pt>
                <c:pt idx="152">
                  <c:v>0.96233892440000002</c:v>
                </c:pt>
                <c:pt idx="153">
                  <c:v>0.96828544139999995</c:v>
                </c:pt>
                <c:pt idx="154">
                  <c:v>0.96035677190000002</c:v>
                </c:pt>
                <c:pt idx="155">
                  <c:v>0.96233892440000002</c:v>
                </c:pt>
                <c:pt idx="156">
                  <c:v>0.94549059869999996</c:v>
                </c:pt>
                <c:pt idx="157">
                  <c:v>0.95341920849999995</c:v>
                </c:pt>
                <c:pt idx="158">
                  <c:v>0.96630328889999995</c:v>
                </c:pt>
                <c:pt idx="159">
                  <c:v>0.96630328889999995</c:v>
                </c:pt>
                <c:pt idx="160">
                  <c:v>0.97026759389999995</c:v>
                </c:pt>
                <c:pt idx="161">
                  <c:v>0.95837461950000002</c:v>
                </c:pt>
                <c:pt idx="162">
                  <c:v>0.96233892440000002</c:v>
                </c:pt>
                <c:pt idx="163">
                  <c:v>0.96729433539999998</c:v>
                </c:pt>
                <c:pt idx="164">
                  <c:v>0.96134787799999999</c:v>
                </c:pt>
                <c:pt idx="165">
                  <c:v>0.95639246700000002</c:v>
                </c:pt>
                <c:pt idx="166">
                  <c:v>0.96630328889999995</c:v>
                </c:pt>
                <c:pt idx="167">
                  <c:v>0.96035677190000002</c:v>
                </c:pt>
                <c:pt idx="168">
                  <c:v>0.96432113649999995</c:v>
                </c:pt>
                <c:pt idx="169">
                  <c:v>0.9573835731</c:v>
                </c:pt>
                <c:pt idx="170">
                  <c:v>0.96531218289999998</c:v>
                </c:pt>
                <c:pt idx="171">
                  <c:v>0.96729433539999998</c:v>
                </c:pt>
                <c:pt idx="172">
                  <c:v>0.96630328889999995</c:v>
                </c:pt>
                <c:pt idx="173">
                  <c:v>0.97423189880000005</c:v>
                </c:pt>
                <c:pt idx="174">
                  <c:v>0.96432113649999995</c:v>
                </c:pt>
                <c:pt idx="175">
                  <c:v>0.96233892440000002</c:v>
                </c:pt>
                <c:pt idx="176">
                  <c:v>0.96531218289999998</c:v>
                </c:pt>
                <c:pt idx="177">
                  <c:v>0.96233892440000002</c:v>
                </c:pt>
                <c:pt idx="178">
                  <c:v>0.95936572549999999</c:v>
                </c:pt>
                <c:pt idx="179">
                  <c:v>0.96729433539999998</c:v>
                </c:pt>
                <c:pt idx="180">
                  <c:v>0.97026759389999995</c:v>
                </c:pt>
                <c:pt idx="181">
                  <c:v>0.97125869990000002</c:v>
                </c:pt>
                <c:pt idx="182">
                  <c:v>0.96233892440000002</c:v>
                </c:pt>
                <c:pt idx="183">
                  <c:v>0.96233892440000002</c:v>
                </c:pt>
                <c:pt idx="184">
                  <c:v>0.96233892440000002</c:v>
                </c:pt>
                <c:pt idx="185">
                  <c:v>0.95936572549999999</c:v>
                </c:pt>
                <c:pt idx="186">
                  <c:v>0.96134787799999999</c:v>
                </c:pt>
                <c:pt idx="187">
                  <c:v>0.96630328889999995</c:v>
                </c:pt>
                <c:pt idx="188">
                  <c:v>0.96333003039999998</c:v>
                </c:pt>
                <c:pt idx="189">
                  <c:v>0.96630328889999995</c:v>
                </c:pt>
                <c:pt idx="190">
                  <c:v>0.96035677190000002</c:v>
                </c:pt>
                <c:pt idx="191">
                  <c:v>0.96729433539999998</c:v>
                </c:pt>
                <c:pt idx="192">
                  <c:v>0.96828544139999995</c:v>
                </c:pt>
                <c:pt idx="193">
                  <c:v>0.96233892440000002</c:v>
                </c:pt>
                <c:pt idx="194">
                  <c:v>0.96729433539999998</c:v>
                </c:pt>
                <c:pt idx="195">
                  <c:v>0.96531218289999998</c:v>
                </c:pt>
                <c:pt idx="196">
                  <c:v>0.96432113649999995</c:v>
                </c:pt>
                <c:pt idx="197">
                  <c:v>0.97026759389999995</c:v>
                </c:pt>
                <c:pt idx="198">
                  <c:v>0.96333003039999998</c:v>
                </c:pt>
                <c:pt idx="199">
                  <c:v>0.96630328889999995</c:v>
                </c:pt>
                <c:pt idx="200">
                  <c:v>0.9573835731</c:v>
                </c:pt>
                <c:pt idx="201">
                  <c:v>0.9405351877</c:v>
                </c:pt>
                <c:pt idx="202">
                  <c:v>0.95341920849999995</c:v>
                </c:pt>
                <c:pt idx="203">
                  <c:v>0.96828544139999995</c:v>
                </c:pt>
                <c:pt idx="204">
                  <c:v>0.95936572549999999</c:v>
                </c:pt>
                <c:pt idx="205">
                  <c:v>0.95540136099999995</c:v>
                </c:pt>
                <c:pt idx="206">
                  <c:v>0.96729433539999998</c:v>
                </c:pt>
                <c:pt idx="207">
                  <c:v>0.96630328889999995</c:v>
                </c:pt>
                <c:pt idx="208">
                  <c:v>0.95837461950000002</c:v>
                </c:pt>
                <c:pt idx="209">
                  <c:v>0.96927648779999998</c:v>
                </c:pt>
                <c:pt idx="210">
                  <c:v>0.95242816210000003</c:v>
                </c:pt>
                <c:pt idx="211">
                  <c:v>0.96828544139999995</c:v>
                </c:pt>
                <c:pt idx="212">
                  <c:v>0.95936572549999999</c:v>
                </c:pt>
                <c:pt idx="213">
                  <c:v>0.96828544139999995</c:v>
                </c:pt>
                <c:pt idx="214">
                  <c:v>0.96531218289999998</c:v>
                </c:pt>
                <c:pt idx="215">
                  <c:v>0.95936572549999999</c:v>
                </c:pt>
                <c:pt idx="216">
                  <c:v>0.94846379759999999</c:v>
                </c:pt>
                <c:pt idx="217">
                  <c:v>0.9573835731</c:v>
                </c:pt>
                <c:pt idx="218">
                  <c:v>0.95837461950000002</c:v>
                </c:pt>
                <c:pt idx="219">
                  <c:v>0.95639246700000002</c:v>
                </c:pt>
                <c:pt idx="220">
                  <c:v>0.96134787799999999</c:v>
                </c:pt>
                <c:pt idx="221">
                  <c:v>0.96432113649999995</c:v>
                </c:pt>
                <c:pt idx="222">
                  <c:v>0.95341920849999995</c:v>
                </c:pt>
                <c:pt idx="223">
                  <c:v>0.96729433539999998</c:v>
                </c:pt>
                <c:pt idx="224">
                  <c:v>0.96630328889999995</c:v>
                </c:pt>
                <c:pt idx="225">
                  <c:v>0.95936572549999999</c:v>
                </c:pt>
                <c:pt idx="226">
                  <c:v>0.95540136099999995</c:v>
                </c:pt>
                <c:pt idx="227">
                  <c:v>0.97026759389999995</c:v>
                </c:pt>
                <c:pt idx="228">
                  <c:v>0.95639246700000002</c:v>
                </c:pt>
                <c:pt idx="229">
                  <c:v>0.96432113649999995</c:v>
                </c:pt>
                <c:pt idx="230">
                  <c:v>0.96729433539999998</c:v>
                </c:pt>
                <c:pt idx="231">
                  <c:v>0.96333003039999998</c:v>
                </c:pt>
                <c:pt idx="232">
                  <c:v>0.96333003039999998</c:v>
                </c:pt>
                <c:pt idx="233">
                  <c:v>0.96531218289999998</c:v>
                </c:pt>
                <c:pt idx="234">
                  <c:v>0.96729433539999998</c:v>
                </c:pt>
                <c:pt idx="235">
                  <c:v>0.97026759389999995</c:v>
                </c:pt>
                <c:pt idx="236">
                  <c:v>0.96630328889999995</c:v>
                </c:pt>
                <c:pt idx="237">
                  <c:v>0.95936572549999999</c:v>
                </c:pt>
                <c:pt idx="238">
                  <c:v>0.96233892440000002</c:v>
                </c:pt>
                <c:pt idx="239">
                  <c:v>0.95837461950000002</c:v>
                </c:pt>
                <c:pt idx="240">
                  <c:v>0.97026759389999995</c:v>
                </c:pt>
                <c:pt idx="241">
                  <c:v>0.96531218289999998</c:v>
                </c:pt>
                <c:pt idx="242">
                  <c:v>0.96333003039999998</c:v>
                </c:pt>
                <c:pt idx="243">
                  <c:v>0.96035677190000002</c:v>
                </c:pt>
                <c:pt idx="244">
                  <c:v>0.95540136099999995</c:v>
                </c:pt>
                <c:pt idx="245">
                  <c:v>0.95341920849999995</c:v>
                </c:pt>
                <c:pt idx="246">
                  <c:v>0.95837461950000002</c:v>
                </c:pt>
                <c:pt idx="247">
                  <c:v>0.95540136099999995</c:v>
                </c:pt>
                <c:pt idx="248">
                  <c:v>0.96035677190000002</c:v>
                </c:pt>
                <c:pt idx="249">
                  <c:v>0.96729433539999998</c:v>
                </c:pt>
                <c:pt idx="250">
                  <c:v>0.96134787799999999</c:v>
                </c:pt>
                <c:pt idx="251">
                  <c:v>0.96531218289999998</c:v>
                </c:pt>
                <c:pt idx="252">
                  <c:v>0.96432113649999995</c:v>
                </c:pt>
                <c:pt idx="253">
                  <c:v>0.96729433539999998</c:v>
                </c:pt>
                <c:pt idx="254">
                  <c:v>0.96927648779999998</c:v>
                </c:pt>
                <c:pt idx="255">
                  <c:v>0.96035677190000002</c:v>
                </c:pt>
                <c:pt idx="256">
                  <c:v>0.96729433539999998</c:v>
                </c:pt>
                <c:pt idx="257">
                  <c:v>0.96729433539999998</c:v>
                </c:pt>
                <c:pt idx="258">
                  <c:v>0.96134787799999999</c:v>
                </c:pt>
                <c:pt idx="259">
                  <c:v>0.95441031460000003</c:v>
                </c:pt>
                <c:pt idx="260">
                  <c:v>0.96333003039999998</c:v>
                </c:pt>
                <c:pt idx="261">
                  <c:v>0.96333003039999998</c:v>
                </c:pt>
                <c:pt idx="262">
                  <c:v>0.97125869990000002</c:v>
                </c:pt>
                <c:pt idx="263">
                  <c:v>0.97125869990000002</c:v>
                </c:pt>
                <c:pt idx="264">
                  <c:v>0.97125869990000002</c:v>
                </c:pt>
                <c:pt idx="265">
                  <c:v>0.96531218289999998</c:v>
                </c:pt>
                <c:pt idx="266">
                  <c:v>0.96729433539999998</c:v>
                </c:pt>
                <c:pt idx="267">
                  <c:v>0.96828544139999995</c:v>
                </c:pt>
                <c:pt idx="268">
                  <c:v>0.96531218289999998</c:v>
                </c:pt>
                <c:pt idx="269">
                  <c:v>0.96927648779999998</c:v>
                </c:pt>
                <c:pt idx="270">
                  <c:v>0.96630328889999995</c:v>
                </c:pt>
                <c:pt idx="271">
                  <c:v>0.96927648779999998</c:v>
                </c:pt>
                <c:pt idx="272">
                  <c:v>0.97125869990000002</c:v>
                </c:pt>
                <c:pt idx="273">
                  <c:v>0.96333003039999998</c:v>
                </c:pt>
                <c:pt idx="274">
                  <c:v>0.97224974630000005</c:v>
                </c:pt>
                <c:pt idx="275">
                  <c:v>0.97224974630000005</c:v>
                </c:pt>
                <c:pt idx="276">
                  <c:v>0.96035677190000002</c:v>
                </c:pt>
                <c:pt idx="277">
                  <c:v>0.96233892440000002</c:v>
                </c:pt>
                <c:pt idx="278">
                  <c:v>0.97125869990000002</c:v>
                </c:pt>
                <c:pt idx="279">
                  <c:v>0.97125869990000002</c:v>
                </c:pt>
                <c:pt idx="280">
                  <c:v>0.95143705609999996</c:v>
                </c:pt>
                <c:pt idx="281">
                  <c:v>0.95936572549999999</c:v>
                </c:pt>
                <c:pt idx="282">
                  <c:v>0.96531218289999998</c:v>
                </c:pt>
                <c:pt idx="283">
                  <c:v>0.96035677190000002</c:v>
                </c:pt>
                <c:pt idx="284">
                  <c:v>0.96630328889999995</c:v>
                </c:pt>
                <c:pt idx="285">
                  <c:v>0.96729433539999998</c:v>
                </c:pt>
                <c:pt idx="286">
                  <c:v>0.96432113649999995</c:v>
                </c:pt>
                <c:pt idx="287">
                  <c:v>0.95936572549999999</c:v>
                </c:pt>
                <c:pt idx="288">
                  <c:v>0.9573835731</c:v>
                </c:pt>
                <c:pt idx="289">
                  <c:v>0.96134787799999999</c:v>
                </c:pt>
                <c:pt idx="290">
                  <c:v>0.96333003039999998</c:v>
                </c:pt>
                <c:pt idx="291">
                  <c:v>0.96729433539999998</c:v>
                </c:pt>
                <c:pt idx="292">
                  <c:v>0.96134787799999999</c:v>
                </c:pt>
                <c:pt idx="293">
                  <c:v>0.96432113649999995</c:v>
                </c:pt>
                <c:pt idx="294">
                  <c:v>0.96630328889999995</c:v>
                </c:pt>
                <c:pt idx="295">
                  <c:v>0.97026759389999995</c:v>
                </c:pt>
                <c:pt idx="296">
                  <c:v>0.96927648779999998</c:v>
                </c:pt>
                <c:pt idx="297">
                  <c:v>0.96432113649999995</c:v>
                </c:pt>
                <c:pt idx="298">
                  <c:v>0.97026759389999995</c:v>
                </c:pt>
                <c:pt idx="299">
                  <c:v>0.96531218289999998</c:v>
                </c:pt>
                <c:pt idx="300">
                  <c:v>0.96035677190000002</c:v>
                </c:pt>
                <c:pt idx="301">
                  <c:v>0.96927648779999998</c:v>
                </c:pt>
                <c:pt idx="302">
                  <c:v>0.96531218289999998</c:v>
                </c:pt>
                <c:pt idx="303">
                  <c:v>0.95639246700000002</c:v>
                </c:pt>
                <c:pt idx="304">
                  <c:v>0.95540136099999995</c:v>
                </c:pt>
                <c:pt idx="305">
                  <c:v>0.96134787799999999</c:v>
                </c:pt>
                <c:pt idx="306">
                  <c:v>0.96630328889999995</c:v>
                </c:pt>
                <c:pt idx="307">
                  <c:v>0.96729433539999998</c:v>
                </c:pt>
                <c:pt idx="308">
                  <c:v>0.96828544139999995</c:v>
                </c:pt>
                <c:pt idx="309">
                  <c:v>0.97324085240000002</c:v>
                </c:pt>
                <c:pt idx="310">
                  <c:v>0.96828544139999995</c:v>
                </c:pt>
                <c:pt idx="311">
                  <c:v>0.96828544139999995</c:v>
                </c:pt>
                <c:pt idx="312">
                  <c:v>0.97423189880000005</c:v>
                </c:pt>
                <c:pt idx="313">
                  <c:v>0.96134787799999999</c:v>
                </c:pt>
                <c:pt idx="314">
                  <c:v>0.96134787799999999</c:v>
                </c:pt>
                <c:pt idx="315">
                  <c:v>0.94945490359999996</c:v>
                </c:pt>
                <c:pt idx="316">
                  <c:v>0.9425173402</c:v>
                </c:pt>
                <c:pt idx="317">
                  <c:v>0.9573835731</c:v>
                </c:pt>
                <c:pt idx="318">
                  <c:v>0.95936572549999999</c:v>
                </c:pt>
                <c:pt idx="319">
                  <c:v>0.96531218289999998</c:v>
                </c:pt>
                <c:pt idx="320">
                  <c:v>0.96333003039999998</c:v>
                </c:pt>
                <c:pt idx="321">
                  <c:v>0.96531218289999998</c:v>
                </c:pt>
                <c:pt idx="322">
                  <c:v>0.95936572549999999</c:v>
                </c:pt>
                <c:pt idx="323">
                  <c:v>0.96531218289999998</c:v>
                </c:pt>
                <c:pt idx="324">
                  <c:v>0.96729433539999998</c:v>
                </c:pt>
                <c:pt idx="325">
                  <c:v>0.96729433539999998</c:v>
                </c:pt>
                <c:pt idx="326">
                  <c:v>0.96432113649999995</c:v>
                </c:pt>
                <c:pt idx="327">
                  <c:v>0.96432113649999995</c:v>
                </c:pt>
                <c:pt idx="328">
                  <c:v>0.96531218289999998</c:v>
                </c:pt>
                <c:pt idx="329">
                  <c:v>0.96134787799999999</c:v>
                </c:pt>
                <c:pt idx="330">
                  <c:v>0.97026759389999995</c:v>
                </c:pt>
                <c:pt idx="331">
                  <c:v>0.96927648779999998</c:v>
                </c:pt>
                <c:pt idx="332">
                  <c:v>0.96828544139999995</c:v>
                </c:pt>
                <c:pt idx="333">
                  <c:v>0.95936572549999999</c:v>
                </c:pt>
                <c:pt idx="334">
                  <c:v>0.96333003039999998</c:v>
                </c:pt>
                <c:pt idx="335">
                  <c:v>0.96531218289999998</c:v>
                </c:pt>
                <c:pt idx="336">
                  <c:v>0.97224974630000005</c:v>
                </c:pt>
                <c:pt idx="337">
                  <c:v>0.96233892440000002</c:v>
                </c:pt>
                <c:pt idx="338">
                  <c:v>0.96134787799999999</c:v>
                </c:pt>
                <c:pt idx="339">
                  <c:v>0.96729433539999998</c:v>
                </c:pt>
                <c:pt idx="340">
                  <c:v>0.96035677190000002</c:v>
                </c:pt>
                <c:pt idx="341">
                  <c:v>0.96531218289999998</c:v>
                </c:pt>
                <c:pt idx="342">
                  <c:v>0.96531218289999998</c:v>
                </c:pt>
                <c:pt idx="343">
                  <c:v>0.96729433539999998</c:v>
                </c:pt>
                <c:pt idx="344">
                  <c:v>0.97026759389999995</c:v>
                </c:pt>
                <c:pt idx="345">
                  <c:v>0.96927648779999998</c:v>
                </c:pt>
                <c:pt idx="346">
                  <c:v>0.96432113649999995</c:v>
                </c:pt>
                <c:pt idx="347">
                  <c:v>0.95936572549999999</c:v>
                </c:pt>
                <c:pt idx="348">
                  <c:v>0.96630328889999995</c:v>
                </c:pt>
                <c:pt idx="349">
                  <c:v>0.96333003039999998</c:v>
                </c:pt>
                <c:pt idx="350">
                  <c:v>0.96531218289999998</c:v>
                </c:pt>
                <c:pt idx="351">
                  <c:v>0.96233892440000002</c:v>
                </c:pt>
                <c:pt idx="352">
                  <c:v>0.96333003039999998</c:v>
                </c:pt>
                <c:pt idx="353">
                  <c:v>0.96630328889999995</c:v>
                </c:pt>
                <c:pt idx="354">
                  <c:v>0.97026759389999995</c:v>
                </c:pt>
                <c:pt idx="355">
                  <c:v>0.96432113649999995</c:v>
                </c:pt>
                <c:pt idx="356">
                  <c:v>0.97125869990000002</c:v>
                </c:pt>
                <c:pt idx="357">
                  <c:v>0.96432113649999995</c:v>
                </c:pt>
                <c:pt idx="358">
                  <c:v>0.96729433539999998</c:v>
                </c:pt>
                <c:pt idx="359">
                  <c:v>0.96432113649999995</c:v>
                </c:pt>
                <c:pt idx="360">
                  <c:v>0.96630328889999995</c:v>
                </c:pt>
                <c:pt idx="361">
                  <c:v>0.96134787799999999</c:v>
                </c:pt>
                <c:pt idx="362">
                  <c:v>0.96531218289999998</c:v>
                </c:pt>
                <c:pt idx="363">
                  <c:v>0.94945490359999996</c:v>
                </c:pt>
                <c:pt idx="364">
                  <c:v>0.95639246700000002</c:v>
                </c:pt>
                <c:pt idx="365">
                  <c:v>0.96134787799999999</c:v>
                </c:pt>
                <c:pt idx="366">
                  <c:v>0.96233892440000002</c:v>
                </c:pt>
                <c:pt idx="367">
                  <c:v>0.97125869990000002</c:v>
                </c:pt>
                <c:pt idx="368">
                  <c:v>0.96134787799999999</c:v>
                </c:pt>
                <c:pt idx="369">
                  <c:v>0.96729433539999998</c:v>
                </c:pt>
                <c:pt idx="370">
                  <c:v>0.97026759389999995</c:v>
                </c:pt>
                <c:pt idx="371">
                  <c:v>0.96233892440000002</c:v>
                </c:pt>
                <c:pt idx="372">
                  <c:v>0.96432113649999995</c:v>
                </c:pt>
                <c:pt idx="373">
                  <c:v>0.96134787799999999</c:v>
                </c:pt>
                <c:pt idx="374">
                  <c:v>0.96630328889999995</c:v>
                </c:pt>
                <c:pt idx="375">
                  <c:v>0.96630328889999995</c:v>
                </c:pt>
                <c:pt idx="376">
                  <c:v>0.96927648779999998</c:v>
                </c:pt>
                <c:pt idx="377">
                  <c:v>0.96729433539999998</c:v>
                </c:pt>
                <c:pt idx="378">
                  <c:v>0.96333003039999998</c:v>
                </c:pt>
                <c:pt idx="379">
                  <c:v>0.96134787799999999</c:v>
                </c:pt>
                <c:pt idx="380">
                  <c:v>0.96333003039999998</c:v>
                </c:pt>
                <c:pt idx="381">
                  <c:v>0.96828544139999995</c:v>
                </c:pt>
                <c:pt idx="382">
                  <c:v>0.95639246700000002</c:v>
                </c:pt>
                <c:pt idx="383">
                  <c:v>0.96035677190000002</c:v>
                </c:pt>
                <c:pt idx="384">
                  <c:v>0.96729433539999998</c:v>
                </c:pt>
                <c:pt idx="385">
                  <c:v>0.96233892440000002</c:v>
                </c:pt>
                <c:pt idx="386">
                  <c:v>0.96531218289999998</c:v>
                </c:pt>
                <c:pt idx="387">
                  <c:v>0.96233892440000002</c:v>
                </c:pt>
                <c:pt idx="388">
                  <c:v>0.96531218289999998</c:v>
                </c:pt>
                <c:pt idx="389">
                  <c:v>0.96233892440000002</c:v>
                </c:pt>
                <c:pt idx="390">
                  <c:v>0.96333003039999998</c:v>
                </c:pt>
                <c:pt idx="391">
                  <c:v>0.95540136099999995</c:v>
                </c:pt>
                <c:pt idx="392">
                  <c:v>0.96035677190000002</c:v>
                </c:pt>
                <c:pt idx="393">
                  <c:v>0.96333003039999998</c:v>
                </c:pt>
                <c:pt idx="394">
                  <c:v>0.97026759389999995</c:v>
                </c:pt>
                <c:pt idx="395">
                  <c:v>0.96828544139999995</c:v>
                </c:pt>
                <c:pt idx="396">
                  <c:v>0.96828544139999995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761-49B2-9C86-93A79574AA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0641151"/>
        <c:axId val="551750255"/>
      </c:scatterChart>
      <c:valAx>
        <c:axId val="550641151"/>
        <c:scaling>
          <c:orientation val="minMax"/>
          <c:max val="4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epoch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51750255"/>
        <c:crosses val="autoZero"/>
        <c:crossBetween val="midCat"/>
      </c:valAx>
      <c:valAx>
        <c:axId val="551750255"/>
        <c:scaling>
          <c:orientation val="minMax"/>
          <c:max val="1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Accuracy(%)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506411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Accuracy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Result!$J$1</c:f>
              <c:strCache>
                <c:ptCount val="1"/>
                <c:pt idx="0">
                  <c:v>categorical_accuracy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Result!$I$2:$I$96</c:f>
              <c:numCache>
                <c:formatCode>General</c:formatCode>
                <c:ptCount val="9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</c:numCache>
            </c:numRef>
          </c:xVal>
          <c:yVal>
            <c:numRef>
              <c:f>Result!$J$2:$J$96</c:f>
              <c:numCache>
                <c:formatCode>General</c:formatCode>
                <c:ptCount val="95"/>
                <c:pt idx="0">
                  <c:v>0.69903630019999996</c:v>
                </c:pt>
                <c:pt idx="1">
                  <c:v>0.79960465430000005</c:v>
                </c:pt>
                <c:pt idx="2">
                  <c:v>0.83493947980000005</c:v>
                </c:pt>
                <c:pt idx="3">
                  <c:v>0.84210526939999997</c:v>
                </c:pt>
                <c:pt idx="4">
                  <c:v>0.85347169639999998</c:v>
                </c:pt>
                <c:pt idx="5">
                  <c:v>0.86360269779999999</c:v>
                </c:pt>
                <c:pt idx="6">
                  <c:v>0.8589078188</c:v>
                </c:pt>
                <c:pt idx="7">
                  <c:v>0.87571042779999997</c:v>
                </c:pt>
                <c:pt idx="8">
                  <c:v>0.8848530054</c:v>
                </c:pt>
                <c:pt idx="9">
                  <c:v>0.8939955235</c:v>
                </c:pt>
                <c:pt idx="10">
                  <c:v>0.88559424880000004</c:v>
                </c:pt>
                <c:pt idx="11">
                  <c:v>0.88089942929999998</c:v>
                </c:pt>
                <c:pt idx="12">
                  <c:v>0.89028912780000002</c:v>
                </c:pt>
                <c:pt idx="13">
                  <c:v>0.89597231150000001</c:v>
                </c:pt>
                <c:pt idx="14">
                  <c:v>0.90338522200000004</c:v>
                </c:pt>
                <c:pt idx="15">
                  <c:v>0.89943170549999996</c:v>
                </c:pt>
                <c:pt idx="16">
                  <c:v>0.90536201000000005</c:v>
                </c:pt>
                <c:pt idx="17">
                  <c:v>0.9021497369</c:v>
                </c:pt>
                <c:pt idx="18">
                  <c:v>0.90363234280000004</c:v>
                </c:pt>
                <c:pt idx="19">
                  <c:v>0.90363234280000004</c:v>
                </c:pt>
                <c:pt idx="20">
                  <c:v>0.91944652800000004</c:v>
                </c:pt>
                <c:pt idx="21">
                  <c:v>0.9199407101</c:v>
                </c:pt>
                <c:pt idx="22">
                  <c:v>0.91228067869999996</c:v>
                </c:pt>
                <c:pt idx="23">
                  <c:v>0.90486782789999998</c:v>
                </c:pt>
                <c:pt idx="24">
                  <c:v>0.91697555779999995</c:v>
                </c:pt>
                <c:pt idx="25">
                  <c:v>0.91623425479999998</c:v>
                </c:pt>
                <c:pt idx="26">
                  <c:v>0.92265874150000005</c:v>
                </c:pt>
                <c:pt idx="27">
                  <c:v>0.92364716530000002</c:v>
                </c:pt>
                <c:pt idx="28">
                  <c:v>0.92389422659999998</c:v>
                </c:pt>
                <c:pt idx="29">
                  <c:v>0.92661231759999996</c:v>
                </c:pt>
                <c:pt idx="30">
                  <c:v>0.92117619510000004</c:v>
                </c:pt>
                <c:pt idx="31">
                  <c:v>0.93056583400000004</c:v>
                </c:pt>
                <c:pt idx="32">
                  <c:v>0.929330349</c:v>
                </c:pt>
                <c:pt idx="33">
                  <c:v>0.91870522499999996</c:v>
                </c:pt>
                <c:pt idx="34">
                  <c:v>0.91870522499999996</c:v>
                </c:pt>
                <c:pt idx="35">
                  <c:v>0.93575489519999999</c:v>
                </c:pt>
                <c:pt idx="36">
                  <c:v>0.92636519669999995</c:v>
                </c:pt>
                <c:pt idx="37">
                  <c:v>0.93699038030000004</c:v>
                </c:pt>
                <c:pt idx="38">
                  <c:v>0.92784780259999999</c:v>
                </c:pt>
                <c:pt idx="39">
                  <c:v>0.929330349</c:v>
                </c:pt>
                <c:pt idx="40">
                  <c:v>0.92537683250000002</c:v>
                </c:pt>
                <c:pt idx="41">
                  <c:v>0.93353098629999998</c:v>
                </c:pt>
                <c:pt idx="42">
                  <c:v>0.93353098629999998</c:v>
                </c:pt>
                <c:pt idx="43">
                  <c:v>0.93254262210000005</c:v>
                </c:pt>
                <c:pt idx="44">
                  <c:v>0.93106001620000001</c:v>
                </c:pt>
                <c:pt idx="45">
                  <c:v>0.93353098629999998</c:v>
                </c:pt>
                <c:pt idx="46">
                  <c:v>0.93303680420000001</c:v>
                </c:pt>
                <c:pt idx="47">
                  <c:v>0.93476647140000002</c:v>
                </c:pt>
                <c:pt idx="48">
                  <c:v>0.94267356400000002</c:v>
                </c:pt>
                <c:pt idx="49">
                  <c:v>0.93031877279999997</c:v>
                </c:pt>
                <c:pt idx="50">
                  <c:v>0.93254262210000005</c:v>
                </c:pt>
                <c:pt idx="51">
                  <c:v>0.94316780570000003</c:v>
                </c:pt>
                <c:pt idx="52">
                  <c:v>0.93427228929999995</c:v>
                </c:pt>
                <c:pt idx="53">
                  <c:v>0.945391655</c:v>
                </c:pt>
                <c:pt idx="54">
                  <c:v>0.93970841169999997</c:v>
                </c:pt>
                <c:pt idx="55">
                  <c:v>0.93526071310000003</c:v>
                </c:pt>
                <c:pt idx="56">
                  <c:v>0.93254262210000005</c:v>
                </c:pt>
                <c:pt idx="57">
                  <c:v>0.92117619510000004</c:v>
                </c:pt>
                <c:pt idx="58">
                  <c:v>0.93872004750000004</c:v>
                </c:pt>
                <c:pt idx="59">
                  <c:v>0.93970841169999997</c:v>
                </c:pt>
                <c:pt idx="60">
                  <c:v>0.94292068480000002</c:v>
                </c:pt>
                <c:pt idx="61">
                  <c:v>0.93402522799999999</c:v>
                </c:pt>
                <c:pt idx="62">
                  <c:v>0.9374845624</c:v>
                </c:pt>
                <c:pt idx="63">
                  <c:v>0.94292068480000002</c:v>
                </c:pt>
                <c:pt idx="64">
                  <c:v>0.94069683550000005</c:v>
                </c:pt>
                <c:pt idx="65">
                  <c:v>0.94217938180000005</c:v>
                </c:pt>
                <c:pt idx="66">
                  <c:v>0.94390904899999994</c:v>
                </c:pt>
                <c:pt idx="67">
                  <c:v>0.94020259380000004</c:v>
                </c:pt>
                <c:pt idx="68">
                  <c:v>0.94588583709999996</c:v>
                </c:pt>
                <c:pt idx="69">
                  <c:v>0.94292068480000002</c:v>
                </c:pt>
                <c:pt idx="70">
                  <c:v>0.93946135040000001</c:v>
                </c:pt>
                <c:pt idx="71">
                  <c:v>0.94242650269999995</c:v>
                </c:pt>
                <c:pt idx="72">
                  <c:v>0.94119101760000001</c:v>
                </c:pt>
                <c:pt idx="73">
                  <c:v>0.94465035200000003</c:v>
                </c:pt>
                <c:pt idx="74">
                  <c:v>0.94909811020000001</c:v>
                </c:pt>
                <c:pt idx="75">
                  <c:v>0.94020259380000004</c:v>
                </c:pt>
                <c:pt idx="76">
                  <c:v>0.9471213222</c:v>
                </c:pt>
                <c:pt idx="77">
                  <c:v>0.94440329069999995</c:v>
                </c:pt>
                <c:pt idx="78">
                  <c:v>0.94119101760000001</c:v>
                </c:pt>
                <c:pt idx="79">
                  <c:v>0.95428711180000003</c:v>
                </c:pt>
                <c:pt idx="80">
                  <c:v>0.94613295789999996</c:v>
                </c:pt>
                <c:pt idx="81">
                  <c:v>0.94959229229999997</c:v>
                </c:pt>
                <c:pt idx="82">
                  <c:v>0.95231032370000002</c:v>
                </c:pt>
                <c:pt idx="83">
                  <c:v>0.94514453409999999</c:v>
                </c:pt>
                <c:pt idx="84">
                  <c:v>0.94316780570000003</c:v>
                </c:pt>
                <c:pt idx="85">
                  <c:v>0.94810968640000004</c:v>
                </c:pt>
                <c:pt idx="86">
                  <c:v>0.94835680720000004</c:v>
                </c:pt>
                <c:pt idx="87">
                  <c:v>0.94934517149999997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0FA-4CBC-85F2-3B0AA95B5565}"/>
            </c:ext>
          </c:extLst>
        </c:ser>
        <c:ser>
          <c:idx val="1"/>
          <c:order val="1"/>
          <c:tx>
            <c:strRef>
              <c:f>Result!$L$1</c:f>
              <c:strCache>
                <c:ptCount val="1"/>
                <c:pt idx="0">
                  <c:v>val_categorical_accuracy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Result!$I$2:$I$96</c:f>
              <c:numCache>
                <c:formatCode>General</c:formatCode>
                <c:ptCount val="9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</c:numCache>
            </c:numRef>
          </c:xVal>
          <c:yVal>
            <c:numRef>
              <c:f>Result!$L$2:$L$96</c:f>
              <c:numCache>
                <c:formatCode>General</c:formatCode>
                <c:ptCount val="95"/>
                <c:pt idx="0">
                  <c:v>0.315163523</c:v>
                </c:pt>
                <c:pt idx="1">
                  <c:v>0.32011893390000001</c:v>
                </c:pt>
                <c:pt idx="2">
                  <c:v>0.41030722860000002</c:v>
                </c:pt>
                <c:pt idx="3">
                  <c:v>0.32408323880000001</c:v>
                </c:pt>
                <c:pt idx="4">
                  <c:v>0.65312188859999998</c:v>
                </c:pt>
                <c:pt idx="5">
                  <c:v>0.77700692419999995</c:v>
                </c:pt>
                <c:pt idx="6">
                  <c:v>0.77006936069999998</c:v>
                </c:pt>
                <c:pt idx="7">
                  <c:v>0.74033695460000004</c:v>
                </c:pt>
                <c:pt idx="8">
                  <c:v>0.73538154359999997</c:v>
                </c:pt>
                <c:pt idx="9">
                  <c:v>0.75619423389999996</c:v>
                </c:pt>
                <c:pt idx="10">
                  <c:v>0.75322103500000004</c:v>
                </c:pt>
                <c:pt idx="11">
                  <c:v>0.87809711690000003</c:v>
                </c:pt>
                <c:pt idx="12">
                  <c:v>0.79286420349999998</c:v>
                </c:pt>
                <c:pt idx="13">
                  <c:v>0.83448958399999995</c:v>
                </c:pt>
                <c:pt idx="14">
                  <c:v>0.89098119740000004</c:v>
                </c:pt>
                <c:pt idx="15">
                  <c:v>0.82358771559999999</c:v>
                </c:pt>
                <c:pt idx="16">
                  <c:v>0.8850346804</c:v>
                </c:pt>
                <c:pt idx="17">
                  <c:v>0.72249752280000001</c:v>
                </c:pt>
                <c:pt idx="18">
                  <c:v>0.87512385849999996</c:v>
                </c:pt>
                <c:pt idx="19">
                  <c:v>0.93062436579999996</c:v>
                </c:pt>
                <c:pt idx="20">
                  <c:v>0.87611496450000004</c:v>
                </c:pt>
                <c:pt idx="21">
                  <c:v>0.77403372530000003</c:v>
                </c:pt>
                <c:pt idx="22">
                  <c:v>0.77998018260000002</c:v>
                </c:pt>
                <c:pt idx="23">
                  <c:v>0.89692765470000002</c:v>
                </c:pt>
                <c:pt idx="24">
                  <c:v>0.70961350199999995</c:v>
                </c:pt>
                <c:pt idx="25">
                  <c:v>0.879088223</c:v>
                </c:pt>
                <c:pt idx="26">
                  <c:v>0.90683847669999995</c:v>
                </c:pt>
                <c:pt idx="27">
                  <c:v>0.61248761419999997</c:v>
                </c:pt>
                <c:pt idx="28">
                  <c:v>0.89395439619999995</c:v>
                </c:pt>
                <c:pt idx="29">
                  <c:v>0.69672942159999995</c:v>
                </c:pt>
                <c:pt idx="30">
                  <c:v>0.90782952309999998</c:v>
                </c:pt>
                <c:pt idx="31">
                  <c:v>0.84440040589999998</c:v>
                </c:pt>
                <c:pt idx="32">
                  <c:v>0.81863230470000004</c:v>
                </c:pt>
                <c:pt idx="33">
                  <c:v>0.83944499490000002</c:v>
                </c:pt>
                <c:pt idx="34">
                  <c:v>0.91674923900000005</c:v>
                </c:pt>
                <c:pt idx="35">
                  <c:v>0.90188306569999999</c:v>
                </c:pt>
                <c:pt idx="36">
                  <c:v>0.90188306569999999</c:v>
                </c:pt>
                <c:pt idx="37">
                  <c:v>0.87809711690000003</c:v>
                </c:pt>
                <c:pt idx="38">
                  <c:v>0.92071360349999998</c:v>
                </c:pt>
                <c:pt idx="39">
                  <c:v>0.79980176690000004</c:v>
                </c:pt>
                <c:pt idx="40">
                  <c:v>0.8067393303</c:v>
                </c:pt>
                <c:pt idx="41">
                  <c:v>0.6917740107</c:v>
                </c:pt>
                <c:pt idx="42">
                  <c:v>0.91873139140000004</c:v>
                </c:pt>
                <c:pt idx="43">
                  <c:v>0.81665015220000003</c:v>
                </c:pt>
                <c:pt idx="44">
                  <c:v>0.89890980720000002</c:v>
                </c:pt>
                <c:pt idx="45">
                  <c:v>0.85926657920000005</c:v>
                </c:pt>
                <c:pt idx="46">
                  <c:v>0.88404363389999996</c:v>
                </c:pt>
                <c:pt idx="47">
                  <c:v>0.91377604010000002</c:v>
                </c:pt>
                <c:pt idx="48">
                  <c:v>0.68285429480000004</c:v>
                </c:pt>
                <c:pt idx="49">
                  <c:v>0.80574828389999997</c:v>
                </c:pt>
                <c:pt idx="50">
                  <c:v>0.7621407509</c:v>
                </c:pt>
                <c:pt idx="51">
                  <c:v>0.88800793889999996</c:v>
                </c:pt>
                <c:pt idx="52">
                  <c:v>0.93359762430000004</c:v>
                </c:pt>
                <c:pt idx="53">
                  <c:v>0.70961350199999995</c:v>
                </c:pt>
                <c:pt idx="54">
                  <c:v>0.89296334980000003</c:v>
                </c:pt>
                <c:pt idx="55">
                  <c:v>0.85629338030000002</c:v>
                </c:pt>
                <c:pt idx="56">
                  <c:v>0.868186295</c:v>
                </c:pt>
                <c:pt idx="57">
                  <c:v>0.78097122910000005</c:v>
                </c:pt>
                <c:pt idx="58">
                  <c:v>0.85827553270000001</c:v>
                </c:pt>
                <c:pt idx="59">
                  <c:v>0.8771060705</c:v>
                </c:pt>
                <c:pt idx="60">
                  <c:v>0.88899898529999999</c:v>
                </c:pt>
                <c:pt idx="61">
                  <c:v>0.66005945210000005</c:v>
                </c:pt>
                <c:pt idx="62">
                  <c:v>0.81466799970000003</c:v>
                </c:pt>
                <c:pt idx="63">
                  <c:v>0.93062436579999996</c:v>
                </c:pt>
                <c:pt idx="64">
                  <c:v>0.747274518</c:v>
                </c:pt>
                <c:pt idx="65">
                  <c:v>0.93161547180000004</c:v>
                </c:pt>
                <c:pt idx="66">
                  <c:v>0.70564913750000002</c:v>
                </c:pt>
                <c:pt idx="67">
                  <c:v>0.78592664000000001</c:v>
                </c:pt>
                <c:pt idx="68">
                  <c:v>0.77700692419999995</c:v>
                </c:pt>
                <c:pt idx="69">
                  <c:v>0.63230919839999999</c:v>
                </c:pt>
                <c:pt idx="70">
                  <c:v>0.68285429480000004</c:v>
                </c:pt>
                <c:pt idx="71">
                  <c:v>0.92864221329999996</c:v>
                </c:pt>
                <c:pt idx="72">
                  <c:v>0.85728442670000005</c:v>
                </c:pt>
                <c:pt idx="73">
                  <c:v>0.88404363389999996</c:v>
                </c:pt>
                <c:pt idx="74">
                  <c:v>0.90386521819999999</c:v>
                </c:pt>
                <c:pt idx="75">
                  <c:v>0.90882062910000005</c:v>
                </c:pt>
                <c:pt idx="76">
                  <c:v>0.76114964490000003</c:v>
                </c:pt>
                <c:pt idx="77">
                  <c:v>0.7621407509</c:v>
                </c:pt>
                <c:pt idx="78">
                  <c:v>0.66501486300000001</c:v>
                </c:pt>
                <c:pt idx="79">
                  <c:v>0.92269575599999998</c:v>
                </c:pt>
                <c:pt idx="80">
                  <c:v>0.93557977680000004</c:v>
                </c:pt>
                <c:pt idx="81">
                  <c:v>0.82854312659999996</c:v>
                </c:pt>
                <c:pt idx="82">
                  <c:v>0.9365708828</c:v>
                </c:pt>
                <c:pt idx="83">
                  <c:v>0.91377604010000002</c:v>
                </c:pt>
                <c:pt idx="84">
                  <c:v>0.88206142190000003</c:v>
                </c:pt>
                <c:pt idx="85">
                  <c:v>0.91972249750000001</c:v>
                </c:pt>
                <c:pt idx="86">
                  <c:v>0.85827553270000001</c:v>
                </c:pt>
                <c:pt idx="87">
                  <c:v>0.80376613139999997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0FA-4CBC-85F2-3B0AA95B55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3172255"/>
        <c:axId val="557973327"/>
      </c:scatterChart>
      <c:valAx>
        <c:axId val="5531722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57973327"/>
        <c:crosses val="autoZero"/>
        <c:crossBetween val="midCat"/>
      </c:valAx>
      <c:valAx>
        <c:axId val="557973327"/>
        <c:scaling>
          <c:orientation val="minMax"/>
          <c:max val="1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5317225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Loss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工作表1!$C$1</c:f>
              <c:strCache>
                <c:ptCount val="1"/>
                <c:pt idx="0">
                  <c:v>loss</c:v>
                </c:pt>
              </c:strCache>
            </c:strRef>
          </c:tx>
          <c:spPr>
            <a:ln w="19050" cap="rnd">
              <a:solidFill>
                <a:schemeClr val="accent5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shade val="76000"/>
                </a:schemeClr>
              </a:solidFill>
              <a:ln w="9525">
                <a:solidFill>
                  <a:schemeClr val="accent5">
                    <a:shade val="76000"/>
                  </a:schemeClr>
                </a:solidFill>
              </a:ln>
              <a:effectLst/>
            </c:spPr>
          </c:marker>
          <c:xVal>
            <c:numRef>
              <c:f>工作表1!$A$2:$A$398</c:f>
              <c:numCache>
                <c:formatCode>General</c:formatCode>
                <c:ptCount val="39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</c:numCache>
            </c:numRef>
          </c:xVal>
          <c:yVal>
            <c:numRef>
              <c:f>工作表1!$C$2:$C$398</c:f>
              <c:numCache>
                <c:formatCode>General</c:formatCode>
                <c:ptCount val="397"/>
                <c:pt idx="0">
                  <c:v>0.21330407260000001</c:v>
                </c:pt>
                <c:pt idx="1">
                  <c:v>0.1175832003</c:v>
                </c:pt>
                <c:pt idx="2">
                  <c:v>9.9727801980000003E-2</c:v>
                </c:pt>
                <c:pt idx="3">
                  <c:v>8.3337374029999994E-2</c:v>
                </c:pt>
                <c:pt idx="4">
                  <c:v>7.6183252039999996E-2</c:v>
                </c:pt>
                <c:pt idx="5">
                  <c:v>7.5999625030000004E-2</c:v>
                </c:pt>
                <c:pt idx="6">
                  <c:v>7.0659510790000005E-2</c:v>
                </c:pt>
                <c:pt idx="7">
                  <c:v>6.62547946E-2</c:v>
                </c:pt>
                <c:pt idx="8">
                  <c:v>5.895916373E-2</c:v>
                </c:pt>
                <c:pt idx="9">
                  <c:v>5.673895776E-2</c:v>
                </c:pt>
                <c:pt idx="10">
                  <c:v>5.2885584530000002E-2</c:v>
                </c:pt>
                <c:pt idx="11">
                  <c:v>5.2396405489999999E-2</c:v>
                </c:pt>
                <c:pt idx="12">
                  <c:v>5.1426351070000001E-2</c:v>
                </c:pt>
                <c:pt idx="13">
                  <c:v>5.0539851189999999E-2</c:v>
                </c:pt>
                <c:pt idx="14">
                  <c:v>5.0050012769999999E-2</c:v>
                </c:pt>
                <c:pt idx="15">
                  <c:v>4.5591156930000001E-2</c:v>
                </c:pt>
                <c:pt idx="16">
                  <c:v>4.3432440609999998E-2</c:v>
                </c:pt>
                <c:pt idx="17">
                  <c:v>3.9280872789999997E-2</c:v>
                </c:pt>
                <c:pt idx="18">
                  <c:v>4.288750887E-2</c:v>
                </c:pt>
                <c:pt idx="19">
                  <c:v>4.3301656840000001E-2</c:v>
                </c:pt>
                <c:pt idx="20">
                  <c:v>3.673391417E-2</c:v>
                </c:pt>
                <c:pt idx="21">
                  <c:v>3.6055911330000003E-2</c:v>
                </c:pt>
                <c:pt idx="22">
                  <c:v>3.6726977680000002E-2</c:v>
                </c:pt>
                <c:pt idx="23">
                  <c:v>3.3039145169999999E-2</c:v>
                </c:pt>
                <c:pt idx="24">
                  <c:v>3.3340875059999997E-2</c:v>
                </c:pt>
                <c:pt idx="25">
                  <c:v>3.3858779819999997E-2</c:v>
                </c:pt>
                <c:pt idx="26">
                  <c:v>3.1941343099999998E-2</c:v>
                </c:pt>
                <c:pt idx="27">
                  <c:v>2.9307316989999999E-2</c:v>
                </c:pt>
                <c:pt idx="28">
                  <c:v>3.124937601E-2</c:v>
                </c:pt>
                <c:pt idx="29">
                  <c:v>3.3183898779999998E-2</c:v>
                </c:pt>
                <c:pt idx="30">
                  <c:v>3.3304184680000001E-2</c:v>
                </c:pt>
                <c:pt idx="31">
                  <c:v>2.942201681E-2</c:v>
                </c:pt>
                <c:pt idx="32">
                  <c:v>2.5492899119999999E-2</c:v>
                </c:pt>
                <c:pt idx="33">
                  <c:v>2.5556264450000001E-2</c:v>
                </c:pt>
                <c:pt idx="34">
                  <c:v>2.7390405539999999E-2</c:v>
                </c:pt>
                <c:pt idx="35">
                  <c:v>2.7009084820000001E-2</c:v>
                </c:pt>
                <c:pt idx="36">
                  <c:v>2.243348211E-2</c:v>
                </c:pt>
                <c:pt idx="37">
                  <c:v>2.226499841E-2</c:v>
                </c:pt>
                <c:pt idx="38">
                  <c:v>2.492311597E-2</c:v>
                </c:pt>
                <c:pt idx="39">
                  <c:v>2.2765658800000001E-2</c:v>
                </c:pt>
                <c:pt idx="40">
                  <c:v>2.1618338300000001E-2</c:v>
                </c:pt>
                <c:pt idx="41">
                  <c:v>2.1657897160000002E-2</c:v>
                </c:pt>
                <c:pt idx="42">
                  <c:v>2.1261926739999999E-2</c:v>
                </c:pt>
                <c:pt idx="43">
                  <c:v>2.0640730860000001E-2</c:v>
                </c:pt>
                <c:pt idx="44">
                  <c:v>2.1084139120000001E-2</c:v>
                </c:pt>
                <c:pt idx="45">
                  <c:v>2.2176945579999999E-2</c:v>
                </c:pt>
                <c:pt idx="46">
                  <c:v>2.4911673740000001E-2</c:v>
                </c:pt>
                <c:pt idx="47">
                  <c:v>2.016107738E-2</c:v>
                </c:pt>
                <c:pt idx="48">
                  <c:v>1.9788052890000001E-2</c:v>
                </c:pt>
                <c:pt idx="49">
                  <c:v>1.8252670759999999E-2</c:v>
                </c:pt>
                <c:pt idx="50">
                  <c:v>2.035920322E-2</c:v>
                </c:pt>
                <c:pt idx="51">
                  <c:v>1.655725203E-2</c:v>
                </c:pt>
                <c:pt idx="52">
                  <c:v>1.788773015E-2</c:v>
                </c:pt>
                <c:pt idx="53">
                  <c:v>1.7021778969999998E-2</c:v>
                </c:pt>
                <c:pt idx="54">
                  <c:v>1.4123542229999999E-2</c:v>
                </c:pt>
                <c:pt idx="55">
                  <c:v>1.8242334950000001E-2</c:v>
                </c:pt>
                <c:pt idx="56">
                  <c:v>1.5891168269999999E-2</c:v>
                </c:pt>
                <c:pt idx="57">
                  <c:v>1.8735166639999998E-2</c:v>
                </c:pt>
                <c:pt idx="58">
                  <c:v>1.5822393819999999E-2</c:v>
                </c:pt>
                <c:pt idx="59">
                  <c:v>1.590317301E-2</c:v>
                </c:pt>
                <c:pt idx="60">
                  <c:v>1.5588893560000001E-2</c:v>
                </c:pt>
                <c:pt idx="61">
                  <c:v>1.6820423309999999E-2</c:v>
                </c:pt>
                <c:pt idx="62">
                  <c:v>1.475460734E-2</c:v>
                </c:pt>
                <c:pt idx="63">
                  <c:v>1.557265781E-2</c:v>
                </c:pt>
                <c:pt idx="64">
                  <c:v>1.383572351E-2</c:v>
                </c:pt>
                <c:pt idx="65">
                  <c:v>1.651385985E-2</c:v>
                </c:pt>
                <c:pt idx="66">
                  <c:v>1.7155820499999998E-2</c:v>
                </c:pt>
                <c:pt idx="67">
                  <c:v>1.5465788540000001E-2</c:v>
                </c:pt>
                <c:pt idx="68">
                  <c:v>1.3511428610000001E-2</c:v>
                </c:pt>
                <c:pt idx="69">
                  <c:v>1.317169983E-2</c:v>
                </c:pt>
                <c:pt idx="70">
                  <c:v>1.465006825E-2</c:v>
                </c:pt>
                <c:pt idx="71">
                  <c:v>1.2206970710000001E-2</c:v>
                </c:pt>
                <c:pt idx="72">
                  <c:v>1.12748472E-2</c:v>
                </c:pt>
                <c:pt idx="73">
                  <c:v>1.23601323E-2</c:v>
                </c:pt>
                <c:pt idx="74">
                  <c:v>1.222925819E-2</c:v>
                </c:pt>
                <c:pt idx="75">
                  <c:v>1.524766069E-2</c:v>
                </c:pt>
                <c:pt idx="76">
                  <c:v>1.3599965719999999E-2</c:v>
                </c:pt>
                <c:pt idx="77">
                  <c:v>1.1733316820000001E-2</c:v>
                </c:pt>
                <c:pt idx="78">
                  <c:v>1.7317444089999998E-2</c:v>
                </c:pt>
                <c:pt idx="79">
                  <c:v>1.062050927E-2</c:v>
                </c:pt>
                <c:pt idx="80">
                  <c:v>9.5217032360000002E-3</c:v>
                </c:pt>
                <c:pt idx="81">
                  <c:v>9.6431970600000007E-3</c:v>
                </c:pt>
                <c:pt idx="82">
                  <c:v>1.090352703E-2</c:v>
                </c:pt>
                <c:pt idx="83">
                  <c:v>1.0019300510000001E-2</c:v>
                </c:pt>
                <c:pt idx="84">
                  <c:v>1.3033717869999999E-2</c:v>
                </c:pt>
                <c:pt idx="85">
                  <c:v>9.3884086240000001E-3</c:v>
                </c:pt>
                <c:pt idx="86">
                  <c:v>1.1221122E-2</c:v>
                </c:pt>
                <c:pt idx="87">
                  <c:v>1.434493437E-2</c:v>
                </c:pt>
                <c:pt idx="88">
                  <c:v>8.4848199039999992E-3</c:v>
                </c:pt>
                <c:pt idx="89">
                  <c:v>1.194197126E-2</c:v>
                </c:pt>
                <c:pt idx="90">
                  <c:v>1.358128525E-2</c:v>
                </c:pt>
                <c:pt idx="91">
                  <c:v>1.0981337169999999E-2</c:v>
                </c:pt>
                <c:pt idx="92">
                  <c:v>1.1245219040000001E-2</c:v>
                </c:pt>
                <c:pt idx="93">
                  <c:v>9.1673089190000001E-3</c:v>
                </c:pt>
                <c:pt idx="94">
                  <c:v>8.9538348840000007E-3</c:v>
                </c:pt>
                <c:pt idx="95">
                  <c:v>6.8638143130000003E-3</c:v>
                </c:pt>
                <c:pt idx="96">
                  <c:v>9.5725310970000005E-3</c:v>
                </c:pt>
                <c:pt idx="97">
                  <c:v>8.5362121459999999E-3</c:v>
                </c:pt>
                <c:pt idx="98">
                  <c:v>8.167640306E-3</c:v>
                </c:pt>
                <c:pt idx="99">
                  <c:v>7.5111384499999996E-3</c:v>
                </c:pt>
                <c:pt idx="100">
                  <c:v>7.6833683999999996E-3</c:v>
                </c:pt>
                <c:pt idx="101">
                  <c:v>6.04822021E-3</c:v>
                </c:pt>
                <c:pt idx="102">
                  <c:v>8.6951525880000005E-3</c:v>
                </c:pt>
                <c:pt idx="103">
                  <c:v>7.1863508780000002E-3</c:v>
                </c:pt>
                <c:pt idx="104">
                  <c:v>8.7014613670000004E-3</c:v>
                </c:pt>
                <c:pt idx="105">
                  <c:v>8.6744278669999998E-3</c:v>
                </c:pt>
                <c:pt idx="106">
                  <c:v>1.1012611909999999E-2</c:v>
                </c:pt>
                <c:pt idx="107">
                  <c:v>9.8178312180000008E-3</c:v>
                </c:pt>
                <c:pt idx="108">
                  <c:v>8.1778513269999999E-3</c:v>
                </c:pt>
                <c:pt idx="109">
                  <c:v>5.916082766E-3</c:v>
                </c:pt>
                <c:pt idx="110">
                  <c:v>9.2853289099999996E-3</c:v>
                </c:pt>
                <c:pt idx="111">
                  <c:v>9.3836253509999995E-3</c:v>
                </c:pt>
                <c:pt idx="112">
                  <c:v>1.6064180059999999E-2</c:v>
                </c:pt>
                <c:pt idx="113">
                  <c:v>6.2898402099999997E-3</c:v>
                </c:pt>
                <c:pt idx="114">
                  <c:v>6.3975565140000001E-3</c:v>
                </c:pt>
                <c:pt idx="115">
                  <c:v>7.2681400919999998E-3</c:v>
                </c:pt>
                <c:pt idx="116">
                  <c:v>6.5494109879999998E-3</c:v>
                </c:pt>
                <c:pt idx="117">
                  <c:v>7.3130181989999998E-3</c:v>
                </c:pt>
                <c:pt idx="118">
                  <c:v>6.7191226409999997E-3</c:v>
                </c:pt>
                <c:pt idx="119">
                  <c:v>5.2066817879999998E-3</c:v>
                </c:pt>
                <c:pt idx="120">
                  <c:v>7.4758189730000004E-3</c:v>
                </c:pt>
                <c:pt idx="121">
                  <c:v>5.9436857700000002E-3</c:v>
                </c:pt>
                <c:pt idx="122">
                  <c:v>7.7623110259999999E-3</c:v>
                </c:pt>
                <c:pt idx="123">
                  <c:v>7.4746138419999998E-3</c:v>
                </c:pt>
                <c:pt idx="124">
                  <c:v>5.7062301779999998E-3</c:v>
                </c:pt>
                <c:pt idx="125">
                  <c:v>5.1220050079999998E-3</c:v>
                </c:pt>
                <c:pt idx="126">
                  <c:v>7.3072966190000001E-3</c:v>
                </c:pt>
                <c:pt idx="127">
                  <c:v>1.062824763E-2</c:v>
                </c:pt>
                <c:pt idx="128">
                  <c:v>8.1378649919999994E-3</c:v>
                </c:pt>
                <c:pt idx="129">
                  <c:v>7.2116092779999997E-3</c:v>
                </c:pt>
                <c:pt idx="130">
                  <c:v>4.3115657749999998E-3</c:v>
                </c:pt>
                <c:pt idx="131">
                  <c:v>8.0908667300000001E-3</c:v>
                </c:pt>
                <c:pt idx="132">
                  <c:v>5.9578646909999996E-3</c:v>
                </c:pt>
                <c:pt idx="133">
                  <c:v>3.3478748519999999E-3</c:v>
                </c:pt>
                <c:pt idx="134">
                  <c:v>3.5159436520000001E-3</c:v>
                </c:pt>
                <c:pt idx="135">
                  <c:v>3.086348996E-3</c:v>
                </c:pt>
                <c:pt idx="136">
                  <c:v>7.5998096730000003E-3</c:v>
                </c:pt>
                <c:pt idx="137">
                  <c:v>4.7168522139999997E-3</c:v>
                </c:pt>
                <c:pt idx="138">
                  <c:v>9.1509185730000008E-3</c:v>
                </c:pt>
                <c:pt idx="139">
                  <c:v>7.7196341010000004E-3</c:v>
                </c:pt>
                <c:pt idx="140">
                  <c:v>7.2369156409999996E-3</c:v>
                </c:pt>
                <c:pt idx="141">
                  <c:v>7.3425597510000003E-3</c:v>
                </c:pt>
                <c:pt idx="142">
                  <c:v>8.953646757E-3</c:v>
                </c:pt>
                <c:pt idx="143">
                  <c:v>5.4014157500000002E-3</c:v>
                </c:pt>
                <c:pt idx="144">
                  <c:v>4.9238512290000003E-3</c:v>
                </c:pt>
                <c:pt idx="145">
                  <c:v>5.7019949890000001E-3</c:v>
                </c:pt>
                <c:pt idx="146">
                  <c:v>4.3719336390000002E-3</c:v>
                </c:pt>
                <c:pt idx="147">
                  <c:v>4.0584634990000002E-3</c:v>
                </c:pt>
                <c:pt idx="148">
                  <c:v>4.6044499610000001E-3</c:v>
                </c:pt>
                <c:pt idx="149">
                  <c:v>6.1431806530000002E-3</c:v>
                </c:pt>
                <c:pt idx="150">
                  <c:v>8.9339474220000003E-3</c:v>
                </c:pt>
                <c:pt idx="151">
                  <c:v>4.9427477640000004E-3</c:v>
                </c:pt>
                <c:pt idx="152">
                  <c:v>2.896964783E-3</c:v>
                </c:pt>
                <c:pt idx="153">
                  <c:v>4.3631773439999997E-3</c:v>
                </c:pt>
                <c:pt idx="154">
                  <c:v>2.9745372009999998E-3</c:v>
                </c:pt>
                <c:pt idx="155">
                  <c:v>3.3754371109999998E-3</c:v>
                </c:pt>
                <c:pt idx="156">
                  <c:v>5.5768880990000004E-3</c:v>
                </c:pt>
                <c:pt idx="157">
                  <c:v>1.095468923E-2</c:v>
                </c:pt>
                <c:pt idx="158">
                  <c:v>7.0649427359999999E-3</c:v>
                </c:pt>
                <c:pt idx="159">
                  <c:v>5.8289435690000004E-3</c:v>
                </c:pt>
                <c:pt idx="160">
                  <c:v>3.32598947E-3</c:v>
                </c:pt>
                <c:pt idx="161">
                  <c:v>4.1378638709999999E-3</c:v>
                </c:pt>
                <c:pt idx="162">
                  <c:v>4.3458738360000002E-3</c:v>
                </c:pt>
                <c:pt idx="163">
                  <c:v>4.1489349680000004E-3</c:v>
                </c:pt>
                <c:pt idx="164">
                  <c:v>5.2936812860000003E-3</c:v>
                </c:pt>
                <c:pt idx="165">
                  <c:v>3.5445259419999999E-3</c:v>
                </c:pt>
                <c:pt idx="166">
                  <c:v>2.7924578170000001E-3</c:v>
                </c:pt>
                <c:pt idx="167">
                  <c:v>3.6282893269999998E-3</c:v>
                </c:pt>
                <c:pt idx="168">
                  <c:v>4.9102655610000004E-3</c:v>
                </c:pt>
                <c:pt idx="169">
                  <c:v>6.1410269700000004E-3</c:v>
                </c:pt>
                <c:pt idx="170">
                  <c:v>3.296763403E-3</c:v>
                </c:pt>
                <c:pt idx="171">
                  <c:v>7.0428363980000004E-3</c:v>
                </c:pt>
                <c:pt idx="172">
                  <c:v>4.2900401170000001E-3</c:v>
                </c:pt>
                <c:pt idx="173">
                  <c:v>2.711200854E-3</c:v>
                </c:pt>
                <c:pt idx="174">
                  <c:v>2.921605716E-3</c:v>
                </c:pt>
                <c:pt idx="175">
                  <c:v>3.3634102440000002E-3</c:v>
                </c:pt>
                <c:pt idx="176">
                  <c:v>4.3658367360000002E-3</c:v>
                </c:pt>
                <c:pt idx="177">
                  <c:v>3.2225758770000001E-3</c:v>
                </c:pt>
                <c:pt idx="178">
                  <c:v>5.8933659459999999E-3</c:v>
                </c:pt>
                <c:pt idx="179">
                  <c:v>6.5509090199999996E-3</c:v>
                </c:pt>
                <c:pt idx="180">
                  <c:v>4.0103704670000004E-3</c:v>
                </c:pt>
                <c:pt idx="181">
                  <c:v>4.4232644139999997E-3</c:v>
                </c:pt>
                <c:pt idx="182">
                  <c:v>4.4001848439999998E-3</c:v>
                </c:pt>
                <c:pt idx="183">
                  <c:v>5.9111919249999999E-3</c:v>
                </c:pt>
                <c:pt idx="184">
                  <c:v>5.5031972010000001E-3</c:v>
                </c:pt>
                <c:pt idx="185">
                  <c:v>4.3553696010000002E-3</c:v>
                </c:pt>
                <c:pt idx="186">
                  <c:v>5.103040021E-3</c:v>
                </c:pt>
                <c:pt idx="187">
                  <c:v>3.1037714800000002E-3</c:v>
                </c:pt>
                <c:pt idx="188">
                  <c:v>2.972739516E-3</c:v>
                </c:pt>
                <c:pt idx="189">
                  <c:v>4.0690088639999998E-3</c:v>
                </c:pt>
                <c:pt idx="190">
                  <c:v>2.73190462E-3</c:v>
                </c:pt>
                <c:pt idx="191">
                  <c:v>3.2054488550000001E-3</c:v>
                </c:pt>
                <c:pt idx="192">
                  <c:v>2.1955105479999999E-3</c:v>
                </c:pt>
                <c:pt idx="193">
                  <c:v>5.1109120249999999E-3</c:v>
                </c:pt>
                <c:pt idx="194">
                  <c:v>2.8976392930000002E-3</c:v>
                </c:pt>
                <c:pt idx="195">
                  <c:v>2.7843660209999998E-3</c:v>
                </c:pt>
                <c:pt idx="196">
                  <c:v>2.1724826659999998E-3</c:v>
                </c:pt>
                <c:pt idx="197">
                  <c:v>4.567431286E-3</c:v>
                </c:pt>
                <c:pt idx="198">
                  <c:v>2.6676978450000002E-3</c:v>
                </c:pt>
                <c:pt idx="199">
                  <c:v>3.0031269420000002E-3</c:v>
                </c:pt>
                <c:pt idx="200">
                  <c:v>4.4447835529999999E-3</c:v>
                </c:pt>
                <c:pt idx="201">
                  <c:v>2.6156646199999999E-3</c:v>
                </c:pt>
                <c:pt idx="202">
                  <c:v>3.2925640700000001E-3</c:v>
                </c:pt>
                <c:pt idx="203">
                  <c:v>1.5962155300000001E-3</c:v>
                </c:pt>
                <c:pt idx="204">
                  <c:v>3.4089244440000002E-3</c:v>
                </c:pt>
                <c:pt idx="205">
                  <c:v>2.21578381E-3</c:v>
                </c:pt>
                <c:pt idx="206">
                  <c:v>2.1672996229999998E-3</c:v>
                </c:pt>
                <c:pt idx="207">
                  <c:v>3.8447109979999998E-3</c:v>
                </c:pt>
                <c:pt idx="208">
                  <c:v>4.1263392199999997E-3</c:v>
                </c:pt>
                <c:pt idx="209">
                  <c:v>1.9206086869999999E-3</c:v>
                </c:pt>
                <c:pt idx="210">
                  <c:v>5.6892568249999999E-3</c:v>
                </c:pt>
                <c:pt idx="211">
                  <c:v>4.6089892279999999E-3</c:v>
                </c:pt>
                <c:pt idx="212">
                  <c:v>6.0909655879999997E-3</c:v>
                </c:pt>
                <c:pt idx="213">
                  <c:v>4.3661240490000001E-3</c:v>
                </c:pt>
                <c:pt idx="214">
                  <c:v>3.1108080880000001E-3</c:v>
                </c:pt>
                <c:pt idx="215">
                  <c:v>2.487547463E-3</c:v>
                </c:pt>
                <c:pt idx="216">
                  <c:v>2.6072685139999999E-3</c:v>
                </c:pt>
                <c:pt idx="217">
                  <c:v>6.932362448E-3</c:v>
                </c:pt>
                <c:pt idx="218">
                  <c:v>6.654561497E-3</c:v>
                </c:pt>
                <c:pt idx="219">
                  <c:v>2.636505524E-3</c:v>
                </c:pt>
                <c:pt idx="220">
                  <c:v>2.9866793189999999E-3</c:v>
                </c:pt>
                <c:pt idx="221">
                  <c:v>8.0213844780000002E-3</c:v>
                </c:pt>
                <c:pt idx="222">
                  <c:v>3.1595304610000001E-3</c:v>
                </c:pt>
                <c:pt idx="223">
                  <c:v>2.2814769760000002E-3</c:v>
                </c:pt>
                <c:pt idx="224">
                  <c:v>2.5100235360000001E-3</c:v>
                </c:pt>
                <c:pt idx="225">
                  <c:v>2.483845688E-3</c:v>
                </c:pt>
                <c:pt idx="226">
                  <c:v>2.0098260140000001E-3</c:v>
                </c:pt>
                <c:pt idx="227">
                  <c:v>5.7048364540000004E-3</c:v>
                </c:pt>
                <c:pt idx="228">
                  <c:v>2.6444799729999999E-3</c:v>
                </c:pt>
                <c:pt idx="229">
                  <c:v>5.6236102249999998E-3</c:v>
                </c:pt>
                <c:pt idx="230">
                  <c:v>5.9352237729999998E-3</c:v>
                </c:pt>
                <c:pt idx="231">
                  <c:v>2.2235605870000001E-3</c:v>
                </c:pt>
                <c:pt idx="232">
                  <c:v>1.959627494E-3</c:v>
                </c:pt>
                <c:pt idx="233">
                  <c:v>2.678552177E-3</c:v>
                </c:pt>
                <c:pt idx="234">
                  <c:v>3.902173135E-3</c:v>
                </c:pt>
                <c:pt idx="235">
                  <c:v>1.8929828660000001E-3</c:v>
                </c:pt>
                <c:pt idx="236">
                  <c:v>2.5124072560000002E-3</c:v>
                </c:pt>
                <c:pt idx="237">
                  <c:v>2.1864983720000001E-3</c:v>
                </c:pt>
                <c:pt idx="238">
                  <c:v>1.4559025880000001E-3</c:v>
                </c:pt>
                <c:pt idx="239">
                  <c:v>2.658419544E-3</c:v>
                </c:pt>
                <c:pt idx="240">
                  <c:v>1.545226667E-3</c:v>
                </c:pt>
                <c:pt idx="241">
                  <c:v>1.4249376249999999E-3</c:v>
                </c:pt>
                <c:pt idx="242">
                  <c:v>1.9811927340000002E-3</c:v>
                </c:pt>
                <c:pt idx="243">
                  <c:v>1.5161396000000001E-3</c:v>
                </c:pt>
                <c:pt idx="244">
                  <c:v>5.9356843119999997E-3</c:v>
                </c:pt>
                <c:pt idx="245">
                  <c:v>3.301481484E-3</c:v>
                </c:pt>
                <c:pt idx="246">
                  <c:v>3.6728468260000002E-3</c:v>
                </c:pt>
                <c:pt idx="247">
                  <c:v>3.5019447100000001E-3</c:v>
                </c:pt>
                <c:pt idx="248">
                  <c:v>1.756776823E-3</c:v>
                </c:pt>
                <c:pt idx="249">
                  <c:v>1.6439919130000001E-3</c:v>
                </c:pt>
                <c:pt idx="250">
                  <c:v>3.050520783E-3</c:v>
                </c:pt>
                <c:pt idx="251">
                  <c:v>3.0738862699999999E-3</c:v>
                </c:pt>
                <c:pt idx="252">
                  <c:v>1.5601486670000001E-3</c:v>
                </c:pt>
                <c:pt idx="253">
                  <c:v>2.6212327649999998E-3</c:v>
                </c:pt>
                <c:pt idx="254">
                  <c:v>1.7917418149999999E-3</c:v>
                </c:pt>
                <c:pt idx="255">
                  <c:v>1.5615170120000001E-3</c:v>
                </c:pt>
                <c:pt idx="256">
                  <c:v>7.2273809929999998E-4</c:v>
                </c:pt>
                <c:pt idx="257">
                  <c:v>3.1372280789999998E-3</c:v>
                </c:pt>
                <c:pt idx="258">
                  <c:v>1.828024746E-3</c:v>
                </c:pt>
                <c:pt idx="259">
                  <c:v>2.5191802999999999E-3</c:v>
                </c:pt>
                <c:pt idx="260">
                  <c:v>2.406650688E-3</c:v>
                </c:pt>
                <c:pt idx="261">
                  <c:v>5.7817430929999998E-4</c:v>
                </c:pt>
                <c:pt idx="262">
                  <c:v>1.9604063130000001E-3</c:v>
                </c:pt>
                <c:pt idx="263">
                  <c:v>7.6433742649999995E-4</c:v>
                </c:pt>
                <c:pt idx="264">
                  <c:v>1.645721844E-3</c:v>
                </c:pt>
                <c:pt idx="265">
                  <c:v>8.8579312430000004E-4</c:v>
                </c:pt>
                <c:pt idx="266">
                  <c:v>1.7307320380000001E-3</c:v>
                </c:pt>
                <c:pt idx="267">
                  <c:v>9.8011619410000002E-4</c:v>
                </c:pt>
                <c:pt idx="268">
                  <c:v>7.5285643109999998E-4</c:v>
                </c:pt>
                <c:pt idx="269">
                  <c:v>1.9453756980000001E-3</c:v>
                </c:pt>
                <c:pt idx="270">
                  <c:v>7.3155871360000005E-4</c:v>
                </c:pt>
                <c:pt idx="271">
                  <c:v>2.2624689149999999E-3</c:v>
                </c:pt>
                <c:pt idx="272">
                  <c:v>1.6283744480000001E-3</c:v>
                </c:pt>
                <c:pt idx="273">
                  <c:v>2.2330947690000001E-3</c:v>
                </c:pt>
                <c:pt idx="274">
                  <c:v>1.036389964E-3</c:v>
                </c:pt>
                <c:pt idx="275">
                  <c:v>2.7189003300000002E-3</c:v>
                </c:pt>
                <c:pt idx="276">
                  <c:v>3.288040403E-3</c:v>
                </c:pt>
                <c:pt idx="277">
                  <c:v>2.1270785949999999E-3</c:v>
                </c:pt>
                <c:pt idx="278">
                  <c:v>2.8572171E-3</c:v>
                </c:pt>
                <c:pt idx="279">
                  <c:v>2.6065818970000001E-3</c:v>
                </c:pt>
                <c:pt idx="280">
                  <c:v>4.9794549120000002E-3</c:v>
                </c:pt>
                <c:pt idx="281">
                  <c:v>1.9701593559999999E-3</c:v>
                </c:pt>
                <c:pt idx="282">
                  <c:v>5.1324442030000004E-3</c:v>
                </c:pt>
                <c:pt idx="283">
                  <c:v>6.5232547929999999E-3</c:v>
                </c:pt>
                <c:pt idx="284">
                  <c:v>2.1442184219999999E-3</c:v>
                </c:pt>
                <c:pt idx="285">
                  <c:v>1.878577168E-3</c:v>
                </c:pt>
                <c:pt idx="286">
                  <c:v>8.2815275530000003E-4</c:v>
                </c:pt>
                <c:pt idx="287">
                  <c:v>7.2315026769999996E-4</c:v>
                </c:pt>
                <c:pt idx="288">
                  <c:v>3.882109188E-3</c:v>
                </c:pt>
                <c:pt idx="289">
                  <c:v>2.0420954099999999E-3</c:v>
                </c:pt>
                <c:pt idx="290">
                  <c:v>2.7013861110000001E-3</c:v>
                </c:pt>
                <c:pt idx="291">
                  <c:v>1.0416747540000001E-3</c:v>
                </c:pt>
                <c:pt idx="292">
                  <c:v>3.0834714419999999E-3</c:v>
                </c:pt>
                <c:pt idx="293">
                  <c:v>2.5693960490000001E-3</c:v>
                </c:pt>
                <c:pt idx="294">
                  <c:v>1.6573304310000001E-3</c:v>
                </c:pt>
                <c:pt idx="295">
                  <c:v>1.1048937450000001E-3</c:v>
                </c:pt>
                <c:pt idx="296">
                  <c:v>7.5900205410000003E-4</c:v>
                </c:pt>
                <c:pt idx="297">
                  <c:v>1.777667901E-3</c:v>
                </c:pt>
                <c:pt idx="298">
                  <c:v>2.3609371860000001E-3</c:v>
                </c:pt>
                <c:pt idx="299">
                  <c:v>1.287924475E-3</c:v>
                </c:pt>
                <c:pt idx="300">
                  <c:v>9.1123022139999997E-4</c:v>
                </c:pt>
                <c:pt idx="301">
                  <c:v>5.2920769669999995E-4</c:v>
                </c:pt>
                <c:pt idx="302">
                  <c:v>8.8819558730000002E-4</c:v>
                </c:pt>
                <c:pt idx="303">
                  <c:v>1.248209039E-3</c:v>
                </c:pt>
                <c:pt idx="304">
                  <c:v>1.592963585E-3</c:v>
                </c:pt>
                <c:pt idx="305">
                  <c:v>2.8216124049999999E-3</c:v>
                </c:pt>
                <c:pt idx="306">
                  <c:v>5.4771406580000001E-3</c:v>
                </c:pt>
                <c:pt idx="307">
                  <c:v>4.5058163809999999E-3</c:v>
                </c:pt>
                <c:pt idx="308">
                  <c:v>2.807632321E-3</c:v>
                </c:pt>
                <c:pt idx="309">
                  <c:v>1.366005978E-3</c:v>
                </c:pt>
                <c:pt idx="310">
                  <c:v>3.023386933E-3</c:v>
                </c:pt>
                <c:pt idx="311">
                  <c:v>1.1718034510000001E-3</c:v>
                </c:pt>
                <c:pt idx="312">
                  <c:v>5.4468214510000005E-4</c:v>
                </c:pt>
                <c:pt idx="313">
                  <c:v>1.221015002E-3</c:v>
                </c:pt>
                <c:pt idx="314">
                  <c:v>5.1769060080000002E-3</c:v>
                </c:pt>
                <c:pt idx="315">
                  <c:v>3.602174576E-3</c:v>
                </c:pt>
                <c:pt idx="316">
                  <c:v>5.3292624649999999E-3</c:v>
                </c:pt>
                <c:pt idx="317">
                  <c:v>4.9336571250000001E-3</c:v>
                </c:pt>
                <c:pt idx="318">
                  <c:v>2.9304614290000001E-3</c:v>
                </c:pt>
                <c:pt idx="319">
                  <c:v>1.667482662E-3</c:v>
                </c:pt>
                <c:pt idx="320">
                  <c:v>1.0038504839999999E-3</c:v>
                </c:pt>
                <c:pt idx="321">
                  <c:v>7.3063740269999999E-4</c:v>
                </c:pt>
                <c:pt idx="322">
                  <c:v>6.0482684060000002E-4</c:v>
                </c:pt>
                <c:pt idx="323">
                  <c:v>4.8874743520000005E-4</c:v>
                </c:pt>
                <c:pt idx="324">
                  <c:v>1.485931221E-3</c:v>
                </c:pt>
                <c:pt idx="325">
                  <c:v>2.068578266E-3</c:v>
                </c:pt>
                <c:pt idx="326">
                  <c:v>1.8068260979999999E-3</c:v>
                </c:pt>
                <c:pt idx="327">
                  <c:v>3.705967683E-3</c:v>
                </c:pt>
                <c:pt idx="328">
                  <c:v>1.5452154909999999E-3</c:v>
                </c:pt>
                <c:pt idx="329">
                  <c:v>1.2541202600000001E-3</c:v>
                </c:pt>
                <c:pt idx="330">
                  <c:v>5.0145824209999997E-4</c:v>
                </c:pt>
                <c:pt idx="331">
                  <c:v>3.3061092840000001E-4</c:v>
                </c:pt>
                <c:pt idx="332">
                  <c:v>1.3707967010000001E-3</c:v>
                </c:pt>
                <c:pt idx="333">
                  <c:v>2.640814753E-3</c:v>
                </c:pt>
                <c:pt idx="334">
                  <c:v>2.4461161810000001E-3</c:v>
                </c:pt>
                <c:pt idx="335">
                  <c:v>6.1614182779999999E-3</c:v>
                </c:pt>
                <c:pt idx="336">
                  <c:v>2.1304055119999998E-3</c:v>
                </c:pt>
                <c:pt idx="337">
                  <c:v>1.5932710379999999E-3</c:v>
                </c:pt>
                <c:pt idx="338">
                  <c:v>1.082531735E-2</c:v>
                </c:pt>
                <c:pt idx="339">
                  <c:v>3.3681024799999998E-3</c:v>
                </c:pt>
                <c:pt idx="340">
                  <c:v>2.5608644359999999E-3</c:v>
                </c:pt>
                <c:pt idx="341">
                  <c:v>1.826616121E-3</c:v>
                </c:pt>
                <c:pt idx="342">
                  <c:v>8.2863419080000001E-4</c:v>
                </c:pt>
                <c:pt idx="343">
                  <c:v>1.6701977E-3</c:v>
                </c:pt>
                <c:pt idx="344">
                  <c:v>6.0873141050000004E-4</c:v>
                </c:pt>
                <c:pt idx="345">
                  <c:v>5.5827986220000005E-4</c:v>
                </c:pt>
                <c:pt idx="346">
                  <c:v>2.5202101100000002E-4</c:v>
                </c:pt>
                <c:pt idx="347">
                  <c:v>1.2129576639999999E-3</c:v>
                </c:pt>
                <c:pt idx="348">
                  <c:v>1.9072039290000001E-3</c:v>
                </c:pt>
                <c:pt idx="349">
                  <c:v>7.9133379039999997E-4</c:v>
                </c:pt>
                <c:pt idx="350">
                  <c:v>2.3202323350000002E-3</c:v>
                </c:pt>
                <c:pt idx="351">
                  <c:v>3.0526667829999998E-3</c:v>
                </c:pt>
                <c:pt idx="352">
                  <c:v>1.686825184E-3</c:v>
                </c:pt>
                <c:pt idx="353">
                  <c:v>9.9768349900000003E-4</c:v>
                </c:pt>
                <c:pt idx="354">
                  <c:v>5.7507969899999996E-4</c:v>
                </c:pt>
                <c:pt idx="355">
                  <c:v>8.9748180469999999E-4</c:v>
                </c:pt>
                <c:pt idx="356">
                  <c:v>3.0822509430000001E-3</c:v>
                </c:pt>
                <c:pt idx="357">
                  <c:v>1.1499084069999999E-3</c:v>
                </c:pt>
                <c:pt idx="358">
                  <c:v>2.2171954619999998E-3</c:v>
                </c:pt>
                <c:pt idx="359">
                  <c:v>1.1233896950000001E-3</c:v>
                </c:pt>
                <c:pt idx="360">
                  <c:v>1.1276541040000001E-3</c:v>
                </c:pt>
                <c:pt idx="361">
                  <c:v>1.7170069039999999E-3</c:v>
                </c:pt>
                <c:pt idx="362">
                  <c:v>3.3071578950000001E-3</c:v>
                </c:pt>
                <c:pt idx="363">
                  <c:v>2.625552472E-3</c:v>
                </c:pt>
                <c:pt idx="364">
                  <c:v>2.8531767890000001E-3</c:v>
                </c:pt>
                <c:pt idx="365">
                  <c:v>8.0505793450000003E-4</c:v>
                </c:pt>
                <c:pt idx="366">
                  <c:v>2.8505229859999998E-3</c:v>
                </c:pt>
                <c:pt idx="367">
                  <c:v>1.1198263379999999E-3</c:v>
                </c:pt>
                <c:pt idx="368">
                  <c:v>1.215161756E-3</c:v>
                </c:pt>
                <c:pt idx="369">
                  <c:v>2.6870514269999998E-3</c:v>
                </c:pt>
                <c:pt idx="370">
                  <c:v>2.3318454619999998E-3</c:v>
                </c:pt>
                <c:pt idx="371">
                  <c:v>2.813798375E-3</c:v>
                </c:pt>
                <c:pt idx="372">
                  <c:v>1.4128865439999999E-3</c:v>
                </c:pt>
                <c:pt idx="373">
                  <c:v>2.7367128059999999E-3</c:v>
                </c:pt>
                <c:pt idx="374">
                  <c:v>1.3290859060000001E-3</c:v>
                </c:pt>
                <c:pt idx="375">
                  <c:v>6.5773806999999999E-4</c:v>
                </c:pt>
                <c:pt idx="376">
                  <c:v>1.2263613750000001E-3</c:v>
                </c:pt>
                <c:pt idx="377">
                  <c:v>9.9269207569999997E-4</c:v>
                </c:pt>
                <c:pt idx="378">
                  <c:v>7.2279479349999999E-4</c:v>
                </c:pt>
                <c:pt idx="379">
                  <c:v>4.3526929219999999E-4</c:v>
                </c:pt>
                <c:pt idx="380">
                  <c:v>3.564704675E-3</c:v>
                </c:pt>
                <c:pt idx="381">
                  <c:v>4.1097695940000003E-3</c:v>
                </c:pt>
                <c:pt idx="382">
                  <c:v>1.3464972139999999E-3</c:v>
                </c:pt>
                <c:pt idx="383">
                  <c:v>6.785510923E-4</c:v>
                </c:pt>
                <c:pt idx="384">
                  <c:v>9.7846507559999998E-4</c:v>
                </c:pt>
                <c:pt idx="385">
                  <c:v>1.124371076E-3</c:v>
                </c:pt>
                <c:pt idx="386">
                  <c:v>1.560606528E-3</c:v>
                </c:pt>
                <c:pt idx="387">
                  <c:v>1.511838753E-3</c:v>
                </c:pt>
                <c:pt idx="388">
                  <c:v>4.5193210829999999E-4</c:v>
                </c:pt>
                <c:pt idx="389">
                  <c:v>1.742263907E-3</c:v>
                </c:pt>
                <c:pt idx="390">
                  <c:v>8.3056563739999998E-4</c:v>
                </c:pt>
                <c:pt idx="391">
                  <c:v>1.339161303E-3</c:v>
                </c:pt>
                <c:pt idx="392">
                  <c:v>1.135176397E-3</c:v>
                </c:pt>
                <c:pt idx="393">
                  <c:v>2.612481825E-3</c:v>
                </c:pt>
                <c:pt idx="394">
                  <c:v>3.9019943209999998E-3</c:v>
                </c:pt>
                <c:pt idx="395">
                  <c:v>2.137433272E-3</c:v>
                </c:pt>
                <c:pt idx="396">
                  <c:v>1.9202665429999999E-3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EC2-4919-AEA3-11F434D0A11C}"/>
            </c:ext>
          </c:extLst>
        </c:ser>
        <c:ser>
          <c:idx val="1"/>
          <c:order val="1"/>
          <c:tx>
            <c:strRef>
              <c:f>工作表1!$E$1</c:f>
              <c:strCache>
                <c:ptCount val="1"/>
                <c:pt idx="0">
                  <c:v>val_loss</c:v>
                </c:pt>
              </c:strCache>
            </c:strRef>
          </c:tx>
          <c:spPr>
            <a:ln w="19050" cap="rnd">
              <a:solidFill>
                <a:schemeClr val="accent5">
                  <a:tint val="77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tint val="77000"/>
                </a:schemeClr>
              </a:solidFill>
              <a:ln w="9525">
                <a:solidFill>
                  <a:schemeClr val="accent5">
                    <a:tint val="77000"/>
                  </a:schemeClr>
                </a:solidFill>
              </a:ln>
              <a:effectLst/>
            </c:spPr>
          </c:marker>
          <c:xVal>
            <c:numRef>
              <c:f>工作表1!$A$2:$A$398</c:f>
              <c:numCache>
                <c:formatCode>General</c:formatCode>
                <c:ptCount val="39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</c:numCache>
            </c:numRef>
          </c:xVal>
          <c:yVal>
            <c:numRef>
              <c:f>工作表1!$E$2:$E$398</c:f>
              <c:numCache>
                <c:formatCode>General</c:formatCode>
                <c:ptCount val="397"/>
                <c:pt idx="0">
                  <c:v>0.1713046134</c:v>
                </c:pt>
                <c:pt idx="1">
                  <c:v>0.1270694882</c:v>
                </c:pt>
                <c:pt idx="2">
                  <c:v>0.13382698600000001</c:v>
                </c:pt>
                <c:pt idx="3">
                  <c:v>0.1181272268</c:v>
                </c:pt>
                <c:pt idx="4">
                  <c:v>0.11141011119999999</c:v>
                </c:pt>
                <c:pt idx="5">
                  <c:v>9.344232827E-2</c:v>
                </c:pt>
                <c:pt idx="6">
                  <c:v>0.10729882120000001</c:v>
                </c:pt>
                <c:pt idx="7">
                  <c:v>0.1027732044</c:v>
                </c:pt>
                <c:pt idx="8">
                  <c:v>9.0071067209999994E-2</c:v>
                </c:pt>
                <c:pt idx="9">
                  <c:v>8.0767244099999996E-2</c:v>
                </c:pt>
                <c:pt idx="10">
                  <c:v>9.6077375110000002E-2</c:v>
                </c:pt>
                <c:pt idx="11">
                  <c:v>0.102914758</c:v>
                </c:pt>
                <c:pt idx="12">
                  <c:v>8.2411520180000003E-2</c:v>
                </c:pt>
                <c:pt idx="13">
                  <c:v>9.0290203690000001E-2</c:v>
                </c:pt>
                <c:pt idx="14">
                  <c:v>9.0758413080000003E-2</c:v>
                </c:pt>
                <c:pt idx="15">
                  <c:v>8.4782578050000001E-2</c:v>
                </c:pt>
                <c:pt idx="16">
                  <c:v>9.1800414029999999E-2</c:v>
                </c:pt>
                <c:pt idx="17">
                  <c:v>7.8081935640000003E-2</c:v>
                </c:pt>
                <c:pt idx="18">
                  <c:v>9.6567347649999996E-2</c:v>
                </c:pt>
                <c:pt idx="19">
                  <c:v>7.8171767289999999E-2</c:v>
                </c:pt>
                <c:pt idx="20">
                  <c:v>6.4830563960000004E-2</c:v>
                </c:pt>
                <c:pt idx="21">
                  <c:v>7.2259008880000003E-2</c:v>
                </c:pt>
                <c:pt idx="22">
                  <c:v>7.529557496E-2</c:v>
                </c:pt>
                <c:pt idx="23">
                  <c:v>7.5388036670000005E-2</c:v>
                </c:pt>
                <c:pt idx="24">
                  <c:v>6.8824924529999998E-2</c:v>
                </c:pt>
                <c:pt idx="25">
                  <c:v>6.5554499629999999E-2</c:v>
                </c:pt>
                <c:pt idx="26">
                  <c:v>5.3545802830000003E-2</c:v>
                </c:pt>
                <c:pt idx="27">
                  <c:v>6.1612434690000002E-2</c:v>
                </c:pt>
                <c:pt idx="28">
                  <c:v>8.3830505609999995E-2</c:v>
                </c:pt>
                <c:pt idx="29">
                  <c:v>6.7714124919999993E-2</c:v>
                </c:pt>
                <c:pt idx="30">
                  <c:v>7.5416229670000001E-2</c:v>
                </c:pt>
                <c:pt idx="31">
                  <c:v>5.8617155999999997E-2</c:v>
                </c:pt>
                <c:pt idx="32">
                  <c:v>5.5766887959999997E-2</c:v>
                </c:pt>
                <c:pt idx="33">
                  <c:v>7.0172414180000003E-2</c:v>
                </c:pt>
                <c:pt idx="34">
                  <c:v>6.7450970410000005E-2</c:v>
                </c:pt>
                <c:pt idx="35">
                  <c:v>6.7820645870000001E-2</c:v>
                </c:pt>
                <c:pt idx="36">
                  <c:v>5.8795690540000001E-2</c:v>
                </c:pt>
                <c:pt idx="37">
                  <c:v>7.6736479999999996E-2</c:v>
                </c:pt>
                <c:pt idx="38">
                  <c:v>7.1155808870000004E-2</c:v>
                </c:pt>
                <c:pt idx="39">
                  <c:v>5.9686742719999998E-2</c:v>
                </c:pt>
                <c:pt idx="40">
                  <c:v>6.1437264079999998E-2</c:v>
                </c:pt>
                <c:pt idx="41">
                  <c:v>7.9628437760000004E-2</c:v>
                </c:pt>
                <c:pt idx="42">
                  <c:v>7.2543248530000007E-2</c:v>
                </c:pt>
                <c:pt idx="43">
                  <c:v>5.4774031039999997E-2</c:v>
                </c:pt>
                <c:pt idx="44">
                  <c:v>6.727515161E-2</c:v>
                </c:pt>
                <c:pt idx="45">
                  <c:v>7.0192545649999993E-2</c:v>
                </c:pt>
                <c:pt idx="46">
                  <c:v>6.17198199E-2</c:v>
                </c:pt>
                <c:pt idx="47">
                  <c:v>5.7082585989999997E-2</c:v>
                </c:pt>
                <c:pt idx="48">
                  <c:v>7.1703620250000003E-2</c:v>
                </c:pt>
                <c:pt idx="49">
                  <c:v>6.0282636430000001E-2</c:v>
                </c:pt>
                <c:pt idx="50">
                  <c:v>7.0045575499999999E-2</c:v>
                </c:pt>
                <c:pt idx="51">
                  <c:v>6.6644005480000004E-2</c:v>
                </c:pt>
                <c:pt idx="52">
                  <c:v>7.9056605700000004E-2</c:v>
                </c:pt>
                <c:pt idx="53">
                  <c:v>6.4795784649999993E-2</c:v>
                </c:pt>
                <c:pt idx="54">
                  <c:v>6.9334171710000003E-2</c:v>
                </c:pt>
                <c:pt idx="55">
                  <c:v>6.7834742370000006E-2</c:v>
                </c:pt>
                <c:pt idx="56">
                  <c:v>8.9147813620000002E-2</c:v>
                </c:pt>
                <c:pt idx="57">
                  <c:v>8.8820897039999999E-2</c:v>
                </c:pt>
                <c:pt idx="58">
                  <c:v>6.1776295299999999E-2</c:v>
                </c:pt>
                <c:pt idx="59">
                  <c:v>8.0034084620000001E-2</c:v>
                </c:pt>
                <c:pt idx="60">
                  <c:v>7.8783176839999997E-2</c:v>
                </c:pt>
                <c:pt idx="61">
                  <c:v>9.0127058329999996E-2</c:v>
                </c:pt>
                <c:pt idx="62">
                  <c:v>7.8785695140000001E-2</c:v>
                </c:pt>
                <c:pt idx="63">
                  <c:v>7.0548206569999994E-2</c:v>
                </c:pt>
                <c:pt idx="64">
                  <c:v>7.319184393E-2</c:v>
                </c:pt>
                <c:pt idx="65">
                  <c:v>8.1979028879999999E-2</c:v>
                </c:pt>
                <c:pt idx="66">
                  <c:v>9.1214507819999999E-2</c:v>
                </c:pt>
                <c:pt idx="67">
                  <c:v>6.0871154070000003E-2</c:v>
                </c:pt>
                <c:pt idx="68">
                  <c:v>6.9308064880000006E-2</c:v>
                </c:pt>
                <c:pt idx="69">
                  <c:v>7.397154719E-2</c:v>
                </c:pt>
                <c:pt idx="70">
                  <c:v>6.9383591410000001E-2</c:v>
                </c:pt>
                <c:pt idx="71">
                  <c:v>6.0772351920000002E-2</c:v>
                </c:pt>
                <c:pt idx="72">
                  <c:v>7.5848765669999998E-2</c:v>
                </c:pt>
                <c:pt idx="73">
                  <c:v>7.2032630439999995E-2</c:v>
                </c:pt>
                <c:pt idx="74">
                  <c:v>8.6814962329999995E-2</c:v>
                </c:pt>
                <c:pt idx="75">
                  <c:v>6.9026127460000003E-2</c:v>
                </c:pt>
                <c:pt idx="76">
                  <c:v>7.6913982630000002E-2</c:v>
                </c:pt>
                <c:pt idx="77">
                  <c:v>9.5028050239999995E-2</c:v>
                </c:pt>
                <c:pt idx="78">
                  <c:v>6.4719915389999993E-2</c:v>
                </c:pt>
                <c:pt idx="79">
                  <c:v>6.8152301009999999E-2</c:v>
                </c:pt>
                <c:pt idx="80">
                  <c:v>6.6806212069999996E-2</c:v>
                </c:pt>
                <c:pt idx="81">
                  <c:v>6.6502593459999995E-2</c:v>
                </c:pt>
                <c:pt idx="82">
                  <c:v>9.4781041149999995E-2</c:v>
                </c:pt>
                <c:pt idx="83">
                  <c:v>6.5120533110000003E-2</c:v>
                </c:pt>
                <c:pt idx="84">
                  <c:v>9.1858215630000004E-2</c:v>
                </c:pt>
                <c:pt idx="85">
                  <c:v>7.0995107289999998E-2</c:v>
                </c:pt>
                <c:pt idx="86">
                  <c:v>7.0333734149999994E-2</c:v>
                </c:pt>
                <c:pt idx="87">
                  <c:v>7.0265576240000002E-2</c:v>
                </c:pt>
                <c:pt idx="88">
                  <c:v>7.2721019390000002E-2</c:v>
                </c:pt>
                <c:pt idx="89">
                  <c:v>8.0561019479999996E-2</c:v>
                </c:pt>
                <c:pt idx="90">
                  <c:v>6.6661044959999999E-2</c:v>
                </c:pt>
                <c:pt idx="91">
                  <c:v>7.2484709319999993E-2</c:v>
                </c:pt>
                <c:pt idx="92">
                  <c:v>7.1323037150000004E-2</c:v>
                </c:pt>
                <c:pt idx="93">
                  <c:v>6.3650630410000006E-2</c:v>
                </c:pt>
                <c:pt idx="94">
                  <c:v>6.3779309389999997E-2</c:v>
                </c:pt>
                <c:pt idx="95">
                  <c:v>6.7792996760000002E-2</c:v>
                </c:pt>
                <c:pt idx="96">
                  <c:v>8.6042433979999999E-2</c:v>
                </c:pt>
                <c:pt idx="97">
                  <c:v>7.3331803079999994E-2</c:v>
                </c:pt>
                <c:pt idx="98">
                  <c:v>6.4141161739999994E-2</c:v>
                </c:pt>
                <c:pt idx="99">
                  <c:v>8.752012998E-2</c:v>
                </c:pt>
                <c:pt idx="100">
                  <c:v>8.6466394360000004E-2</c:v>
                </c:pt>
                <c:pt idx="101">
                  <c:v>6.3104547560000002E-2</c:v>
                </c:pt>
                <c:pt idx="102">
                  <c:v>7.6412394640000006E-2</c:v>
                </c:pt>
                <c:pt idx="103">
                  <c:v>6.0436267410000001E-2</c:v>
                </c:pt>
                <c:pt idx="104">
                  <c:v>6.8714216349999996E-2</c:v>
                </c:pt>
                <c:pt idx="105">
                  <c:v>6.2508739529999996E-2</c:v>
                </c:pt>
                <c:pt idx="106">
                  <c:v>8.7149426340000002E-2</c:v>
                </c:pt>
                <c:pt idx="107">
                  <c:v>7.2086751460000001E-2</c:v>
                </c:pt>
                <c:pt idx="108">
                  <c:v>8.6183123289999997E-2</c:v>
                </c:pt>
                <c:pt idx="109">
                  <c:v>0.1027914509</c:v>
                </c:pt>
                <c:pt idx="110">
                  <c:v>7.6621934769999997E-2</c:v>
                </c:pt>
                <c:pt idx="111">
                  <c:v>8.7447330360000006E-2</c:v>
                </c:pt>
                <c:pt idx="112">
                  <c:v>8.3708152169999994E-2</c:v>
                </c:pt>
                <c:pt idx="113">
                  <c:v>0.1010764763</c:v>
                </c:pt>
                <c:pt idx="114">
                  <c:v>7.8244477509999993E-2</c:v>
                </c:pt>
                <c:pt idx="115">
                  <c:v>6.3270039860000002E-2</c:v>
                </c:pt>
                <c:pt idx="116">
                  <c:v>0.1209274754</c:v>
                </c:pt>
                <c:pt idx="117">
                  <c:v>7.3109827939999997E-2</c:v>
                </c:pt>
                <c:pt idx="118">
                  <c:v>7.5342372059999996E-2</c:v>
                </c:pt>
                <c:pt idx="119">
                  <c:v>0.10181412099999999</c:v>
                </c:pt>
                <c:pt idx="120">
                  <c:v>8.323740214E-2</c:v>
                </c:pt>
                <c:pt idx="121">
                  <c:v>8.3233468229999996E-2</c:v>
                </c:pt>
                <c:pt idx="122">
                  <c:v>6.4586810770000003E-2</c:v>
                </c:pt>
                <c:pt idx="123">
                  <c:v>8.4300965069999997E-2</c:v>
                </c:pt>
                <c:pt idx="124">
                  <c:v>9.2127442360000006E-2</c:v>
                </c:pt>
                <c:pt idx="125">
                  <c:v>9.3249782919999996E-2</c:v>
                </c:pt>
                <c:pt idx="126">
                  <c:v>6.9136768579999994E-2</c:v>
                </c:pt>
                <c:pt idx="127">
                  <c:v>7.4190884829999998E-2</c:v>
                </c:pt>
                <c:pt idx="128">
                  <c:v>8.5718430580000005E-2</c:v>
                </c:pt>
                <c:pt idx="129">
                  <c:v>8.3554811780000002E-2</c:v>
                </c:pt>
                <c:pt idx="130">
                  <c:v>8.4267951549999998E-2</c:v>
                </c:pt>
                <c:pt idx="131">
                  <c:v>6.8156063559999994E-2</c:v>
                </c:pt>
                <c:pt idx="132">
                  <c:v>7.7494651080000004E-2</c:v>
                </c:pt>
                <c:pt idx="133">
                  <c:v>9.1014556590000004E-2</c:v>
                </c:pt>
                <c:pt idx="134">
                  <c:v>6.4610488709999997E-2</c:v>
                </c:pt>
                <c:pt idx="135">
                  <c:v>7.459338754E-2</c:v>
                </c:pt>
                <c:pt idx="136">
                  <c:v>8.966591954E-2</c:v>
                </c:pt>
                <c:pt idx="137">
                  <c:v>7.2837449609999994E-2</c:v>
                </c:pt>
                <c:pt idx="138">
                  <c:v>7.8733190889999999E-2</c:v>
                </c:pt>
                <c:pt idx="139">
                  <c:v>6.6990159450000003E-2</c:v>
                </c:pt>
                <c:pt idx="140">
                  <c:v>6.8951785560000006E-2</c:v>
                </c:pt>
                <c:pt idx="141">
                  <c:v>8.2884460689999995E-2</c:v>
                </c:pt>
                <c:pt idx="142">
                  <c:v>8.4687456489999993E-2</c:v>
                </c:pt>
                <c:pt idx="143">
                  <c:v>6.0883961620000003E-2</c:v>
                </c:pt>
                <c:pt idx="144">
                  <c:v>6.8786069749999998E-2</c:v>
                </c:pt>
                <c:pt idx="145">
                  <c:v>6.1311431229999998E-2</c:v>
                </c:pt>
                <c:pt idx="146">
                  <c:v>9.3649268150000006E-2</c:v>
                </c:pt>
                <c:pt idx="147">
                  <c:v>6.7108876999999997E-2</c:v>
                </c:pt>
                <c:pt idx="148">
                  <c:v>0.10210745039999999</c:v>
                </c:pt>
                <c:pt idx="149">
                  <c:v>7.4876062569999999E-2</c:v>
                </c:pt>
                <c:pt idx="150">
                  <c:v>7.2107888760000002E-2</c:v>
                </c:pt>
                <c:pt idx="151">
                  <c:v>9.1741584239999993E-2</c:v>
                </c:pt>
                <c:pt idx="152">
                  <c:v>8.8135458530000002E-2</c:v>
                </c:pt>
                <c:pt idx="153">
                  <c:v>9.8137572409999999E-2</c:v>
                </c:pt>
                <c:pt idx="154">
                  <c:v>9.5493018629999996E-2</c:v>
                </c:pt>
                <c:pt idx="155">
                  <c:v>9.8538041110000002E-2</c:v>
                </c:pt>
                <c:pt idx="156">
                  <c:v>0.1048332676</c:v>
                </c:pt>
                <c:pt idx="157">
                  <c:v>6.928709894E-2</c:v>
                </c:pt>
                <c:pt idx="158">
                  <c:v>0.1025705859</c:v>
                </c:pt>
                <c:pt idx="159">
                  <c:v>7.6356671749999994E-2</c:v>
                </c:pt>
                <c:pt idx="160">
                  <c:v>0.1073530689</c:v>
                </c:pt>
                <c:pt idx="161">
                  <c:v>0.1005707681</c:v>
                </c:pt>
                <c:pt idx="162">
                  <c:v>9.1387495400000004E-2</c:v>
                </c:pt>
                <c:pt idx="163">
                  <c:v>8.490946144E-2</c:v>
                </c:pt>
                <c:pt idx="164">
                  <c:v>8.0643132330000006E-2</c:v>
                </c:pt>
                <c:pt idx="165">
                  <c:v>9.3167312439999997E-2</c:v>
                </c:pt>
                <c:pt idx="166">
                  <c:v>9.0606100859999997E-2</c:v>
                </c:pt>
                <c:pt idx="167">
                  <c:v>0.1066823229</c:v>
                </c:pt>
                <c:pt idx="168">
                  <c:v>0.1086873785</c:v>
                </c:pt>
                <c:pt idx="169">
                  <c:v>0.1051874459</c:v>
                </c:pt>
                <c:pt idx="170">
                  <c:v>8.5224360230000004E-2</c:v>
                </c:pt>
                <c:pt idx="171">
                  <c:v>7.4136912819999998E-2</c:v>
                </c:pt>
                <c:pt idx="172">
                  <c:v>8.4695808590000005E-2</c:v>
                </c:pt>
                <c:pt idx="173">
                  <c:v>9.5887735490000001E-2</c:v>
                </c:pt>
                <c:pt idx="174">
                  <c:v>9.7805157300000001E-2</c:v>
                </c:pt>
                <c:pt idx="175">
                  <c:v>0.1038830727</c:v>
                </c:pt>
                <c:pt idx="176">
                  <c:v>8.9317649599999993E-2</c:v>
                </c:pt>
                <c:pt idx="177">
                  <c:v>9.705117345E-2</c:v>
                </c:pt>
                <c:pt idx="178">
                  <c:v>0.15162687</c:v>
                </c:pt>
                <c:pt idx="179">
                  <c:v>8.575519174E-2</c:v>
                </c:pt>
                <c:pt idx="180">
                  <c:v>8.4062732759999995E-2</c:v>
                </c:pt>
                <c:pt idx="181">
                  <c:v>9.2533804479999995E-2</c:v>
                </c:pt>
                <c:pt idx="182">
                  <c:v>9.3877434730000001E-2</c:v>
                </c:pt>
                <c:pt idx="183">
                  <c:v>0.1064779535</c:v>
                </c:pt>
                <c:pt idx="184">
                  <c:v>9.2351064090000004E-2</c:v>
                </c:pt>
                <c:pt idx="185">
                  <c:v>9.3152202670000003E-2</c:v>
                </c:pt>
                <c:pt idx="186">
                  <c:v>8.3525501190000004E-2</c:v>
                </c:pt>
                <c:pt idx="187">
                  <c:v>8.2765117289999995E-2</c:v>
                </c:pt>
                <c:pt idx="188">
                  <c:v>9.4842582940000003E-2</c:v>
                </c:pt>
                <c:pt idx="189">
                  <c:v>0.1023931205</c:v>
                </c:pt>
                <c:pt idx="190">
                  <c:v>9.5473937689999996E-2</c:v>
                </c:pt>
                <c:pt idx="191">
                  <c:v>0.11383937299999999</c:v>
                </c:pt>
                <c:pt idx="192">
                  <c:v>9.4934314490000005E-2</c:v>
                </c:pt>
                <c:pt idx="193">
                  <c:v>8.3676435049999998E-2</c:v>
                </c:pt>
                <c:pt idx="194">
                  <c:v>0.1168923303</c:v>
                </c:pt>
                <c:pt idx="195">
                  <c:v>7.5583659110000007E-2</c:v>
                </c:pt>
                <c:pt idx="196">
                  <c:v>8.5821360350000001E-2</c:v>
                </c:pt>
                <c:pt idx="197">
                  <c:v>8.0058023330000005E-2</c:v>
                </c:pt>
                <c:pt idx="198">
                  <c:v>0.10031808170000001</c:v>
                </c:pt>
                <c:pt idx="199">
                  <c:v>0.1056868881</c:v>
                </c:pt>
                <c:pt idx="200">
                  <c:v>8.2991339270000006E-2</c:v>
                </c:pt>
                <c:pt idx="201">
                  <c:v>0.1180596426</c:v>
                </c:pt>
                <c:pt idx="202">
                  <c:v>0.10037494449999999</c:v>
                </c:pt>
                <c:pt idx="203">
                  <c:v>9.9773064260000002E-2</c:v>
                </c:pt>
                <c:pt idx="204">
                  <c:v>9.4268754120000006E-2</c:v>
                </c:pt>
                <c:pt idx="205">
                  <c:v>0.11178262529999999</c:v>
                </c:pt>
                <c:pt idx="206">
                  <c:v>9.8141171040000003E-2</c:v>
                </c:pt>
                <c:pt idx="207">
                  <c:v>9.9461682139999993E-2</c:v>
                </c:pt>
                <c:pt idx="208">
                  <c:v>0.1070768237</c:v>
                </c:pt>
                <c:pt idx="209">
                  <c:v>0.10471746329999999</c:v>
                </c:pt>
                <c:pt idx="210">
                  <c:v>8.7703913450000004E-2</c:v>
                </c:pt>
                <c:pt idx="211">
                  <c:v>0.11403777449999999</c:v>
                </c:pt>
                <c:pt idx="212">
                  <c:v>9.5272779459999998E-2</c:v>
                </c:pt>
                <c:pt idx="213">
                  <c:v>7.9078242179999994E-2</c:v>
                </c:pt>
                <c:pt idx="214">
                  <c:v>9.5120787619999994E-2</c:v>
                </c:pt>
                <c:pt idx="215">
                  <c:v>9.2346362769999996E-2</c:v>
                </c:pt>
                <c:pt idx="216">
                  <c:v>9.6701987089999997E-2</c:v>
                </c:pt>
                <c:pt idx="217">
                  <c:v>8.1528306009999996E-2</c:v>
                </c:pt>
                <c:pt idx="218">
                  <c:v>9.8056457939999994E-2</c:v>
                </c:pt>
                <c:pt idx="219">
                  <c:v>9.7182340919999999E-2</c:v>
                </c:pt>
                <c:pt idx="220">
                  <c:v>9.0629301970000006E-2</c:v>
                </c:pt>
                <c:pt idx="221">
                  <c:v>7.5116656719999994E-2</c:v>
                </c:pt>
                <c:pt idx="222">
                  <c:v>0.1001069322</c:v>
                </c:pt>
                <c:pt idx="223">
                  <c:v>7.5468868019999996E-2</c:v>
                </c:pt>
                <c:pt idx="224">
                  <c:v>9.2943966389999993E-2</c:v>
                </c:pt>
                <c:pt idx="225">
                  <c:v>8.8733710349999995E-2</c:v>
                </c:pt>
                <c:pt idx="226">
                  <c:v>0.1080908552</c:v>
                </c:pt>
                <c:pt idx="227">
                  <c:v>8.4925256670000004E-2</c:v>
                </c:pt>
                <c:pt idx="228">
                  <c:v>9.9115848539999996E-2</c:v>
                </c:pt>
                <c:pt idx="229">
                  <c:v>7.7425375579999997E-2</c:v>
                </c:pt>
                <c:pt idx="230">
                  <c:v>7.0152200760000005E-2</c:v>
                </c:pt>
                <c:pt idx="231">
                  <c:v>8.0144323409999996E-2</c:v>
                </c:pt>
                <c:pt idx="232">
                  <c:v>8.8856026530000007E-2</c:v>
                </c:pt>
                <c:pt idx="233">
                  <c:v>8.6985938250000006E-2</c:v>
                </c:pt>
                <c:pt idx="234">
                  <c:v>0.1101276278</c:v>
                </c:pt>
                <c:pt idx="235">
                  <c:v>7.0701628919999995E-2</c:v>
                </c:pt>
                <c:pt idx="236">
                  <c:v>6.9679535929999994E-2</c:v>
                </c:pt>
                <c:pt idx="237">
                  <c:v>8.5979059339999997E-2</c:v>
                </c:pt>
                <c:pt idx="238">
                  <c:v>0.1044702679</c:v>
                </c:pt>
                <c:pt idx="239">
                  <c:v>8.8757842779999999E-2</c:v>
                </c:pt>
                <c:pt idx="240">
                  <c:v>8.1554584210000003E-2</c:v>
                </c:pt>
                <c:pt idx="241">
                  <c:v>9.5831811429999997E-2</c:v>
                </c:pt>
                <c:pt idx="242">
                  <c:v>9.6519798039999993E-2</c:v>
                </c:pt>
                <c:pt idx="243">
                  <c:v>0.1098864004</c:v>
                </c:pt>
                <c:pt idx="244">
                  <c:v>9.0248368679999996E-2</c:v>
                </c:pt>
                <c:pt idx="245">
                  <c:v>0.1021922901</c:v>
                </c:pt>
                <c:pt idx="246">
                  <c:v>0.12114775179999999</c:v>
                </c:pt>
                <c:pt idx="247">
                  <c:v>0.1086218432</c:v>
                </c:pt>
                <c:pt idx="248">
                  <c:v>0.10200683770000001</c:v>
                </c:pt>
                <c:pt idx="249">
                  <c:v>7.207196951E-2</c:v>
                </c:pt>
                <c:pt idx="250">
                  <c:v>8.0257453019999994E-2</c:v>
                </c:pt>
                <c:pt idx="251">
                  <c:v>9.8811075090000006E-2</c:v>
                </c:pt>
                <c:pt idx="252">
                  <c:v>0.10887144510000001</c:v>
                </c:pt>
                <c:pt idx="253">
                  <c:v>8.6848653849999999E-2</c:v>
                </c:pt>
                <c:pt idx="254">
                  <c:v>9.2729508880000006E-2</c:v>
                </c:pt>
                <c:pt idx="255">
                  <c:v>0.10261105</c:v>
                </c:pt>
                <c:pt idx="256">
                  <c:v>0.10887914899999999</c:v>
                </c:pt>
                <c:pt idx="257">
                  <c:v>8.8831841950000004E-2</c:v>
                </c:pt>
                <c:pt idx="258">
                  <c:v>0.1151240766</c:v>
                </c:pt>
                <c:pt idx="259">
                  <c:v>0.10883750020000001</c:v>
                </c:pt>
                <c:pt idx="260">
                  <c:v>9.8656035959999999E-2</c:v>
                </c:pt>
                <c:pt idx="261">
                  <c:v>9.8215192559999998E-2</c:v>
                </c:pt>
                <c:pt idx="262">
                  <c:v>9.9766544999999998E-2</c:v>
                </c:pt>
                <c:pt idx="263">
                  <c:v>9.2299833890000002E-2</c:v>
                </c:pt>
                <c:pt idx="264">
                  <c:v>9.8755575720000002E-2</c:v>
                </c:pt>
                <c:pt idx="265">
                  <c:v>9.1703578829999993E-2</c:v>
                </c:pt>
                <c:pt idx="266">
                  <c:v>9.2413216830000006E-2</c:v>
                </c:pt>
                <c:pt idx="267">
                  <c:v>9.6720963719999997E-2</c:v>
                </c:pt>
                <c:pt idx="268">
                  <c:v>0.10607630010000001</c:v>
                </c:pt>
                <c:pt idx="269">
                  <c:v>9.0441398320000005E-2</c:v>
                </c:pt>
                <c:pt idx="270">
                  <c:v>9.7912333909999996E-2</c:v>
                </c:pt>
                <c:pt idx="271">
                  <c:v>9.3941599129999998E-2</c:v>
                </c:pt>
                <c:pt idx="272">
                  <c:v>9.7789287569999994E-2</c:v>
                </c:pt>
                <c:pt idx="273">
                  <c:v>0.1154243276</c:v>
                </c:pt>
                <c:pt idx="274">
                  <c:v>8.5550315680000003E-2</c:v>
                </c:pt>
                <c:pt idx="275">
                  <c:v>0.1185057759</c:v>
                </c:pt>
                <c:pt idx="276">
                  <c:v>9.2935040590000004E-2</c:v>
                </c:pt>
                <c:pt idx="277">
                  <c:v>9.7801469269999997E-2</c:v>
                </c:pt>
                <c:pt idx="278">
                  <c:v>7.6333068310000002E-2</c:v>
                </c:pt>
                <c:pt idx="279">
                  <c:v>9.0641446410000007E-2</c:v>
                </c:pt>
                <c:pt idx="280">
                  <c:v>0.1136989072</c:v>
                </c:pt>
                <c:pt idx="281">
                  <c:v>0.1060420126</c:v>
                </c:pt>
                <c:pt idx="282">
                  <c:v>0.10860056429999999</c:v>
                </c:pt>
                <c:pt idx="283">
                  <c:v>9.8584197459999995E-2</c:v>
                </c:pt>
                <c:pt idx="284">
                  <c:v>8.2109317180000002E-2</c:v>
                </c:pt>
                <c:pt idx="285">
                  <c:v>0.1188883111</c:v>
                </c:pt>
                <c:pt idx="286">
                  <c:v>0.1121078804</c:v>
                </c:pt>
                <c:pt idx="287">
                  <c:v>0.13705261050000001</c:v>
                </c:pt>
                <c:pt idx="288">
                  <c:v>0.1090269983</c:v>
                </c:pt>
                <c:pt idx="289">
                  <c:v>0.1151738167</c:v>
                </c:pt>
                <c:pt idx="290">
                  <c:v>8.4606751800000005E-2</c:v>
                </c:pt>
                <c:pt idx="291">
                  <c:v>9.6052452920000003E-2</c:v>
                </c:pt>
                <c:pt idx="292">
                  <c:v>0.1114999726</c:v>
                </c:pt>
                <c:pt idx="293">
                  <c:v>0.1095724553</c:v>
                </c:pt>
                <c:pt idx="294">
                  <c:v>0.1047162861</c:v>
                </c:pt>
                <c:pt idx="295">
                  <c:v>0.1033460945</c:v>
                </c:pt>
                <c:pt idx="296">
                  <c:v>0.1165764406</c:v>
                </c:pt>
                <c:pt idx="297">
                  <c:v>0.11465676869999999</c:v>
                </c:pt>
                <c:pt idx="298">
                  <c:v>9.5196343959999999E-2</c:v>
                </c:pt>
                <c:pt idx="299">
                  <c:v>0.1088862494</c:v>
                </c:pt>
                <c:pt idx="300">
                  <c:v>0.1151817814</c:v>
                </c:pt>
                <c:pt idx="301">
                  <c:v>0.1019736752</c:v>
                </c:pt>
                <c:pt idx="302">
                  <c:v>0.1210611761</c:v>
                </c:pt>
                <c:pt idx="303">
                  <c:v>0.15335980060000001</c:v>
                </c:pt>
                <c:pt idx="304">
                  <c:v>0.11735463140000001</c:v>
                </c:pt>
                <c:pt idx="305">
                  <c:v>9.0175189079999996E-2</c:v>
                </c:pt>
                <c:pt idx="306">
                  <c:v>9.2518024150000003E-2</c:v>
                </c:pt>
                <c:pt idx="307">
                  <c:v>8.1336274740000006E-2</c:v>
                </c:pt>
                <c:pt idx="308">
                  <c:v>0.1161856875</c:v>
                </c:pt>
                <c:pt idx="309">
                  <c:v>8.3542078729999997E-2</c:v>
                </c:pt>
                <c:pt idx="310">
                  <c:v>7.8984737400000005E-2</c:v>
                </c:pt>
                <c:pt idx="311">
                  <c:v>8.3330631259999996E-2</c:v>
                </c:pt>
                <c:pt idx="312">
                  <c:v>8.8255323469999994E-2</c:v>
                </c:pt>
                <c:pt idx="313">
                  <c:v>0.1417611986</c:v>
                </c:pt>
                <c:pt idx="314">
                  <c:v>9.8114192490000002E-2</c:v>
                </c:pt>
                <c:pt idx="315">
                  <c:v>0.1161295474</c:v>
                </c:pt>
                <c:pt idx="316">
                  <c:v>0.14041252430000001</c:v>
                </c:pt>
                <c:pt idx="317">
                  <c:v>0.10297074909999999</c:v>
                </c:pt>
                <c:pt idx="318">
                  <c:v>0.11513764410000001</c:v>
                </c:pt>
                <c:pt idx="319">
                  <c:v>0.11443397399999999</c:v>
                </c:pt>
                <c:pt idx="320">
                  <c:v>0.109945178</c:v>
                </c:pt>
                <c:pt idx="321">
                  <c:v>9.3313179910000002E-2</c:v>
                </c:pt>
                <c:pt idx="322">
                  <c:v>0.12702727320000001</c:v>
                </c:pt>
                <c:pt idx="323">
                  <c:v>0.1086499095</c:v>
                </c:pt>
                <c:pt idx="324">
                  <c:v>0.1046354696</c:v>
                </c:pt>
                <c:pt idx="325">
                  <c:v>8.3147063849999994E-2</c:v>
                </c:pt>
                <c:pt idx="326">
                  <c:v>0.1141559556</c:v>
                </c:pt>
                <c:pt idx="327">
                  <c:v>9.2805892230000006E-2</c:v>
                </c:pt>
                <c:pt idx="328">
                  <c:v>8.0744162199999997E-2</c:v>
                </c:pt>
                <c:pt idx="329">
                  <c:v>0.1013981625</c:v>
                </c:pt>
                <c:pt idx="330">
                  <c:v>9.0702272949999996E-2</c:v>
                </c:pt>
                <c:pt idx="331">
                  <c:v>8.6251199249999994E-2</c:v>
                </c:pt>
                <c:pt idx="332">
                  <c:v>9.2933185400000007E-2</c:v>
                </c:pt>
                <c:pt idx="333">
                  <c:v>0.1147917807</c:v>
                </c:pt>
                <c:pt idx="334">
                  <c:v>0.13838972150000001</c:v>
                </c:pt>
                <c:pt idx="335">
                  <c:v>0.12573747339999999</c:v>
                </c:pt>
                <c:pt idx="336">
                  <c:v>0.11363562200000001</c:v>
                </c:pt>
                <c:pt idx="337">
                  <c:v>0.1264838576</c:v>
                </c:pt>
                <c:pt idx="338">
                  <c:v>0.11957685649999999</c:v>
                </c:pt>
                <c:pt idx="339">
                  <c:v>0.1044209749</c:v>
                </c:pt>
                <c:pt idx="340">
                  <c:v>0.1119167507</c:v>
                </c:pt>
                <c:pt idx="341">
                  <c:v>8.8368453089999993E-2</c:v>
                </c:pt>
                <c:pt idx="342">
                  <c:v>0.1138147786</c:v>
                </c:pt>
                <c:pt idx="343">
                  <c:v>8.5842169819999994E-2</c:v>
                </c:pt>
                <c:pt idx="344">
                  <c:v>0.1051054075</c:v>
                </c:pt>
                <c:pt idx="345">
                  <c:v>9.4712197779999993E-2</c:v>
                </c:pt>
                <c:pt idx="346">
                  <c:v>0.1204714105</c:v>
                </c:pt>
                <c:pt idx="347">
                  <c:v>0.1011211127</c:v>
                </c:pt>
                <c:pt idx="348">
                  <c:v>8.8969066740000005E-2</c:v>
                </c:pt>
                <c:pt idx="349">
                  <c:v>0.12477804720000001</c:v>
                </c:pt>
                <c:pt idx="350">
                  <c:v>9.7631946210000001E-2</c:v>
                </c:pt>
                <c:pt idx="351">
                  <c:v>0.1036102921</c:v>
                </c:pt>
                <c:pt idx="352">
                  <c:v>0.11801697310000001</c:v>
                </c:pt>
                <c:pt idx="353">
                  <c:v>8.0126985910000004E-2</c:v>
                </c:pt>
                <c:pt idx="354">
                  <c:v>0.1061652005</c:v>
                </c:pt>
                <c:pt idx="355">
                  <c:v>0.12373847509999999</c:v>
                </c:pt>
                <c:pt idx="356">
                  <c:v>9.3517847360000003E-2</c:v>
                </c:pt>
                <c:pt idx="357">
                  <c:v>0.13804872330000001</c:v>
                </c:pt>
                <c:pt idx="358">
                  <c:v>0.1076838374</c:v>
                </c:pt>
                <c:pt idx="359">
                  <c:v>0.1179542318</c:v>
                </c:pt>
                <c:pt idx="360">
                  <c:v>0.1103059426</c:v>
                </c:pt>
                <c:pt idx="361">
                  <c:v>0.12423347680000001</c:v>
                </c:pt>
                <c:pt idx="362">
                  <c:v>0.1088074893</c:v>
                </c:pt>
                <c:pt idx="363">
                  <c:v>0.21705947819999999</c:v>
                </c:pt>
                <c:pt idx="364">
                  <c:v>0.122218281</c:v>
                </c:pt>
                <c:pt idx="365">
                  <c:v>0.12539370359999999</c:v>
                </c:pt>
                <c:pt idx="366">
                  <c:v>0.1090641022</c:v>
                </c:pt>
                <c:pt idx="367">
                  <c:v>8.9717380700000002E-2</c:v>
                </c:pt>
                <c:pt idx="368">
                  <c:v>0.10347839440000001</c:v>
                </c:pt>
                <c:pt idx="369">
                  <c:v>0.1070099548</c:v>
                </c:pt>
                <c:pt idx="370">
                  <c:v>8.8166996839999998E-2</c:v>
                </c:pt>
                <c:pt idx="371">
                  <c:v>0.102842927</c:v>
                </c:pt>
                <c:pt idx="372">
                  <c:v>0.1239108741</c:v>
                </c:pt>
                <c:pt idx="373">
                  <c:v>0.1111328825</c:v>
                </c:pt>
                <c:pt idx="374">
                  <c:v>0.10664402689999999</c:v>
                </c:pt>
                <c:pt idx="375">
                  <c:v>0.1145702004</c:v>
                </c:pt>
                <c:pt idx="376">
                  <c:v>9.903538227E-2</c:v>
                </c:pt>
                <c:pt idx="377">
                  <c:v>0.1170573011</c:v>
                </c:pt>
                <c:pt idx="378">
                  <c:v>0.13247820730000001</c:v>
                </c:pt>
                <c:pt idx="379">
                  <c:v>0.14205828309999999</c:v>
                </c:pt>
                <c:pt idx="380">
                  <c:v>0.1310686469</c:v>
                </c:pt>
                <c:pt idx="381">
                  <c:v>0.1158668771</c:v>
                </c:pt>
                <c:pt idx="382">
                  <c:v>0.1310052723</c:v>
                </c:pt>
                <c:pt idx="383">
                  <c:v>8.4898062050000001E-2</c:v>
                </c:pt>
                <c:pt idx="384">
                  <c:v>0.104591541</c:v>
                </c:pt>
                <c:pt idx="385">
                  <c:v>0.12454337629999999</c:v>
                </c:pt>
                <c:pt idx="386">
                  <c:v>0.1249481216</c:v>
                </c:pt>
                <c:pt idx="387">
                  <c:v>0.12774775920000001</c:v>
                </c:pt>
                <c:pt idx="388">
                  <c:v>0.1186533347</c:v>
                </c:pt>
                <c:pt idx="389">
                  <c:v>0.128935352</c:v>
                </c:pt>
                <c:pt idx="390">
                  <c:v>0.14488667250000001</c:v>
                </c:pt>
                <c:pt idx="391">
                  <c:v>0.1392991841</c:v>
                </c:pt>
                <c:pt idx="392">
                  <c:v>0.1243878007</c:v>
                </c:pt>
                <c:pt idx="393">
                  <c:v>0.11007747800000001</c:v>
                </c:pt>
                <c:pt idx="394">
                  <c:v>0.1005847752</c:v>
                </c:pt>
                <c:pt idx="395">
                  <c:v>0.1096396372</c:v>
                </c:pt>
                <c:pt idx="396">
                  <c:v>0.1201459542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EC2-4919-AEA3-11F434D0A1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4778367"/>
        <c:axId val="608648431"/>
      </c:scatterChart>
      <c:valAx>
        <c:axId val="604778367"/>
        <c:scaling>
          <c:orientation val="minMax"/>
          <c:max val="4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epoch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8648431"/>
        <c:crosses val="autoZero"/>
        <c:crossBetween val="midCat"/>
      </c:valAx>
      <c:valAx>
        <c:axId val="608648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loss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47783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400" b="0" i="0" u="none" strike="noStrike" baseline="0">
                <a:effectLst/>
              </a:rPr>
              <a:t>Categorical_Accuracy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Acc!$D$1</c:f>
              <c:strCache>
                <c:ptCount val="1"/>
                <c:pt idx="0">
                  <c:v>VGG16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Acc!$A$2:$A$96</c:f>
              <c:numCache>
                <c:formatCode>General</c:formatCode>
                <c:ptCount val="9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</c:numCache>
            </c:numRef>
          </c:xVal>
          <c:yVal>
            <c:numRef>
              <c:f>Acc!$D$2:$D$96</c:f>
              <c:numCache>
                <c:formatCode>General</c:formatCode>
                <c:ptCount val="95"/>
                <c:pt idx="0">
                  <c:v>0.75537437200000002</c:v>
                </c:pt>
                <c:pt idx="1">
                  <c:v>0.86533236499999999</c:v>
                </c:pt>
                <c:pt idx="2">
                  <c:v>0.89152461289999996</c:v>
                </c:pt>
                <c:pt idx="3">
                  <c:v>0.90684455630000005</c:v>
                </c:pt>
                <c:pt idx="4">
                  <c:v>0.90956264730000003</c:v>
                </c:pt>
                <c:pt idx="5">
                  <c:v>0.92167037730000001</c:v>
                </c:pt>
                <c:pt idx="6">
                  <c:v>0.92512971160000002</c:v>
                </c:pt>
                <c:pt idx="7">
                  <c:v>0.92760068179999999</c:v>
                </c:pt>
                <c:pt idx="8">
                  <c:v>0.92809486389999996</c:v>
                </c:pt>
                <c:pt idx="9">
                  <c:v>0.93031877279999997</c:v>
                </c:pt>
                <c:pt idx="10">
                  <c:v>0.93624907729999995</c:v>
                </c:pt>
                <c:pt idx="11">
                  <c:v>0.93501359220000002</c:v>
                </c:pt>
                <c:pt idx="12">
                  <c:v>0.93995553259999998</c:v>
                </c:pt>
                <c:pt idx="13">
                  <c:v>0.94341486689999998</c:v>
                </c:pt>
                <c:pt idx="14">
                  <c:v>0.94563871619999995</c:v>
                </c:pt>
                <c:pt idx="15">
                  <c:v>0.95502841469999999</c:v>
                </c:pt>
                <c:pt idx="16">
                  <c:v>0.94761550429999997</c:v>
                </c:pt>
                <c:pt idx="17">
                  <c:v>0.94588583709999996</c:v>
                </c:pt>
                <c:pt idx="18">
                  <c:v>0.95725226399999996</c:v>
                </c:pt>
                <c:pt idx="19">
                  <c:v>0.95601677890000003</c:v>
                </c:pt>
                <c:pt idx="20">
                  <c:v>0.96367681029999996</c:v>
                </c:pt>
                <c:pt idx="21">
                  <c:v>0.96293550729999999</c:v>
                </c:pt>
                <c:pt idx="22">
                  <c:v>0.9649122953</c:v>
                </c:pt>
                <c:pt idx="23">
                  <c:v>0.96664196250000001</c:v>
                </c:pt>
                <c:pt idx="24">
                  <c:v>0.96639484170000001</c:v>
                </c:pt>
                <c:pt idx="25">
                  <c:v>0.97084259989999999</c:v>
                </c:pt>
                <c:pt idx="26">
                  <c:v>0.95848774910000001</c:v>
                </c:pt>
                <c:pt idx="27">
                  <c:v>0.96046453710000002</c:v>
                </c:pt>
                <c:pt idx="28">
                  <c:v>0.96713614459999997</c:v>
                </c:pt>
                <c:pt idx="29">
                  <c:v>0.96935999390000005</c:v>
                </c:pt>
                <c:pt idx="30">
                  <c:v>0.96935999390000005</c:v>
                </c:pt>
                <c:pt idx="31">
                  <c:v>0.97158390279999995</c:v>
                </c:pt>
                <c:pt idx="32">
                  <c:v>0.96960711479999995</c:v>
                </c:pt>
                <c:pt idx="33">
                  <c:v>0.9728193879</c:v>
                </c:pt>
                <c:pt idx="34">
                  <c:v>0.97405487300000004</c:v>
                </c:pt>
                <c:pt idx="35">
                  <c:v>0.97479611639999997</c:v>
                </c:pt>
                <c:pt idx="36">
                  <c:v>0.97084259989999999</c:v>
                </c:pt>
                <c:pt idx="37">
                  <c:v>0.96441811320000004</c:v>
                </c:pt>
                <c:pt idx="38">
                  <c:v>0.97133678199999995</c:v>
                </c:pt>
                <c:pt idx="39">
                  <c:v>0.97627872230000001</c:v>
                </c:pt>
                <c:pt idx="40">
                  <c:v>0.97553741930000004</c:v>
                </c:pt>
                <c:pt idx="41">
                  <c:v>0.97627872230000001</c:v>
                </c:pt>
                <c:pt idx="42">
                  <c:v>0.97825551030000002</c:v>
                </c:pt>
                <c:pt idx="43">
                  <c:v>0.97158390279999995</c:v>
                </c:pt>
                <c:pt idx="44">
                  <c:v>0.97850257159999998</c:v>
                </c:pt>
                <c:pt idx="45">
                  <c:v>0.97331356999999996</c:v>
                </c:pt>
                <c:pt idx="46">
                  <c:v>0.97825551030000002</c:v>
                </c:pt>
                <c:pt idx="47">
                  <c:v>0.97529035809999998</c:v>
                </c:pt>
                <c:pt idx="48">
                  <c:v>0.98122066259999996</c:v>
                </c:pt>
                <c:pt idx="49">
                  <c:v>0.97479611639999997</c:v>
                </c:pt>
                <c:pt idx="50">
                  <c:v>0.97874969239999998</c:v>
                </c:pt>
                <c:pt idx="51">
                  <c:v>0.98047935959999999</c:v>
                </c:pt>
                <c:pt idx="52">
                  <c:v>0.9807264805</c:v>
                </c:pt>
                <c:pt idx="53">
                  <c:v>0.97973805670000003</c:v>
                </c:pt>
                <c:pt idx="54">
                  <c:v>0.98319745059999997</c:v>
                </c:pt>
                <c:pt idx="55">
                  <c:v>0.97998517750000003</c:v>
                </c:pt>
                <c:pt idx="56">
                  <c:v>0.97652584310000001</c:v>
                </c:pt>
                <c:pt idx="57">
                  <c:v>0.97924387450000006</c:v>
                </c:pt>
                <c:pt idx="58">
                  <c:v>0.98196196560000004</c:v>
                </c:pt>
                <c:pt idx="59">
                  <c:v>0.983938694</c:v>
                </c:pt>
                <c:pt idx="60">
                  <c:v>0.98492711779999997</c:v>
                </c:pt>
                <c:pt idx="61">
                  <c:v>0.98789227010000003</c:v>
                </c:pt>
                <c:pt idx="62">
                  <c:v>0.98517417910000005</c:v>
                </c:pt>
                <c:pt idx="63">
                  <c:v>0.98097354169999995</c:v>
                </c:pt>
                <c:pt idx="64">
                  <c:v>0.98097354169999995</c:v>
                </c:pt>
                <c:pt idx="65">
                  <c:v>0.97874969239999998</c:v>
                </c:pt>
                <c:pt idx="66">
                  <c:v>0.98640966419999998</c:v>
                </c:pt>
                <c:pt idx="67">
                  <c:v>0.98023229840000003</c:v>
                </c:pt>
                <c:pt idx="68">
                  <c:v>0.98369163270000004</c:v>
                </c:pt>
                <c:pt idx="69">
                  <c:v>0.98789227010000003</c:v>
                </c:pt>
                <c:pt idx="70">
                  <c:v>0.97998517750000003</c:v>
                </c:pt>
                <c:pt idx="71">
                  <c:v>0.98319745059999997</c:v>
                </c:pt>
                <c:pt idx="72">
                  <c:v>0.98517417910000005</c:v>
                </c:pt>
                <c:pt idx="73">
                  <c:v>0.98171484470000003</c:v>
                </c:pt>
                <c:pt idx="74">
                  <c:v>0.98492711779999997</c:v>
                </c:pt>
                <c:pt idx="75">
                  <c:v>0.98566842079999994</c:v>
                </c:pt>
                <c:pt idx="76">
                  <c:v>0.98715096710000005</c:v>
                </c:pt>
                <c:pt idx="77">
                  <c:v>0.98838645219999999</c:v>
                </c:pt>
                <c:pt idx="78">
                  <c:v>0.9822090268</c:v>
                </c:pt>
                <c:pt idx="79">
                  <c:v>0.98418581490000001</c:v>
                </c:pt>
                <c:pt idx="80">
                  <c:v>0.98443293570000001</c:v>
                </c:pt>
                <c:pt idx="81">
                  <c:v>0.98566842079999994</c:v>
                </c:pt>
                <c:pt idx="82">
                  <c:v>0.98640966419999998</c:v>
                </c:pt>
                <c:pt idx="83">
                  <c:v>0.98146778349999997</c:v>
                </c:pt>
                <c:pt idx="84">
                  <c:v>0.9886335731</c:v>
                </c:pt>
                <c:pt idx="85">
                  <c:v>0.98715096710000005</c:v>
                </c:pt>
                <c:pt idx="86">
                  <c:v>0.99085742239999997</c:v>
                </c:pt>
                <c:pt idx="87">
                  <c:v>0.98764514920000002</c:v>
                </c:pt>
                <c:pt idx="88">
                  <c:v>0.98542129990000005</c:v>
                </c:pt>
                <c:pt idx="89">
                  <c:v>0.99085742239999997</c:v>
                </c:pt>
                <c:pt idx="90">
                  <c:v>0.99011611939999999</c:v>
                </c:pt>
                <c:pt idx="91">
                  <c:v>0.98813939090000003</c:v>
                </c:pt>
                <c:pt idx="92">
                  <c:v>0.98690390589999999</c:v>
                </c:pt>
                <c:pt idx="93">
                  <c:v>0.98640966419999998</c:v>
                </c:pt>
                <c:pt idx="94">
                  <c:v>0.98690390589999999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557-4EDB-8EDF-7B5DA4F1009A}"/>
            </c:ext>
          </c:extLst>
        </c:ser>
        <c:ser>
          <c:idx val="1"/>
          <c:order val="1"/>
          <c:tx>
            <c:strRef>
              <c:f>Acc!$E$1</c:f>
              <c:strCache>
                <c:ptCount val="1"/>
                <c:pt idx="0">
                  <c:v>InceptionV3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Acc!$A$2:$A$96</c:f>
              <c:numCache>
                <c:formatCode>General</c:formatCode>
                <c:ptCount val="9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</c:numCache>
            </c:numRef>
          </c:xVal>
          <c:yVal>
            <c:numRef>
              <c:f>Acc!$E$2:$E$96</c:f>
              <c:numCache>
                <c:formatCode>General</c:formatCode>
                <c:ptCount val="95"/>
                <c:pt idx="0">
                  <c:v>0.69903630019999996</c:v>
                </c:pt>
                <c:pt idx="1">
                  <c:v>0.79960465430000005</c:v>
                </c:pt>
                <c:pt idx="2">
                  <c:v>0.83493947980000005</c:v>
                </c:pt>
                <c:pt idx="3">
                  <c:v>0.84210526939999997</c:v>
                </c:pt>
                <c:pt idx="4">
                  <c:v>0.85347169639999998</c:v>
                </c:pt>
                <c:pt idx="5">
                  <c:v>0.86360269779999999</c:v>
                </c:pt>
                <c:pt idx="6">
                  <c:v>0.8589078188</c:v>
                </c:pt>
                <c:pt idx="7">
                  <c:v>0.87571042779999997</c:v>
                </c:pt>
                <c:pt idx="8">
                  <c:v>0.8848530054</c:v>
                </c:pt>
                <c:pt idx="9">
                  <c:v>0.8939955235</c:v>
                </c:pt>
                <c:pt idx="10">
                  <c:v>0.88559424880000004</c:v>
                </c:pt>
                <c:pt idx="11">
                  <c:v>0.88089942929999998</c:v>
                </c:pt>
                <c:pt idx="12">
                  <c:v>0.89028912780000002</c:v>
                </c:pt>
                <c:pt idx="13">
                  <c:v>0.89597231150000001</c:v>
                </c:pt>
                <c:pt idx="14">
                  <c:v>0.90338522200000004</c:v>
                </c:pt>
                <c:pt idx="15">
                  <c:v>0.89943170549999996</c:v>
                </c:pt>
                <c:pt idx="16">
                  <c:v>0.90536201000000005</c:v>
                </c:pt>
                <c:pt idx="17">
                  <c:v>0.9021497369</c:v>
                </c:pt>
                <c:pt idx="18">
                  <c:v>0.90363234280000004</c:v>
                </c:pt>
                <c:pt idx="19">
                  <c:v>0.90363234280000004</c:v>
                </c:pt>
                <c:pt idx="20">
                  <c:v>0.91944652800000004</c:v>
                </c:pt>
                <c:pt idx="21">
                  <c:v>0.9199407101</c:v>
                </c:pt>
                <c:pt idx="22">
                  <c:v>0.91228067869999996</c:v>
                </c:pt>
                <c:pt idx="23">
                  <c:v>0.90486782789999998</c:v>
                </c:pt>
                <c:pt idx="24">
                  <c:v>0.91697555779999995</c:v>
                </c:pt>
                <c:pt idx="25">
                  <c:v>0.91623425479999998</c:v>
                </c:pt>
                <c:pt idx="26">
                  <c:v>0.92265874150000005</c:v>
                </c:pt>
                <c:pt idx="27">
                  <c:v>0.92364716530000002</c:v>
                </c:pt>
                <c:pt idx="28">
                  <c:v>0.92389422659999998</c:v>
                </c:pt>
                <c:pt idx="29">
                  <c:v>0.92661231759999996</c:v>
                </c:pt>
                <c:pt idx="30">
                  <c:v>0.92117619510000004</c:v>
                </c:pt>
                <c:pt idx="31">
                  <c:v>0.93056583400000004</c:v>
                </c:pt>
                <c:pt idx="32">
                  <c:v>0.929330349</c:v>
                </c:pt>
                <c:pt idx="33">
                  <c:v>0.91870522499999996</c:v>
                </c:pt>
                <c:pt idx="34">
                  <c:v>0.91870522499999996</c:v>
                </c:pt>
                <c:pt idx="35">
                  <c:v>0.93575489519999999</c:v>
                </c:pt>
                <c:pt idx="36">
                  <c:v>0.92636519669999995</c:v>
                </c:pt>
                <c:pt idx="37">
                  <c:v>0.93699038030000004</c:v>
                </c:pt>
                <c:pt idx="38">
                  <c:v>0.92784780259999999</c:v>
                </c:pt>
                <c:pt idx="39">
                  <c:v>0.929330349</c:v>
                </c:pt>
                <c:pt idx="40">
                  <c:v>0.92537683250000002</c:v>
                </c:pt>
                <c:pt idx="41">
                  <c:v>0.93353098629999998</c:v>
                </c:pt>
                <c:pt idx="42">
                  <c:v>0.93353098629999998</c:v>
                </c:pt>
                <c:pt idx="43">
                  <c:v>0.93254262210000005</c:v>
                </c:pt>
                <c:pt idx="44">
                  <c:v>0.93106001620000001</c:v>
                </c:pt>
                <c:pt idx="45">
                  <c:v>0.93353098629999998</c:v>
                </c:pt>
                <c:pt idx="46">
                  <c:v>0.93303680420000001</c:v>
                </c:pt>
                <c:pt idx="47">
                  <c:v>0.93476647140000002</c:v>
                </c:pt>
                <c:pt idx="48">
                  <c:v>0.94267356400000002</c:v>
                </c:pt>
                <c:pt idx="49">
                  <c:v>0.93031877279999997</c:v>
                </c:pt>
                <c:pt idx="50">
                  <c:v>0.93254262210000005</c:v>
                </c:pt>
                <c:pt idx="51">
                  <c:v>0.94316780570000003</c:v>
                </c:pt>
                <c:pt idx="52">
                  <c:v>0.93427228929999995</c:v>
                </c:pt>
                <c:pt idx="53">
                  <c:v>0.945391655</c:v>
                </c:pt>
                <c:pt idx="54">
                  <c:v>0.93970841169999997</c:v>
                </c:pt>
                <c:pt idx="55">
                  <c:v>0.93526071310000003</c:v>
                </c:pt>
                <c:pt idx="56">
                  <c:v>0.93254262210000005</c:v>
                </c:pt>
                <c:pt idx="57">
                  <c:v>0.92117619510000004</c:v>
                </c:pt>
                <c:pt idx="58">
                  <c:v>0.93872004750000004</c:v>
                </c:pt>
                <c:pt idx="59">
                  <c:v>0.93970841169999997</c:v>
                </c:pt>
                <c:pt idx="60">
                  <c:v>0.94292068480000002</c:v>
                </c:pt>
                <c:pt idx="61">
                  <c:v>0.93402522799999999</c:v>
                </c:pt>
                <c:pt idx="62">
                  <c:v>0.9374845624</c:v>
                </c:pt>
                <c:pt idx="63">
                  <c:v>0.94292068480000002</c:v>
                </c:pt>
                <c:pt idx="64">
                  <c:v>0.94069683550000005</c:v>
                </c:pt>
                <c:pt idx="65">
                  <c:v>0.94217938180000005</c:v>
                </c:pt>
                <c:pt idx="66">
                  <c:v>0.94390904899999994</c:v>
                </c:pt>
                <c:pt idx="67">
                  <c:v>0.94020259380000004</c:v>
                </c:pt>
                <c:pt idx="68">
                  <c:v>0.94588583709999996</c:v>
                </c:pt>
                <c:pt idx="69">
                  <c:v>0.94292068480000002</c:v>
                </c:pt>
                <c:pt idx="70">
                  <c:v>0.93946135040000001</c:v>
                </c:pt>
                <c:pt idx="71">
                  <c:v>0.94242650269999995</c:v>
                </c:pt>
                <c:pt idx="72">
                  <c:v>0.94119101760000001</c:v>
                </c:pt>
                <c:pt idx="73">
                  <c:v>0.94465035200000003</c:v>
                </c:pt>
                <c:pt idx="74">
                  <c:v>0.94909811020000001</c:v>
                </c:pt>
                <c:pt idx="75">
                  <c:v>0.94020259380000004</c:v>
                </c:pt>
                <c:pt idx="76">
                  <c:v>0.9471213222</c:v>
                </c:pt>
                <c:pt idx="77">
                  <c:v>0.94440329069999995</c:v>
                </c:pt>
                <c:pt idx="78">
                  <c:v>0.94119101760000001</c:v>
                </c:pt>
                <c:pt idx="79">
                  <c:v>0.95428711180000003</c:v>
                </c:pt>
                <c:pt idx="80">
                  <c:v>0.94613295789999996</c:v>
                </c:pt>
                <c:pt idx="81">
                  <c:v>0.94959229229999997</c:v>
                </c:pt>
                <c:pt idx="82">
                  <c:v>0.95231032370000002</c:v>
                </c:pt>
                <c:pt idx="83">
                  <c:v>0.94514453409999999</c:v>
                </c:pt>
                <c:pt idx="84">
                  <c:v>0.94316780570000003</c:v>
                </c:pt>
                <c:pt idx="85">
                  <c:v>0.94810968640000004</c:v>
                </c:pt>
                <c:pt idx="86">
                  <c:v>0.94835680720000004</c:v>
                </c:pt>
                <c:pt idx="87">
                  <c:v>0.94934517149999997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557-4EDB-8EDF-7B5DA4F1009A}"/>
            </c:ext>
          </c:extLst>
        </c:ser>
        <c:ser>
          <c:idx val="2"/>
          <c:order val="2"/>
          <c:tx>
            <c:strRef>
              <c:f>Acc!$F$1</c:f>
              <c:strCache>
                <c:ptCount val="1"/>
                <c:pt idx="0">
                  <c:v>ResNet50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Acc!$A$2:$A$96</c:f>
              <c:numCache>
                <c:formatCode>General</c:formatCode>
                <c:ptCount val="9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</c:numCache>
            </c:numRef>
          </c:xVal>
          <c:yVal>
            <c:numRef>
              <c:f>Acc!$F$2:$F$96</c:f>
              <c:numCache>
                <c:formatCode>General</c:formatCode>
                <c:ptCount val="95"/>
                <c:pt idx="0">
                  <c:v>0.85958820579999995</c:v>
                </c:pt>
                <c:pt idx="1">
                  <c:v>0.92036718129999995</c:v>
                </c:pt>
                <c:pt idx="2">
                  <c:v>0.94368642570000005</c:v>
                </c:pt>
                <c:pt idx="3">
                  <c:v>0.95609027150000003</c:v>
                </c:pt>
                <c:pt idx="4">
                  <c:v>0.96005952360000002</c:v>
                </c:pt>
                <c:pt idx="5">
                  <c:v>0.97047877309999997</c:v>
                </c:pt>
                <c:pt idx="6">
                  <c:v>0.97097492220000003</c:v>
                </c:pt>
                <c:pt idx="7">
                  <c:v>0.97965765000000005</c:v>
                </c:pt>
                <c:pt idx="8">
                  <c:v>0.98213845489999996</c:v>
                </c:pt>
                <c:pt idx="9">
                  <c:v>0.98189032080000005</c:v>
                </c:pt>
                <c:pt idx="10">
                  <c:v>0.98610764740000001</c:v>
                </c:pt>
                <c:pt idx="11">
                  <c:v>0.98561149839999995</c:v>
                </c:pt>
                <c:pt idx="12">
                  <c:v>0.98734807970000005</c:v>
                </c:pt>
                <c:pt idx="13">
                  <c:v>0.98362690210000003</c:v>
                </c:pt>
                <c:pt idx="14">
                  <c:v>0.99255770440000002</c:v>
                </c:pt>
                <c:pt idx="15">
                  <c:v>0.99255770440000002</c:v>
                </c:pt>
                <c:pt idx="16">
                  <c:v>0.992805779</c:v>
                </c:pt>
                <c:pt idx="17">
                  <c:v>0.9950384498</c:v>
                </c:pt>
                <c:pt idx="18">
                  <c:v>0.99528652429999998</c:v>
                </c:pt>
                <c:pt idx="19">
                  <c:v>0.99404615159999998</c:v>
                </c:pt>
                <c:pt idx="20">
                  <c:v>0.99379807710000001</c:v>
                </c:pt>
                <c:pt idx="21">
                  <c:v>0.99553459879999995</c:v>
                </c:pt>
                <c:pt idx="22">
                  <c:v>0.99255770440000002</c:v>
                </c:pt>
                <c:pt idx="23">
                  <c:v>0.99603074790000001</c:v>
                </c:pt>
                <c:pt idx="24">
                  <c:v>0.99355000260000004</c:v>
                </c:pt>
                <c:pt idx="25">
                  <c:v>0.99652689699999997</c:v>
                </c:pt>
                <c:pt idx="26">
                  <c:v>0.99603074790000001</c:v>
                </c:pt>
                <c:pt idx="27">
                  <c:v>0.99553459879999995</c:v>
                </c:pt>
                <c:pt idx="28">
                  <c:v>0.99479037520000002</c:v>
                </c:pt>
                <c:pt idx="29">
                  <c:v>0.99528652429999998</c:v>
                </c:pt>
                <c:pt idx="30">
                  <c:v>0.99355000260000004</c:v>
                </c:pt>
                <c:pt idx="31">
                  <c:v>0.9972711205</c:v>
                </c:pt>
                <c:pt idx="32">
                  <c:v>0.99677497150000005</c:v>
                </c:pt>
                <c:pt idx="33">
                  <c:v>0.99801540369999997</c:v>
                </c:pt>
                <c:pt idx="34">
                  <c:v>0.99801540369999997</c:v>
                </c:pt>
                <c:pt idx="35">
                  <c:v>0.99900770189999999</c:v>
                </c:pt>
                <c:pt idx="36">
                  <c:v>0.99677497150000005</c:v>
                </c:pt>
                <c:pt idx="37">
                  <c:v>0.99603074790000001</c:v>
                </c:pt>
                <c:pt idx="38">
                  <c:v>0.99677497150000005</c:v>
                </c:pt>
                <c:pt idx="39">
                  <c:v>0.99578267340000004</c:v>
                </c:pt>
                <c:pt idx="40">
                  <c:v>0.99851155280000004</c:v>
                </c:pt>
                <c:pt idx="41">
                  <c:v>0.9977673292</c:v>
                </c:pt>
                <c:pt idx="42">
                  <c:v>0.99677497150000005</c:v>
                </c:pt>
                <c:pt idx="43">
                  <c:v>0.99826347829999995</c:v>
                </c:pt>
                <c:pt idx="44">
                  <c:v>0.99875962730000001</c:v>
                </c:pt>
                <c:pt idx="45">
                  <c:v>0.99801540369999997</c:v>
                </c:pt>
                <c:pt idx="46">
                  <c:v>0.99751925470000002</c:v>
                </c:pt>
                <c:pt idx="47">
                  <c:v>0.99702304600000002</c:v>
                </c:pt>
                <c:pt idx="48">
                  <c:v>0.99975192550000003</c:v>
                </c:pt>
                <c:pt idx="49">
                  <c:v>0.99925577639999996</c:v>
                </c:pt>
                <c:pt idx="50">
                  <c:v>0.9977673292</c:v>
                </c:pt>
                <c:pt idx="51">
                  <c:v>0.99801540369999997</c:v>
                </c:pt>
                <c:pt idx="52">
                  <c:v>0.9972711205</c:v>
                </c:pt>
                <c:pt idx="53">
                  <c:v>0.9972711205</c:v>
                </c:pt>
                <c:pt idx="54">
                  <c:v>0.99851155280000004</c:v>
                </c:pt>
                <c:pt idx="55">
                  <c:v>0.99875962730000001</c:v>
                </c:pt>
                <c:pt idx="56">
                  <c:v>0.99875962730000001</c:v>
                </c:pt>
                <c:pt idx="57">
                  <c:v>0.9972711205</c:v>
                </c:pt>
                <c:pt idx="58">
                  <c:v>0.99826347829999995</c:v>
                </c:pt>
                <c:pt idx="59">
                  <c:v>0.99826347829999995</c:v>
                </c:pt>
                <c:pt idx="60">
                  <c:v>0.99975192550000003</c:v>
                </c:pt>
                <c:pt idx="61">
                  <c:v>0.99975192550000003</c:v>
                </c:pt>
                <c:pt idx="62">
                  <c:v>0.99950385090000005</c:v>
                </c:pt>
                <c:pt idx="63">
                  <c:v>0.99925577639999996</c:v>
                </c:pt>
                <c:pt idx="64">
                  <c:v>0.9972711205</c:v>
                </c:pt>
                <c:pt idx="65">
                  <c:v>0.99925577639999996</c:v>
                </c:pt>
                <c:pt idx="66">
                  <c:v>0.99875962730000001</c:v>
                </c:pt>
                <c:pt idx="67">
                  <c:v>0.99875962730000001</c:v>
                </c:pt>
                <c:pt idx="68">
                  <c:v>0.99900770189999999</c:v>
                </c:pt>
                <c:pt idx="69">
                  <c:v>0.99950385090000005</c:v>
                </c:pt>
                <c:pt idx="70">
                  <c:v>0.99826347829999995</c:v>
                </c:pt>
                <c:pt idx="71">
                  <c:v>0.99826347829999995</c:v>
                </c:pt>
                <c:pt idx="72">
                  <c:v>0.99851155280000004</c:v>
                </c:pt>
                <c:pt idx="73">
                  <c:v>0.99900770189999999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557-4EDB-8EDF-7B5DA4F100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2944016"/>
        <c:axId val="1581503456"/>
      </c:scatterChart>
      <c:valAx>
        <c:axId val="1812944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81503456"/>
        <c:crosses val="autoZero"/>
        <c:crossBetween val="midCat"/>
      </c:valAx>
      <c:valAx>
        <c:axId val="1581503456"/>
        <c:scaling>
          <c:orientation val="minMax"/>
          <c:max val="1"/>
          <c:min val="0.6500000000000001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129440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400" b="0" i="0" u="none" strike="noStrike" baseline="0">
                <a:effectLst/>
              </a:rPr>
              <a:t>Valid_Categorical_Accuracy</a:t>
            </a:r>
            <a:r>
              <a:rPr lang="en-US" altLang="zh-TW" sz="1400" b="0" i="0" u="none" strike="noStrike" baseline="0"/>
              <a:t> 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Acc!$J$1</c:f>
              <c:strCache>
                <c:ptCount val="1"/>
                <c:pt idx="0">
                  <c:v>VGG16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Acc!$A$2:$A$96</c:f>
              <c:numCache>
                <c:formatCode>General</c:formatCode>
                <c:ptCount val="9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</c:numCache>
            </c:numRef>
          </c:xVal>
          <c:yVal>
            <c:numRef>
              <c:f>Acc!$J$2:$J$96</c:f>
              <c:numCache>
                <c:formatCode>General</c:formatCode>
                <c:ptCount val="95"/>
                <c:pt idx="0">
                  <c:v>0.73042619230000005</c:v>
                </c:pt>
                <c:pt idx="1">
                  <c:v>0.82854312659999996</c:v>
                </c:pt>
                <c:pt idx="2">
                  <c:v>0.85034686329999998</c:v>
                </c:pt>
                <c:pt idx="3">
                  <c:v>0.8662041426</c:v>
                </c:pt>
                <c:pt idx="4">
                  <c:v>0.87809711690000003</c:v>
                </c:pt>
                <c:pt idx="5">
                  <c:v>0.87413281200000004</c:v>
                </c:pt>
                <c:pt idx="6">
                  <c:v>0.86323094369999998</c:v>
                </c:pt>
                <c:pt idx="7">
                  <c:v>0.88107037539999999</c:v>
                </c:pt>
                <c:pt idx="8">
                  <c:v>0.89197224379999995</c:v>
                </c:pt>
                <c:pt idx="9">
                  <c:v>0.91278493400000005</c:v>
                </c:pt>
                <c:pt idx="10">
                  <c:v>0.85728442670000005</c:v>
                </c:pt>
                <c:pt idx="11">
                  <c:v>0.93260651829999996</c:v>
                </c:pt>
                <c:pt idx="12">
                  <c:v>0.88404363389999996</c:v>
                </c:pt>
                <c:pt idx="13">
                  <c:v>0.91972249750000001</c:v>
                </c:pt>
                <c:pt idx="14">
                  <c:v>0.90089195970000002</c:v>
                </c:pt>
                <c:pt idx="15">
                  <c:v>0.89197224379999995</c:v>
                </c:pt>
                <c:pt idx="16">
                  <c:v>0.89593654869999995</c:v>
                </c:pt>
                <c:pt idx="17">
                  <c:v>0.93161547180000004</c:v>
                </c:pt>
                <c:pt idx="18">
                  <c:v>0.9345887303</c:v>
                </c:pt>
                <c:pt idx="19">
                  <c:v>0.91278493400000005</c:v>
                </c:pt>
                <c:pt idx="20">
                  <c:v>0.93557977680000004</c:v>
                </c:pt>
                <c:pt idx="21">
                  <c:v>0.94152623410000003</c:v>
                </c:pt>
                <c:pt idx="22">
                  <c:v>0.9365708828</c:v>
                </c:pt>
                <c:pt idx="23">
                  <c:v>0.9425173402</c:v>
                </c:pt>
                <c:pt idx="24">
                  <c:v>0.94648164509999999</c:v>
                </c:pt>
                <c:pt idx="25">
                  <c:v>0.94747275109999995</c:v>
                </c:pt>
                <c:pt idx="26">
                  <c:v>0.93260651829999996</c:v>
                </c:pt>
                <c:pt idx="27">
                  <c:v>0.91774034500000001</c:v>
                </c:pt>
                <c:pt idx="28">
                  <c:v>0.90485626460000002</c:v>
                </c:pt>
                <c:pt idx="29">
                  <c:v>0.94846379759999999</c:v>
                </c:pt>
                <c:pt idx="30">
                  <c:v>0.94945490359999996</c:v>
                </c:pt>
                <c:pt idx="31">
                  <c:v>0.94350844619999996</c:v>
                </c:pt>
                <c:pt idx="32">
                  <c:v>0.94945490359999996</c:v>
                </c:pt>
                <c:pt idx="33">
                  <c:v>0.93161547180000004</c:v>
                </c:pt>
                <c:pt idx="34">
                  <c:v>0.92467790839999997</c:v>
                </c:pt>
                <c:pt idx="35">
                  <c:v>0.95540136099999995</c:v>
                </c:pt>
                <c:pt idx="36">
                  <c:v>0.93062436579999996</c:v>
                </c:pt>
                <c:pt idx="37">
                  <c:v>0.93756192920000003</c:v>
                </c:pt>
                <c:pt idx="38">
                  <c:v>0.94152623410000003</c:v>
                </c:pt>
                <c:pt idx="39">
                  <c:v>0.95242816210000003</c:v>
                </c:pt>
                <c:pt idx="40">
                  <c:v>0.96035677190000002</c:v>
                </c:pt>
                <c:pt idx="41">
                  <c:v>0.9345887303</c:v>
                </c:pt>
                <c:pt idx="42">
                  <c:v>0.93954408170000003</c:v>
                </c:pt>
                <c:pt idx="43">
                  <c:v>0.94846379759999999</c:v>
                </c:pt>
                <c:pt idx="44">
                  <c:v>0.94846379759999999</c:v>
                </c:pt>
                <c:pt idx="45">
                  <c:v>0.95242816210000003</c:v>
                </c:pt>
                <c:pt idx="46">
                  <c:v>0.95540136099999995</c:v>
                </c:pt>
                <c:pt idx="47">
                  <c:v>0.95639246700000002</c:v>
                </c:pt>
                <c:pt idx="48">
                  <c:v>0.9425173402</c:v>
                </c:pt>
                <c:pt idx="49">
                  <c:v>0.95540136099999995</c:v>
                </c:pt>
                <c:pt idx="50">
                  <c:v>0.9573835731</c:v>
                </c:pt>
                <c:pt idx="51">
                  <c:v>0.95936572549999999</c:v>
                </c:pt>
                <c:pt idx="52">
                  <c:v>0.95837461950000002</c:v>
                </c:pt>
                <c:pt idx="53">
                  <c:v>0.95837461950000002</c:v>
                </c:pt>
                <c:pt idx="54">
                  <c:v>0.95441031460000003</c:v>
                </c:pt>
                <c:pt idx="55">
                  <c:v>0.95441031460000003</c:v>
                </c:pt>
                <c:pt idx="56">
                  <c:v>0.9573835731</c:v>
                </c:pt>
                <c:pt idx="57">
                  <c:v>0.95441031460000003</c:v>
                </c:pt>
                <c:pt idx="58">
                  <c:v>0.94449949259999999</c:v>
                </c:pt>
                <c:pt idx="59">
                  <c:v>0.95143705609999996</c:v>
                </c:pt>
                <c:pt idx="60">
                  <c:v>0.93557977680000004</c:v>
                </c:pt>
                <c:pt idx="61">
                  <c:v>0.93260651829999996</c:v>
                </c:pt>
                <c:pt idx="62">
                  <c:v>0.96828544139999995</c:v>
                </c:pt>
                <c:pt idx="63">
                  <c:v>0.93756192920000003</c:v>
                </c:pt>
                <c:pt idx="64">
                  <c:v>0.95044600960000003</c:v>
                </c:pt>
                <c:pt idx="65">
                  <c:v>0.96531218289999998</c:v>
                </c:pt>
                <c:pt idx="66">
                  <c:v>0.95441031460000003</c:v>
                </c:pt>
                <c:pt idx="67">
                  <c:v>0.95639246700000002</c:v>
                </c:pt>
                <c:pt idx="68">
                  <c:v>0.94846379759999999</c:v>
                </c:pt>
                <c:pt idx="69">
                  <c:v>0.95639246700000002</c:v>
                </c:pt>
                <c:pt idx="70">
                  <c:v>0.95540136099999995</c:v>
                </c:pt>
                <c:pt idx="71">
                  <c:v>0.9573835731</c:v>
                </c:pt>
                <c:pt idx="72">
                  <c:v>0.95341920849999995</c:v>
                </c:pt>
                <c:pt idx="73">
                  <c:v>0.94747275109999995</c:v>
                </c:pt>
                <c:pt idx="74">
                  <c:v>0.96134787799999999</c:v>
                </c:pt>
                <c:pt idx="75">
                  <c:v>0.95540136099999995</c:v>
                </c:pt>
                <c:pt idx="76">
                  <c:v>0.95143705609999996</c:v>
                </c:pt>
                <c:pt idx="77">
                  <c:v>0.95044600960000003</c:v>
                </c:pt>
                <c:pt idx="78">
                  <c:v>0.95540136099999995</c:v>
                </c:pt>
                <c:pt idx="79">
                  <c:v>0.95143705609999996</c:v>
                </c:pt>
                <c:pt idx="80">
                  <c:v>0.95143705609999996</c:v>
                </c:pt>
                <c:pt idx="81">
                  <c:v>0.96035677190000002</c:v>
                </c:pt>
                <c:pt idx="82">
                  <c:v>0.96333003039999998</c:v>
                </c:pt>
                <c:pt idx="83">
                  <c:v>0.94945490359999996</c:v>
                </c:pt>
                <c:pt idx="84">
                  <c:v>0.96630328889999995</c:v>
                </c:pt>
                <c:pt idx="85">
                  <c:v>0.96134787799999999</c:v>
                </c:pt>
                <c:pt idx="86">
                  <c:v>0.96531218289999998</c:v>
                </c:pt>
                <c:pt idx="87">
                  <c:v>0.96531218289999998</c:v>
                </c:pt>
                <c:pt idx="88">
                  <c:v>0.96134787799999999</c:v>
                </c:pt>
                <c:pt idx="89">
                  <c:v>0.95341920849999995</c:v>
                </c:pt>
                <c:pt idx="90">
                  <c:v>0.96531218289999998</c:v>
                </c:pt>
                <c:pt idx="91">
                  <c:v>0.9573835731</c:v>
                </c:pt>
                <c:pt idx="92">
                  <c:v>0.95341920849999995</c:v>
                </c:pt>
                <c:pt idx="93">
                  <c:v>0.95540136099999995</c:v>
                </c:pt>
                <c:pt idx="94">
                  <c:v>0.94648164509999999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FFE-4194-B6D9-8C7490672A2E}"/>
            </c:ext>
          </c:extLst>
        </c:ser>
        <c:ser>
          <c:idx val="1"/>
          <c:order val="1"/>
          <c:tx>
            <c:strRef>
              <c:f>Acc!$K$1</c:f>
              <c:strCache>
                <c:ptCount val="1"/>
                <c:pt idx="0">
                  <c:v>InceptionV3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Acc!$A$2:$A$96</c:f>
              <c:numCache>
                <c:formatCode>General</c:formatCode>
                <c:ptCount val="9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</c:numCache>
            </c:numRef>
          </c:xVal>
          <c:yVal>
            <c:numRef>
              <c:f>Acc!$K$2:$K$96</c:f>
              <c:numCache>
                <c:formatCode>General</c:formatCode>
                <c:ptCount val="95"/>
                <c:pt idx="0">
                  <c:v>0.315163523</c:v>
                </c:pt>
                <c:pt idx="1">
                  <c:v>0.32011893390000001</c:v>
                </c:pt>
                <c:pt idx="2">
                  <c:v>0.41030722860000002</c:v>
                </c:pt>
                <c:pt idx="3">
                  <c:v>0.32408323880000001</c:v>
                </c:pt>
                <c:pt idx="4">
                  <c:v>0.65312188859999998</c:v>
                </c:pt>
                <c:pt idx="5">
                  <c:v>0.77700692419999995</c:v>
                </c:pt>
                <c:pt idx="6">
                  <c:v>0.77006936069999998</c:v>
                </c:pt>
                <c:pt idx="7">
                  <c:v>0.74033695460000004</c:v>
                </c:pt>
                <c:pt idx="8">
                  <c:v>0.73538154359999997</c:v>
                </c:pt>
                <c:pt idx="9">
                  <c:v>0.75619423389999996</c:v>
                </c:pt>
                <c:pt idx="10">
                  <c:v>0.75322103500000004</c:v>
                </c:pt>
                <c:pt idx="11">
                  <c:v>0.87809711690000003</c:v>
                </c:pt>
                <c:pt idx="12">
                  <c:v>0.79286420349999998</c:v>
                </c:pt>
                <c:pt idx="13">
                  <c:v>0.83448958399999995</c:v>
                </c:pt>
                <c:pt idx="14">
                  <c:v>0.89098119740000004</c:v>
                </c:pt>
                <c:pt idx="15">
                  <c:v>0.82358771559999999</c:v>
                </c:pt>
                <c:pt idx="16">
                  <c:v>0.8850346804</c:v>
                </c:pt>
                <c:pt idx="17">
                  <c:v>0.72249752280000001</c:v>
                </c:pt>
                <c:pt idx="18">
                  <c:v>0.87512385849999996</c:v>
                </c:pt>
                <c:pt idx="19">
                  <c:v>0.93062436579999996</c:v>
                </c:pt>
                <c:pt idx="20">
                  <c:v>0.87611496450000004</c:v>
                </c:pt>
                <c:pt idx="21">
                  <c:v>0.77403372530000003</c:v>
                </c:pt>
                <c:pt idx="22">
                  <c:v>0.77998018260000002</c:v>
                </c:pt>
                <c:pt idx="23">
                  <c:v>0.89692765470000002</c:v>
                </c:pt>
                <c:pt idx="24">
                  <c:v>0.70961350199999995</c:v>
                </c:pt>
                <c:pt idx="25">
                  <c:v>0.879088223</c:v>
                </c:pt>
                <c:pt idx="26">
                  <c:v>0.90683847669999995</c:v>
                </c:pt>
                <c:pt idx="27">
                  <c:v>0.61248761419999997</c:v>
                </c:pt>
                <c:pt idx="28">
                  <c:v>0.89395439619999995</c:v>
                </c:pt>
                <c:pt idx="29">
                  <c:v>0.69672942159999995</c:v>
                </c:pt>
                <c:pt idx="30">
                  <c:v>0.90782952309999998</c:v>
                </c:pt>
                <c:pt idx="31">
                  <c:v>0.84440040589999998</c:v>
                </c:pt>
                <c:pt idx="32">
                  <c:v>0.81863230470000004</c:v>
                </c:pt>
                <c:pt idx="33">
                  <c:v>0.83944499490000002</c:v>
                </c:pt>
                <c:pt idx="34">
                  <c:v>0.91674923900000005</c:v>
                </c:pt>
                <c:pt idx="35">
                  <c:v>0.90188306569999999</c:v>
                </c:pt>
                <c:pt idx="36">
                  <c:v>0.90188306569999999</c:v>
                </c:pt>
                <c:pt idx="37">
                  <c:v>0.87809711690000003</c:v>
                </c:pt>
                <c:pt idx="38">
                  <c:v>0.92071360349999998</c:v>
                </c:pt>
                <c:pt idx="39">
                  <c:v>0.79980176690000004</c:v>
                </c:pt>
                <c:pt idx="40">
                  <c:v>0.8067393303</c:v>
                </c:pt>
                <c:pt idx="41">
                  <c:v>0.6917740107</c:v>
                </c:pt>
                <c:pt idx="42">
                  <c:v>0.91873139140000004</c:v>
                </c:pt>
                <c:pt idx="43">
                  <c:v>0.81665015220000003</c:v>
                </c:pt>
                <c:pt idx="44">
                  <c:v>0.89890980720000002</c:v>
                </c:pt>
                <c:pt idx="45">
                  <c:v>0.85926657920000005</c:v>
                </c:pt>
                <c:pt idx="46">
                  <c:v>0.88404363389999996</c:v>
                </c:pt>
                <c:pt idx="47">
                  <c:v>0.91377604010000002</c:v>
                </c:pt>
                <c:pt idx="48">
                  <c:v>0.68285429480000004</c:v>
                </c:pt>
                <c:pt idx="49">
                  <c:v>0.80574828389999997</c:v>
                </c:pt>
                <c:pt idx="50">
                  <c:v>0.7621407509</c:v>
                </c:pt>
                <c:pt idx="51">
                  <c:v>0.88800793889999996</c:v>
                </c:pt>
                <c:pt idx="52">
                  <c:v>0.93359762430000004</c:v>
                </c:pt>
                <c:pt idx="53">
                  <c:v>0.70961350199999995</c:v>
                </c:pt>
                <c:pt idx="54">
                  <c:v>0.89296334980000003</c:v>
                </c:pt>
                <c:pt idx="55">
                  <c:v>0.85629338030000002</c:v>
                </c:pt>
                <c:pt idx="56">
                  <c:v>0.868186295</c:v>
                </c:pt>
                <c:pt idx="57">
                  <c:v>0.78097122910000005</c:v>
                </c:pt>
                <c:pt idx="58">
                  <c:v>0.85827553270000001</c:v>
                </c:pt>
                <c:pt idx="59">
                  <c:v>0.8771060705</c:v>
                </c:pt>
                <c:pt idx="60">
                  <c:v>0.88899898529999999</c:v>
                </c:pt>
                <c:pt idx="61">
                  <c:v>0.66005945210000005</c:v>
                </c:pt>
                <c:pt idx="62">
                  <c:v>0.81466799970000003</c:v>
                </c:pt>
                <c:pt idx="63">
                  <c:v>0.93062436579999996</c:v>
                </c:pt>
                <c:pt idx="64">
                  <c:v>0.747274518</c:v>
                </c:pt>
                <c:pt idx="65">
                  <c:v>0.93161547180000004</c:v>
                </c:pt>
                <c:pt idx="66">
                  <c:v>0.70564913750000002</c:v>
                </c:pt>
                <c:pt idx="67">
                  <c:v>0.78592664000000001</c:v>
                </c:pt>
                <c:pt idx="68">
                  <c:v>0.77700692419999995</c:v>
                </c:pt>
                <c:pt idx="69">
                  <c:v>0.63230919839999999</c:v>
                </c:pt>
                <c:pt idx="70">
                  <c:v>0.68285429480000004</c:v>
                </c:pt>
                <c:pt idx="71">
                  <c:v>0.92864221329999996</c:v>
                </c:pt>
                <c:pt idx="72">
                  <c:v>0.85728442670000005</c:v>
                </c:pt>
                <c:pt idx="73">
                  <c:v>0.88404363389999996</c:v>
                </c:pt>
                <c:pt idx="74">
                  <c:v>0.90386521819999999</c:v>
                </c:pt>
                <c:pt idx="75">
                  <c:v>0.90882062910000005</c:v>
                </c:pt>
                <c:pt idx="76">
                  <c:v>0.76114964490000003</c:v>
                </c:pt>
                <c:pt idx="77">
                  <c:v>0.7621407509</c:v>
                </c:pt>
                <c:pt idx="78">
                  <c:v>0.66501486300000001</c:v>
                </c:pt>
                <c:pt idx="79">
                  <c:v>0.92269575599999998</c:v>
                </c:pt>
                <c:pt idx="80">
                  <c:v>0.93557977680000004</c:v>
                </c:pt>
                <c:pt idx="81">
                  <c:v>0.82854312659999996</c:v>
                </c:pt>
                <c:pt idx="82">
                  <c:v>0.9365708828</c:v>
                </c:pt>
                <c:pt idx="83">
                  <c:v>0.91377604010000002</c:v>
                </c:pt>
                <c:pt idx="84">
                  <c:v>0.88206142190000003</c:v>
                </c:pt>
                <c:pt idx="85">
                  <c:v>0.91972249750000001</c:v>
                </c:pt>
                <c:pt idx="86">
                  <c:v>0.85827553270000001</c:v>
                </c:pt>
                <c:pt idx="87">
                  <c:v>0.80376613139999997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FFE-4194-B6D9-8C7490672A2E}"/>
            </c:ext>
          </c:extLst>
        </c:ser>
        <c:ser>
          <c:idx val="2"/>
          <c:order val="2"/>
          <c:tx>
            <c:strRef>
              <c:f>Acc!$L$1</c:f>
              <c:strCache>
                <c:ptCount val="1"/>
                <c:pt idx="0">
                  <c:v>ResNet50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Acc!$A$2:$A$96</c:f>
              <c:numCache>
                <c:formatCode>General</c:formatCode>
                <c:ptCount val="9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</c:numCache>
            </c:numRef>
          </c:xVal>
          <c:yVal>
            <c:numRef>
              <c:f>Acc!$L$2:$L$96</c:f>
              <c:numCache>
                <c:formatCode>General</c:formatCode>
                <c:ptCount val="95"/>
                <c:pt idx="0">
                  <c:v>0.1944444478</c:v>
                </c:pt>
                <c:pt idx="1">
                  <c:v>0.1894841343</c:v>
                </c:pt>
                <c:pt idx="2">
                  <c:v>0.73214286569999998</c:v>
                </c:pt>
                <c:pt idx="3">
                  <c:v>0.94047617910000003</c:v>
                </c:pt>
                <c:pt idx="4">
                  <c:v>0.95436507459999997</c:v>
                </c:pt>
                <c:pt idx="5">
                  <c:v>0.972222209</c:v>
                </c:pt>
                <c:pt idx="6">
                  <c:v>0.98313492540000003</c:v>
                </c:pt>
                <c:pt idx="7">
                  <c:v>0.96031743290000005</c:v>
                </c:pt>
                <c:pt idx="8">
                  <c:v>0.98313492540000003</c:v>
                </c:pt>
                <c:pt idx="9">
                  <c:v>0.98511904480000001</c:v>
                </c:pt>
                <c:pt idx="10">
                  <c:v>0.98710316419999999</c:v>
                </c:pt>
                <c:pt idx="11">
                  <c:v>0.98115080600000004</c:v>
                </c:pt>
                <c:pt idx="12">
                  <c:v>0.98611110449999995</c:v>
                </c:pt>
                <c:pt idx="13">
                  <c:v>0.98611110449999995</c:v>
                </c:pt>
                <c:pt idx="14">
                  <c:v>0.96428573129999995</c:v>
                </c:pt>
                <c:pt idx="15">
                  <c:v>0.98611110449999995</c:v>
                </c:pt>
                <c:pt idx="16">
                  <c:v>0.93452382089999997</c:v>
                </c:pt>
                <c:pt idx="17">
                  <c:v>0.98710316419999999</c:v>
                </c:pt>
                <c:pt idx="18">
                  <c:v>0.98809522390000004</c:v>
                </c:pt>
                <c:pt idx="19">
                  <c:v>0.99107140299999996</c:v>
                </c:pt>
                <c:pt idx="20">
                  <c:v>0.98809522390000004</c:v>
                </c:pt>
                <c:pt idx="21">
                  <c:v>0.98611110449999995</c:v>
                </c:pt>
                <c:pt idx="22">
                  <c:v>0.93353176120000003</c:v>
                </c:pt>
                <c:pt idx="23">
                  <c:v>0.8531746268</c:v>
                </c:pt>
                <c:pt idx="24">
                  <c:v>0.98511904480000001</c:v>
                </c:pt>
                <c:pt idx="25">
                  <c:v>0.98710316419999999</c:v>
                </c:pt>
                <c:pt idx="26">
                  <c:v>0.98908728359999998</c:v>
                </c:pt>
                <c:pt idx="27">
                  <c:v>0.89087301490000004</c:v>
                </c:pt>
                <c:pt idx="28">
                  <c:v>0.97123014929999996</c:v>
                </c:pt>
                <c:pt idx="29">
                  <c:v>0.98313492540000003</c:v>
                </c:pt>
                <c:pt idx="30">
                  <c:v>0.99107140299999996</c:v>
                </c:pt>
                <c:pt idx="31">
                  <c:v>0.98908728359999998</c:v>
                </c:pt>
                <c:pt idx="32">
                  <c:v>0.99107140299999996</c:v>
                </c:pt>
                <c:pt idx="33">
                  <c:v>0.98809522390000004</c:v>
                </c:pt>
                <c:pt idx="34">
                  <c:v>0.98611110449999995</c:v>
                </c:pt>
                <c:pt idx="35">
                  <c:v>0.99107140299999996</c:v>
                </c:pt>
                <c:pt idx="36">
                  <c:v>0.9781746268</c:v>
                </c:pt>
                <c:pt idx="37">
                  <c:v>0.98611110449999995</c:v>
                </c:pt>
                <c:pt idx="38">
                  <c:v>0.91765874619999999</c:v>
                </c:pt>
                <c:pt idx="39">
                  <c:v>0.98908728359999998</c:v>
                </c:pt>
                <c:pt idx="40">
                  <c:v>0.98809522390000004</c:v>
                </c:pt>
                <c:pt idx="41">
                  <c:v>0.99305558199999999</c:v>
                </c:pt>
                <c:pt idx="42">
                  <c:v>0.98313492540000003</c:v>
                </c:pt>
                <c:pt idx="43">
                  <c:v>0.99007934330000003</c:v>
                </c:pt>
                <c:pt idx="44">
                  <c:v>0.840277791</c:v>
                </c:pt>
                <c:pt idx="45">
                  <c:v>0.98809522390000004</c:v>
                </c:pt>
                <c:pt idx="46">
                  <c:v>0.98710316419999999</c:v>
                </c:pt>
                <c:pt idx="47">
                  <c:v>0.98809522390000004</c:v>
                </c:pt>
                <c:pt idx="48">
                  <c:v>0.99007934330000003</c:v>
                </c:pt>
                <c:pt idx="49">
                  <c:v>0.98710316419999999</c:v>
                </c:pt>
                <c:pt idx="50">
                  <c:v>0.98015874619999999</c:v>
                </c:pt>
                <c:pt idx="51">
                  <c:v>0.98809522390000004</c:v>
                </c:pt>
                <c:pt idx="52">
                  <c:v>0.99007934330000003</c:v>
                </c:pt>
                <c:pt idx="53">
                  <c:v>0.98809522390000004</c:v>
                </c:pt>
                <c:pt idx="54">
                  <c:v>0.99206346270000001</c:v>
                </c:pt>
                <c:pt idx="55">
                  <c:v>0.98908728359999998</c:v>
                </c:pt>
                <c:pt idx="56">
                  <c:v>0.99107140299999996</c:v>
                </c:pt>
                <c:pt idx="57">
                  <c:v>0.99007934330000003</c:v>
                </c:pt>
                <c:pt idx="58">
                  <c:v>0.98908728359999998</c:v>
                </c:pt>
                <c:pt idx="59">
                  <c:v>0.99107140299999996</c:v>
                </c:pt>
                <c:pt idx="60">
                  <c:v>0.99206346270000001</c:v>
                </c:pt>
                <c:pt idx="61">
                  <c:v>0.99107140299999996</c:v>
                </c:pt>
                <c:pt idx="62">
                  <c:v>0.98809522390000004</c:v>
                </c:pt>
                <c:pt idx="63">
                  <c:v>0.99206346270000001</c:v>
                </c:pt>
                <c:pt idx="64">
                  <c:v>0.99107140299999996</c:v>
                </c:pt>
                <c:pt idx="65">
                  <c:v>0.99107140299999996</c:v>
                </c:pt>
                <c:pt idx="66">
                  <c:v>0.98809522390000004</c:v>
                </c:pt>
                <c:pt idx="67">
                  <c:v>0.98908728359999998</c:v>
                </c:pt>
                <c:pt idx="68">
                  <c:v>0.99107140299999996</c:v>
                </c:pt>
                <c:pt idx="69">
                  <c:v>0.98908728359999998</c:v>
                </c:pt>
                <c:pt idx="70">
                  <c:v>0.99206346270000001</c:v>
                </c:pt>
                <c:pt idx="71">
                  <c:v>0.98908728359999998</c:v>
                </c:pt>
                <c:pt idx="72">
                  <c:v>0.98908728359999998</c:v>
                </c:pt>
                <c:pt idx="73">
                  <c:v>0.99107140299999996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FFE-4194-B6D9-8C7490672A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2922416"/>
        <c:axId val="1580765728"/>
      </c:scatterChart>
      <c:valAx>
        <c:axId val="1812922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80765728"/>
        <c:crosses val="autoZero"/>
        <c:crossBetween val="midCat"/>
      </c:valAx>
      <c:valAx>
        <c:axId val="1580765728"/>
        <c:scaling>
          <c:orientation val="minMax"/>
          <c:max val="1"/>
          <c:min val="0.1500000000000000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129224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Loss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Loss!$D$1</c:f>
              <c:strCache>
                <c:ptCount val="1"/>
                <c:pt idx="0">
                  <c:v>VGG16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Loss!$A$2:$A$96</c:f>
              <c:numCache>
                <c:formatCode>General</c:formatCode>
                <c:ptCount val="9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</c:numCache>
            </c:numRef>
          </c:xVal>
          <c:yVal>
            <c:numRef>
              <c:f>Loss!$D$2:$D$96</c:f>
              <c:numCache>
                <c:formatCode>General</c:formatCode>
                <c:ptCount val="95"/>
                <c:pt idx="0">
                  <c:v>0.6560303569</c:v>
                </c:pt>
                <c:pt idx="1">
                  <c:v>0.3634939492</c:v>
                </c:pt>
                <c:pt idx="2">
                  <c:v>0.29475599530000002</c:v>
                </c:pt>
                <c:pt idx="3">
                  <c:v>0.25163039570000001</c:v>
                </c:pt>
                <c:pt idx="4">
                  <c:v>0.23259465400000001</c:v>
                </c:pt>
                <c:pt idx="5">
                  <c:v>0.20876431470000001</c:v>
                </c:pt>
                <c:pt idx="6">
                  <c:v>0.19902664419999999</c:v>
                </c:pt>
                <c:pt idx="7">
                  <c:v>0.18430243430000001</c:v>
                </c:pt>
                <c:pt idx="8">
                  <c:v>0.18898794050000001</c:v>
                </c:pt>
                <c:pt idx="9">
                  <c:v>0.18397137520000001</c:v>
                </c:pt>
                <c:pt idx="10">
                  <c:v>0.1722595841</c:v>
                </c:pt>
                <c:pt idx="11">
                  <c:v>0.1654118896</c:v>
                </c:pt>
                <c:pt idx="12">
                  <c:v>0.16283035279999999</c:v>
                </c:pt>
                <c:pt idx="13">
                  <c:v>0.14618933200000001</c:v>
                </c:pt>
                <c:pt idx="14">
                  <c:v>0.1427553147</c:v>
                </c:pt>
                <c:pt idx="15">
                  <c:v>0.1249561906</c:v>
                </c:pt>
                <c:pt idx="16">
                  <c:v>0.1372894794</c:v>
                </c:pt>
                <c:pt idx="17">
                  <c:v>0.14266423880000001</c:v>
                </c:pt>
                <c:pt idx="18">
                  <c:v>0.1145808026</c:v>
                </c:pt>
                <c:pt idx="19">
                  <c:v>0.1131932512</c:v>
                </c:pt>
                <c:pt idx="20">
                  <c:v>9.6926838160000001E-2</c:v>
                </c:pt>
                <c:pt idx="21">
                  <c:v>0.100314714</c:v>
                </c:pt>
                <c:pt idx="22">
                  <c:v>8.874766529E-2</c:v>
                </c:pt>
                <c:pt idx="23">
                  <c:v>9.4210647049999999E-2</c:v>
                </c:pt>
                <c:pt idx="24">
                  <c:v>9.2502497140000001E-2</c:v>
                </c:pt>
                <c:pt idx="25">
                  <c:v>8.4783852100000001E-2</c:v>
                </c:pt>
                <c:pt idx="26">
                  <c:v>0.1093778834</c:v>
                </c:pt>
                <c:pt idx="27">
                  <c:v>0.1061994359</c:v>
                </c:pt>
                <c:pt idx="28">
                  <c:v>8.6050108080000007E-2</c:v>
                </c:pt>
                <c:pt idx="29">
                  <c:v>8.1734053789999997E-2</c:v>
                </c:pt>
                <c:pt idx="30">
                  <c:v>8.0896511670000004E-2</c:v>
                </c:pt>
                <c:pt idx="31">
                  <c:v>8.5969895120000001E-2</c:v>
                </c:pt>
                <c:pt idx="32">
                  <c:v>8.1923939289999997E-2</c:v>
                </c:pt>
                <c:pt idx="33">
                  <c:v>6.9704845550000005E-2</c:v>
                </c:pt>
                <c:pt idx="34">
                  <c:v>7.5087472799999999E-2</c:v>
                </c:pt>
                <c:pt idx="35">
                  <c:v>6.6690579060000005E-2</c:v>
                </c:pt>
                <c:pt idx="36">
                  <c:v>7.9151950779999994E-2</c:v>
                </c:pt>
                <c:pt idx="37">
                  <c:v>8.9522868389999996E-2</c:v>
                </c:pt>
                <c:pt idx="38">
                  <c:v>7.7252313490000002E-2</c:v>
                </c:pt>
                <c:pt idx="39">
                  <c:v>7.1712598200000005E-2</c:v>
                </c:pt>
                <c:pt idx="40">
                  <c:v>6.8391382690000002E-2</c:v>
                </c:pt>
                <c:pt idx="41">
                  <c:v>6.7785933610000002E-2</c:v>
                </c:pt>
                <c:pt idx="42">
                  <c:v>6.1347424980000002E-2</c:v>
                </c:pt>
                <c:pt idx="43">
                  <c:v>7.3708765209999999E-2</c:v>
                </c:pt>
                <c:pt idx="44">
                  <c:v>6.6329292949999993E-2</c:v>
                </c:pt>
                <c:pt idx="45">
                  <c:v>7.5939193370000005E-2</c:v>
                </c:pt>
                <c:pt idx="46">
                  <c:v>6.5183281900000001E-2</c:v>
                </c:pt>
                <c:pt idx="47">
                  <c:v>6.777784228E-2</c:v>
                </c:pt>
                <c:pt idx="48">
                  <c:v>5.5659879000000002E-2</c:v>
                </c:pt>
                <c:pt idx="49">
                  <c:v>6.8599581719999997E-2</c:v>
                </c:pt>
                <c:pt idx="50">
                  <c:v>5.9911638500000003E-2</c:v>
                </c:pt>
                <c:pt idx="51">
                  <c:v>5.1995657379999997E-2</c:v>
                </c:pt>
                <c:pt idx="52">
                  <c:v>4.9671277399999998E-2</c:v>
                </c:pt>
                <c:pt idx="53">
                  <c:v>5.6233778599999999E-2</c:v>
                </c:pt>
                <c:pt idx="54">
                  <c:v>4.599862918E-2</c:v>
                </c:pt>
                <c:pt idx="55">
                  <c:v>5.9001371259999998E-2</c:v>
                </c:pt>
                <c:pt idx="56">
                  <c:v>5.8881185949999998E-2</c:v>
                </c:pt>
                <c:pt idx="57">
                  <c:v>5.0715625290000003E-2</c:v>
                </c:pt>
                <c:pt idx="58">
                  <c:v>5.3594160830000001E-2</c:v>
                </c:pt>
                <c:pt idx="59">
                  <c:v>4.6139612789999999E-2</c:v>
                </c:pt>
                <c:pt idx="60">
                  <c:v>4.4345278289999998E-2</c:v>
                </c:pt>
                <c:pt idx="61">
                  <c:v>3.6346331240000002E-2</c:v>
                </c:pt>
                <c:pt idx="62">
                  <c:v>4.2355142530000001E-2</c:v>
                </c:pt>
                <c:pt idx="63">
                  <c:v>5.2110157910000003E-2</c:v>
                </c:pt>
                <c:pt idx="64">
                  <c:v>6.2244933099999997E-2</c:v>
                </c:pt>
                <c:pt idx="65">
                  <c:v>6.1359934509999998E-2</c:v>
                </c:pt>
                <c:pt idx="66">
                  <c:v>4.0855430069999997E-2</c:v>
                </c:pt>
                <c:pt idx="67">
                  <c:v>5.402228236E-2</c:v>
                </c:pt>
                <c:pt idx="68">
                  <c:v>4.8327971249999997E-2</c:v>
                </c:pt>
                <c:pt idx="69">
                  <c:v>3.9304386820000002E-2</c:v>
                </c:pt>
                <c:pt idx="70">
                  <c:v>5.3059890870000001E-2</c:v>
                </c:pt>
                <c:pt idx="71">
                  <c:v>4.4650770720000003E-2</c:v>
                </c:pt>
                <c:pt idx="72">
                  <c:v>4.1197478769999997E-2</c:v>
                </c:pt>
                <c:pt idx="73">
                  <c:v>5.4926574229999997E-2</c:v>
                </c:pt>
                <c:pt idx="74">
                  <c:v>3.9594128729999997E-2</c:v>
                </c:pt>
                <c:pt idx="75">
                  <c:v>4.0262442080000002E-2</c:v>
                </c:pt>
                <c:pt idx="76">
                  <c:v>3.3166248349999997E-2</c:v>
                </c:pt>
                <c:pt idx="77">
                  <c:v>3.6709450189999999E-2</c:v>
                </c:pt>
                <c:pt idx="78">
                  <c:v>5.3427297620000001E-2</c:v>
                </c:pt>
                <c:pt idx="79">
                  <c:v>4.5680258420000001E-2</c:v>
                </c:pt>
                <c:pt idx="80">
                  <c:v>4.4509641830000002E-2</c:v>
                </c:pt>
                <c:pt idx="81">
                  <c:v>4.3556082990000002E-2</c:v>
                </c:pt>
                <c:pt idx="82">
                  <c:v>4.007489979E-2</c:v>
                </c:pt>
                <c:pt idx="83">
                  <c:v>4.6436477449999999E-2</c:v>
                </c:pt>
                <c:pt idx="84">
                  <c:v>3.5312317310000001E-2</c:v>
                </c:pt>
                <c:pt idx="85">
                  <c:v>3.4991905089999997E-2</c:v>
                </c:pt>
                <c:pt idx="86">
                  <c:v>2.8526118029999999E-2</c:v>
                </c:pt>
                <c:pt idx="87">
                  <c:v>3.2679464669999998E-2</c:v>
                </c:pt>
                <c:pt idx="88">
                  <c:v>4.3502017859999999E-2</c:v>
                </c:pt>
                <c:pt idx="89">
                  <c:v>3.0289338900000001E-2</c:v>
                </c:pt>
                <c:pt idx="90">
                  <c:v>2.6864582670000001E-2</c:v>
                </c:pt>
                <c:pt idx="91">
                  <c:v>2.8415974229999998E-2</c:v>
                </c:pt>
                <c:pt idx="92">
                  <c:v>3.5871818659999999E-2</c:v>
                </c:pt>
                <c:pt idx="93">
                  <c:v>3.8344569500000002E-2</c:v>
                </c:pt>
                <c:pt idx="94">
                  <c:v>3.5789329559999999E-2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189-4EF9-8FFF-6E89C90C099B}"/>
            </c:ext>
          </c:extLst>
        </c:ser>
        <c:ser>
          <c:idx val="1"/>
          <c:order val="1"/>
          <c:tx>
            <c:strRef>
              <c:f>Loss!$E$1</c:f>
              <c:strCache>
                <c:ptCount val="1"/>
                <c:pt idx="0">
                  <c:v>InceptionV3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Loss!$A$2:$A$96</c:f>
              <c:numCache>
                <c:formatCode>General</c:formatCode>
                <c:ptCount val="9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</c:numCache>
            </c:numRef>
          </c:xVal>
          <c:yVal>
            <c:numRef>
              <c:f>Loss!$E$2:$E$96</c:f>
              <c:numCache>
                <c:formatCode>General</c:formatCode>
                <c:ptCount val="95"/>
                <c:pt idx="0">
                  <c:v>0.81869220730000003</c:v>
                </c:pt>
                <c:pt idx="1">
                  <c:v>0.53042334319999995</c:v>
                </c:pt>
                <c:pt idx="2">
                  <c:v>0.44579091669999998</c:v>
                </c:pt>
                <c:pt idx="3">
                  <c:v>0.41742858290000001</c:v>
                </c:pt>
                <c:pt idx="4">
                  <c:v>0.39262035490000002</c:v>
                </c:pt>
                <c:pt idx="5">
                  <c:v>0.36028593780000001</c:v>
                </c:pt>
                <c:pt idx="6">
                  <c:v>0.36926272510000002</c:v>
                </c:pt>
                <c:pt idx="7">
                  <c:v>0.3260151744</c:v>
                </c:pt>
                <c:pt idx="8">
                  <c:v>0.3157490194</c:v>
                </c:pt>
                <c:pt idx="9">
                  <c:v>0.29563990239999999</c:v>
                </c:pt>
                <c:pt idx="10">
                  <c:v>0.31483340259999998</c:v>
                </c:pt>
                <c:pt idx="11">
                  <c:v>0.3199472129</c:v>
                </c:pt>
                <c:pt idx="12">
                  <c:v>0.29353579880000003</c:v>
                </c:pt>
                <c:pt idx="13">
                  <c:v>0.28079590199999999</c:v>
                </c:pt>
                <c:pt idx="14">
                  <c:v>0.25936877730000002</c:v>
                </c:pt>
                <c:pt idx="15">
                  <c:v>0.27214729789999997</c:v>
                </c:pt>
                <c:pt idx="16">
                  <c:v>0.26585644479999998</c:v>
                </c:pt>
                <c:pt idx="17">
                  <c:v>0.26994633670000001</c:v>
                </c:pt>
                <c:pt idx="18">
                  <c:v>0.2594133019</c:v>
                </c:pt>
                <c:pt idx="19">
                  <c:v>0.26464897389999997</c:v>
                </c:pt>
                <c:pt idx="20">
                  <c:v>0.23777772489999999</c:v>
                </c:pt>
                <c:pt idx="21">
                  <c:v>0.22573743760000001</c:v>
                </c:pt>
                <c:pt idx="22">
                  <c:v>0.24255110320000001</c:v>
                </c:pt>
                <c:pt idx="23">
                  <c:v>0.25187003610000003</c:v>
                </c:pt>
                <c:pt idx="24">
                  <c:v>0.23279197509999999</c:v>
                </c:pt>
                <c:pt idx="25">
                  <c:v>0.22280120849999999</c:v>
                </c:pt>
                <c:pt idx="26">
                  <c:v>0.21442838010000001</c:v>
                </c:pt>
                <c:pt idx="27">
                  <c:v>0.20648439230000001</c:v>
                </c:pt>
                <c:pt idx="28">
                  <c:v>0.21117264029999999</c:v>
                </c:pt>
                <c:pt idx="29">
                  <c:v>0.19891819359999999</c:v>
                </c:pt>
                <c:pt idx="30">
                  <c:v>0.21060216430000001</c:v>
                </c:pt>
                <c:pt idx="31">
                  <c:v>0.1941273063</c:v>
                </c:pt>
                <c:pt idx="32">
                  <c:v>0.20142805580000001</c:v>
                </c:pt>
                <c:pt idx="33">
                  <c:v>0.21393196279999999</c:v>
                </c:pt>
                <c:pt idx="34">
                  <c:v>0.2184155881</c:v>
                </c:pt>
                <c:pt idx="35">
                  <c:v>0.19522978369999999</c:v>
                </c:pt>
                <c:pt idx="36">
                  <c:v>0.19869914650000001</c:v>
                </c:pt>
                <c:pt idx="37">
                  <c:v>0.18726472559999999</c:v>
                </c:pt>
                <c:pt idx="38">
                  <c:v>0.19863957169999999</c:v>
                </c:pt>
                <c:pt idx="39">
                  <c:v>0.2004420459</c:v>
                </c:pt>
                <c:pt idx="40">
                  <c:v>0.2101234049</c:v>
                </c:pt>
                <c:pt idx="41">
                  <c:v>0.19346719979999999</c:v>
                </c:pt>
                <c:pt idx="42">
                  <c:v>0.18374542890000001</c:v>
                </c:pt>
                <c:pt idx="43">
                  <c:v>0.18478079140000001</c:v>
                </c:pt>
                <c:pt idx="44">
                  <c:v>0.196833536</c:v>
                </c:pt>
                <c:pt idx="45">
                  <c:v>0.1815402955</c:v>
                </c:pt>
                <c:pt idx="46">
                  <c:v>0.1841074526</c:v>
                </c:pt>
                <c:pt idx="47">
                  <c:v>0.1862168759</c:v>
                </c:pt>
                <c:pt idx="48">
                  <c:v>0.1642147601</c:v>
                </c:pt>
                <c:pt idx="49">
                  <c:v>0.18204011019999999</c:v>
                </c:pt>
                <c:pt idx="50">
                  <c:v>0.1818412989</c:v>
                </c:pt>
                <c:pt idx="51">
                  <c:v>0.16763226689999999</c:v>
                </c:pt>
                <c:pt idx="52">
                  <c:v>0.18263049419999999</c:v>
                </c:pt>
                <c:pt idx="53">
                  <c:v>0.1554052085</c:v>
                </c:pt>
                <c:pt idx="54">
                  <c:v>0.1669181287</c:v>
                </c:pt>
                <c:pt idx="55">
                  <c:v>0.17476519939999999</c:v>
                </c:pt>
                <c:pt idx="56">
                  <c:v>0.17410188909999999</c:v>
                </c:pt>
                <c:pt idx="57">
                  <c:v>0.20936544239999999</c:v>
                </c:pt>
                <c:pt idx="58">
                  <c:v>0.17510670419999999</c:v>
                </c:pt>
                <c:pt idx="59">
                  <c:v>0.16413185</c:v>
                </c:pt>
                <c:pt idx="60">
                  <c:v>0.1655316949</c:v>
                </c:pt>
                <c:pt idx="61">
                  <c:v>0.18938715759999999</c:v>
                </c:pt>
                <c:pt idx="62">
                  <c:v>0.17818291489999999</c:v>
                </c:pt>
                <c:pt idx="63">
                  <c:v>0.17429395019999999</c:v>
                </c:pt>
                <c:pt idx="64">
                  <c:v>0.1675530076</c:v>
                </c:pt>
                <c:pt idx="65">
                  <c:v>0.1725378484</c:v>
                </c:pt>
                <c:pt idx="66">
                  <c:v>0.15697126089999999</c:v>
                </c:pt>
                <c:pt idx="67">
                  <c:v>0.16524754459999999</c:v>
                </c:pt>
                <c:pt idx="68">
                  <c:v>0.1463894993</c:v>
                </c:pt>
                <c:pt idx="69">
                  <c:v>0.15520827470000001</c:v>
                </c:pt>
                <c:pt idx="70">
                  <c:v>0.16425061229999999</c:v>
                </c:pt>
                <c:pt idx="71">
                  <c:v>0.15487273039999999</c:v>
                </c:pt>
                <c:pt idx="72">
                  <c:v>0.1676561832</c:v>
                </c:pt>
                <c:pt idx="73">
                  <c:v>0.15117357670000001</c:v>
                </c:pt>
                <c:pt idx="74">
                  <c:v>0.1514217108</c:v>
                </c:pt>
                <c:pt idx="75">
                  <c:v>0.16089980300000001</c:v>
                </c:pt>
                <c:pt idx="76">
                  <c:v>0.14742052559999999</c:v>
                </c:pt>
                <c:pt idx="77">
                  <c:v>0.15589414539999999</c:v>
                </c:pt>
                <c:pt idx="78">
                  <c:v>0.15711314979999999</c:v>
                </c:pt>
                <c:pt idx="79">
                  <c:v>0.13512834909999999</c:v>
                </c:pt>
                <c:pt idx="80">
                  <c:v>0.14878968889999999</c:v>
                </c:pt>
                <c:pt idx="81">
                  <c:v>0.14129155869999999</c:v>
                </c:pt>
                <c:pt idx="82">
                  <c:v>0.1401258111</c:v>
                </c:pt>
                <c:pt idx="83">
                  <c:v>0.14106623830000001</c:v>
                </c:pt>
                <c:pt idx="84">
                  <c:v>0.15311047429999999</c:v>
                </c:pt>
                <c:pt idx="85">
                  <c:v>0.1438097656</c:v>
                </c:pt>
                <c:pt idx="86">
                  <c:v>0.1421811432</c:v>
                </c:pt>
                <c:pt idx="87">
                  <c:v>0.14212661979999999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189-4EF9-8FFF-6E89C90C099B}"/>
            </c:ext>
          </c:extLst>
        </c:ser>
        <c:ser>
          <c:idx val="2"/>
          <c:order val="2"/>
          <c:tx>
            <c:strRef>
              <c:f>Loss!$F$1</c:f>
              <c:strCache>
                <c:ptCount val="1"/>
                <c:pt idx="0">
                  <c:v>ResNet50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Loss!$A$2:$A$96</c:f>
              <c:numCache>
                <c:formatCode>General</c:formatCode>
                <c:ptCount val="9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</c:numCache>
            </c:numRef>
          </c:xVal>
          <c:yVal>
            <c:numRef>
              <c:f>Loss!$F$2:$F$96</c:f>
              <c:numCache>
                <c:formatCode>General</c:formatCode>
                <c:ptCount val="95"/>
                <c:pt idx="0">
                  <c:v>0.44961598520000001</c:v>
                </c:pt>
                <c:pt idx="1">
                  <c:v>0.25625130530000001</c:v>
                </c:pt>
                <c:pt idx="2">
                  <c:v>0.18221992249999999</c:v>
                </c:pt>
                <c:pt idx="3">
                  <c:v>0.13264819980000001</c:v>
                </c:pt>
                <c:pt idx="4">
                  <c:v>0.119471699</c:v>
                </c:pt>
                <c:pt idx="5">
                  <c:v>9.3451917169999996E-2</c:v>
                </c:pt>
                <c:pt idx="6">
                  <c:v>8.8039599359999998E-2</c:v>
                </c:pt>
                <c:pt idx="7">
                  <c:v>5.8687236160000003E-2</c:v>
                </c:pt>
                <c:pt idx="8">
                  <c:v>5.2532505239999999E-2</c:v>
                </c:pt>
                <c:pt idx="9">
                  <c:v>5.31517081E-2</c:v>
                </c:pt>
                <c:pt idx="10">
                  <c:v>3.9429612459999999E-2</c:v>
                </c:pt>
                <c:pt idx="11">
                  <c:v>4.6966262160000001E-2</c:v>
                </c:pt>
                <c:pt idx="12">
                  <c:v>3.6214698109999999E-2</c:v>
                </c:pt>
                <c:pt idx="13">
                  <c:v>4.9860268829999999E-2</c:v>
                </c:pt>
                <c:pt idx="14">
                  <c:v>2.8428992260000001E-2</c:v>
                </c:pt>
                <c:pt idx="15">
                  <c:v>2.3932045329999999E-2</c:v>
                </c:pt>
                <c:pt idx="16">
                  <c:v>2.0865758880000002E-2</c:v>
                </c:pt>
                <c:pt idx="17">
                  <c:v>1.7000205809999999E-2</c:v>
                </c:pt>
                <c:pt idx="18">
                  <c:v>1.7297649759999999E-2</c:v>
                </c:pt>
                <c:pt idx="19">
                  <c:v>1.6852386300000001E-2</c:v>
                </c:pt>
                <c:pt idx="20">
                  <c:v>1.8292941149999999E-2</c:v>
                </c:pt>
                <c:pt idx="21">
                  <c:v>1.4379086900000001E-2</c:v>
                </c:pt>
                <c:pt idx="22">
                  <c:v>2.6920923959999999E-2</c:v>
                </c:pt>
                <c:pt idx="23">
                  <c:v>1.071040612E-2</c:v>
                </c:pt>
                <c:pt idx="24">
                  <c:v>2.43588239E-2</c:v>
                </c:pt>
                <c:pt idx="25">
                  <c:v>1.0958369819999999E-2</c:v>
                </c:pt>
                <c:pt idx="26">
                  <c:v>1.0453143159999999E-2</c:v>
                </c:pt>
                <c:pt idx="27">
                  <c:v>1.06743481E-2</c:v>
                </c:pt>
                <c:pt idx="28">
                  <c:v>1.7567647620000001E-2</c:v>
                </c:pt>
                <c:pt idx="29">
                  <c:v>2.0211072640000001E-2</c:v>
                </c:pt>
                <c:pt idx="30">
                  <c:v>2.2397346790000001E-2</c:v>
                </c:pt>
                <c:pt idx="31">
                  <c:v>9.6384054049999997E-3</c:v>
                </c:pt>
                <c:pt idx="32">
                  <c:v>6.9672488610000001E-3</c:v>
                </c:pt>
                <c:pt idx="33">
                  <c:v>5.9544346299999999E-3</c:v>
                </c:pt>
                <c:pt idx="34">
                  <c:v>6.3343327489999999E-3</c:v>
                </c:pt>
                <c:pt idx="35">
                  <c:v>3.1313144140000001E-3</c:v>
                </c:pt>
                <c:pt idx="36">
                  <c:v>1.078577526E-2</c:v>
                </c:pt>
                <c:pt idx="37">
                  <c:v>1.0476538909999999E-2</c:v>
                </c:pt>
                <c:pt idx="38">
                  <c:v>1.060692687E-2</c:v>
                </c:pt>
                <c:pt idx="39">
                  <c:v>1.512509957E-2</c:v>
                </c:pt>
                <c:pt idx="40">
                  <c:v>4.5927860769999999E-3</c:v>
                </c:pt>
                <c:pt idx="41">
                  <c:v>8.1496750940000008E-3</c:v>
                </c:pt>
                <c:pt idx="42">
                  <c:v>1.048572175E-2</c:v>
                </c:pt>
                <c:pt idx="43">
                  <c:v>5.1668141970000001E-3</c:v>
                </c:pt>
                <c:pt idx="44">
                  <c:v>5.46783302E-3</c:v>
                </c:pt>
                <c:pt idx="45">
                  <c:v>5.9272339569999997E-3</c:v>
                </c:pt>
                <c:pt idx="46">
                  <c:v>6.4327027650000002E-3</c:v>
                </c:pt>
                <c:pt idx="47">
                  <c:v>1.3622371479999999E-2</c:v>
                </c:pt>
                <c:pt idx="48">
                  <c:v>1.4758916799999999E-3</c:v>
                </c:pt>
                <c:pt idx="49">
                  <c:v>3.0283150260000001E-3</c:v>
                </c:pt>
                <c:pt idx="50">
                  <c:v>5.2297962830000003E-3</c:v>
                </c:pt>
                <c:pt idx="51">
                  <c:v>5.38466638E-3</c:v>
                </c:pt>
                <c:pt idx="52">
                  <c:v>1.0836794970000001E-2</c:v>
                </c:pt>
                <c:pt idx="53">
                  <c:v>9.147412144E-3</c:v>
                </c:pt>
                <c:pt idx="54">
                  <c:v>4.3797520920000003E-3</c:v>
                </c:pt>
                <c:pt idx="55">
                  <c:v>7.5635127720000001E-3</c:v>
                </c:pt>
                <c:pt idx="56">
                  <c:v>3.1269139140000001E-3</c:v>
                </c:pt>
                <c:pt idx="57">
                  <c:v>1.073353644E-2</c:v>
                </c:pt>
                <c:pt idx="58">
                  <c:v>5.0658513790000003E-3</c:v>
                </c:pt>
                <c:pt idx="59">
                  <c:v>4.4794864949999997E-3</c:v>
                </c:pt>
                <c:pt idx="60">
                  <c:v>1.1335378510000001E-3</c:v>
                </c:pt>
                <c:pt idx="61">
                  <c:v>1.1438085930000001E-3</c:v>
                </c:pt>
                <c:pt idx="62">
                  <c:v>4.1428534309999997E-3</c:v>
                </c:pt>
                <c:pt idx="63">
                  <c:v>1.458843122E-3</c:v>
                </c:pt>
                <c:pt idx="64">
                  <c:v>1.0076797570000001E-2</c:v>
                </c:pt>
                <c:pt idx="65">
                  <c:v>3.6918167019999999E-3</c:v>
                </c:pt>
                <c:pt idx="66">
                  <c:v>2.8826883060000001E-3</c:v>
                </c:pt>
                <c:pt idx="67">
                  <c:v>2.8055377769999998E-3</c:v>
                </c:pt>
                <c:pt idx="68">
                  <c:v>2.3799720220000001E-3</c:v>
                </c:pt>
                <c:pt idx="69">
                  <c:v>1.143752947E-3</c:v>
                </c:pt>
                <c:pt idx="70">
                  <c:v>4.0387874469999998E-3</c:v>
                </c:pt>
                <c:pt idx="71">
                  <c:v>3.9524324239999997E-3</c:v>
                </c:pt>
                <c:pt idx="72">
                  <c:v>4.3269996530000002E-3</c:v>
                </c:pt>
                <c:pt idx="73">
                  <c:v>4.9407905899999998E-3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189-4EF9-8FFF-6E89C90C09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2936016"/>
        <c:axId val="1580772384"/>
      </c:scatterChart>
      <c:valAx>
        <c:axId val="1812936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80772384"/>
        <c:crosses val="autoZero"/>
        <c:crossBetween val="midCat"/>
      </c:valAx>
      <c:valAx>
        <c:axId val="158077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129360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Categorical_Loss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Loss!$I$1</c:f>
              <c:strCache>
                <c:ptCount val="1"/>
                <c:pt idx="0">
                  <c:v>VGG16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Loss!$A$2:$A$96</c:f>
              <c:numCache>
                <c:formatCode>General</c:formatCode>
                <c:ptCount val="9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</c:numCache>
            </c:numRef>
          </c:xVal>
          <c:yVal>
            <c:numRef>
              <c:f>Loss!$I$2:$I$96</c:f>
              <c:numCache>
                <c:formatCode>General</c:formatCode>
                <c:ptCount val="95"/>
                <c:pt idx="0">
                  <c:v>0.64817720649999999</c:v>
                </c:pt>
                <c:pt idx="1">
                  <c:v>0.46306699509999999</c:v>
                </c:pt>
                <c:pt idx="2">
                  <c:v>0.38484558460000001</c:v>
                </c:pt>
                <c:pt idx="3">
                  <c:v>0.35026121139999999</c:v>
                </c:pt>
                <c:pt idx="4">
                  <c:v>0.34992057090000001</c:v>
                </c:pt>
                <c:pt idx="5">
                  <c:v>0.34421610829999999</c:v>
                </c:pt>
                <c:pt idx="6">
                  <c:v>0.34641504290000003</c:v>
                </c:pt>
                <c:pt idx="7">
                  <c:v>0.29320773480000001</c:v>
                </c:pt>
                <c:pt idx="8">
                  <c:v>0.28858032820000001</c:v>
                </c:pt>
                <c:pt idx="9">
                  <c:v>0.2375121415</c:v>
                </c:pt>
                <c:pt idx="10">
                  <c:v>0.3264878094</c:v>
                </c:pt>
                <c:pt idx="11">
                  <c:v>0.29001942279999998</c:v>
                </c:pt>
                <c:pt idx="12">
                  <c:v>0.33170774580000001</c:v>
                </c:pt>
                <c:pt idx="13">
                  <c:v>0.23039031030000001</c:v>
                </c:pt>
                <c:pt idx="14">
                  <c:v>0.27361121770000002</c:v>
                </c:pt>
                <c:pt idx="15">
                  <c:v>0.29932159190000002</c:v>
                </c:pt>
                <c:pt idx="16">
                  <c:v>0.30414098499999997</c:v>
                </c:pt>
                <c:pt idx="17">
                  <c:v>0.23467843229999999</c:v>
                </c:pt>
                <c:pt idx="18">
                  <c:v>0.2291024029</c:v>
                </c:pt>
                <c:pt idx="19">
                  <c:v>0.22997960449999999</c:v>
                </c:pt>
                <c:pt idx="20">
                  <c:v>0.222767517</c:v>
                </c:pt>
                <c:pt idx="21">
                  <c:v>0.19936685260000001</c:v>
                </c:pt>
                <c:pt idx="22">
                  <c:v>0.2201819569</c:v>
                </c:pt>
                <c:pt idx="23">
                  <c:v>0.2313647717</c:v>
                </c:pt>
                <c:pt idx="24">
                  <c:v>0.19650395209999999</c:v>
                </c:pt>
                <c:pt idx="25">
                  <c:v>0.1850605011</c:v>
                </c:pt>
                <c:pt idx="26">
                  <c:v>0.2306608111</c:v>
                </c:pt>
                <c:pt idx="27">
                  <c:v>0.25853583219999998</c:v>
                </c:pt>
                <c:pt idx="28">
                  <c:v>0.3198587</c:v>
                </c:pt>
                <c:pt idx="29">
                  <c:v>0.17874406279999999</c:v>
                </c:pt>
                <c:pt idx="30">
                  <c:v>0.17188563940000001</c:v>
                </c:pt>
                <c:pt idx="31">
                  <c:v>0.19866417350000001</c:v>
                </c:pt>
                <c:pt idx="32">
                  <c:v>0.24257001280000001</c:v>
                </c:pt>
                <c:pt idx="33">
                  <c:v>0.2436097562</c:v>
                </c:pt>
                <c:pt idx="34">
                  <c:v>0.24928279219999999</c:v>
                </c:pt>
                <c:pt idx="35">
                  <c:v>0.18829524519999999</c:v>
                </c:pt>
                <c:pt idx="36">
                  <c:v>0.23382633920000001</c:v>
                </c:pt>
                <c:pt idx="37">
                  <c:v>0.25537136199999999</c:v>
                </c:pt>
                <c:pt idx="38">
                  <c:v>0.21351706979999999</c:v>
                </c:pt>
                <c:pt idx="39">
                  <c:v>0.17930381000000001</c:v>
                </c:pt>
                <c:pt idx="40">
                  <c:v>0.16726504270000001</c:v>
                </c:pt>
                <c:pt idx="41">
                  <c:v>0.21515549719999999</c:v>
                </c:pt>
                <c:pt idx="42">
                  <c:v>0.22080337999999999</c:v>
                </c:pt>
                <c:pt idx="43">
                  <c:v>0.19126118719999999</c:v>
                </c:pt>
                <c:pt idx="44">
                  <c:v>0.1919051558</c:v>
                </c:pt>
                <c:pt idx="45">
                  <c:v>0.2189537138</c:v>
                </c:pt>
                <c:pt idx="46">
                  <c:v>0.2433417588</c:v>
                </c:pt>
                <c:pt idx="47">
                  <c:v>0.18833006920000001</c:v>
                </c:pt>
                <c:pt idx="48">
                  <c:v>0.25303524729999999</c:v>
                </c:pt>
                <c:pt idx="49">
                  <c:v>0.2069019228</c:v>
                </c:pt>
                <c:pt idx="50">
                  <c:v>0.20993632079999999</c:v>
                </c:pt>
                <c:pt idx="51">
                  <c:v>0.19497174019999999</c:v>
                </c:pt>
                <c:pt idx="52">
                  <c:v>0.20152093469999999</c:v>
                </c:pt>
                <c:pt idx="53">
                  <c:v>0.1999827921</c:v>
                </c:pt>
                <c:pt idx="54">
                  <c:v>0.24151022729999999</c:v>
                </c:pt>
                <c:pt idx="55">
                  <c:v>0.1805260628</c:v>
                </c:pt>
                <c:pt idx="56">
                  <c:v>0.20769447090000001</c:v>
                </c:pt>
                <c:pt idx="57">
                  <c:v>0.20838555689999999</c:v>
                </c:pt>
                <c:pt idx="58">
                  <c:v>0.24359397590000001</c:v>
                </c:pt>
                <c:pt idx="59">
                  <c:v>0.2434588224</c:v>
                </c:pt>
                <c:pt idx="60">
                  <c:v>0.26686868070000003</c:v>
                </c:pt>
                <c:pt idx="61">
                  <c:v>0.2466489375</c:v>
                </c:pt>
                <c:pt idx="62">
                  <c:v>0.1863609105</c:v>
                </c:pt>
                <c:pt idx="63">
                  <c:v>0.2332791686</c:v>
                </c:pt>
                <c:pt idx="64">
                  <c:v>0.23833143709999999</c:v>
                </c:pt>
                <c:pt idx="65">
                  <c:v>0.15311354399999999</c:v>
                </c:pt>
                <c:pt idx="66">
                  <c:v>0.23240448529999999</c:v>
                </c:pt>
                <c:pt idx="67">
                  <c:v>0.21539680659999999</c:v>
                </c:pt>
                <c:pt idx="68">
                  <c:v>0.2549088001</c:v>
                </c:pt>
                <c:pt idx="69">
                  <c:v>0.22314579779999999</c:v>
                </c:pt>
                <c:pt idx="70">
                  <c:v>0.2426555604</c:v>
                </c:pt>
                <c:pt idx="71">
                  <c:v>0.18769069020000001</c:v>
                </c:pt>
                <c:pt idx="72">
                  <c:v>0.2703580558</c:v>
                </c:pt>
                <c:pt idx="73">
                  <c:v>0.23765678700000001</c:v>
                </c:pt>
                <c:pt idx="74">
                  <c:v>0.30740892889999999</c:v>
                </c:pt>
                <c:pt idx="75">
                  <c:v>0.2252668142</c:v>
                </c:pt>
                <c:pt idx="76">
                  <c:v>0.218809858</c:v>
                </c:pt>
                <c:pt idx="77">
                  <c:v>0.2538244724</c:v>
                </c:pt>
                <c:pt idx="78">
                  <c:v>0.20247781279999999</c:v>
                </c:pt>
                <c:pt idx="79">
                  <c:v>0.2066844702</c:v>
                </c:pt>
                <c:pt idx="80">
                  <c:v>0.30844452979999998</c:v>
                </c:pt>
                <c:pt idx="81">
                  <c:v>0.2256179005</c:v>
                </c:pt>
                <c:pt idx="82">
                  <c:v>0.20200192929999999</c:v>
                </c:pt>
                <c:pt idx="83">
                  <c:v>0.2420529723</c:v>
                </c:pt>
                <c:pt idx="84">
                  <c:v>0.18971237539999999</c:v>
                </c:pt>
                <c:pt idx="85">
                  <c:v>0.2325900793</c:v>
                </c:pt>
                <c:pt idx="86">
                  <c:v>0.25687879320000001</c:v>
                </c:pt>
                <c:pt idx="87">
                  <c:v>0.20833969120000001</c:v>
                </c:pt>
                <c:pt idx="88">
                  <c:v>0.20942334830000001</c:v>
                </c:pt>
                <c:pt idx="89">
                  <c:v>0.21491603549999999</c:v>
                </c:pt>
                <c:pt idx="90">
                  <c:v>0.18797037010000001</c:v>
                </c:pt>
                <c:pt idx="91">
                  <c:v>0.2277169973</c:v>
                </c:pt>
                <c:pt idx="92">
                  <c:v>0.27648934720000001</c:v>
                </c:pt>
                <c:pt idx="93">
                  <c:v>0.204195708</c:v>
                </c:pt>
                <c:pt idx="94">
                  <c:v>0.27141836289999999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D78-4BA9-A0D2-6CF2214FBD0C}"/>
            </c:ext>
          </c:extLst>
        </c:ser>
        <c:ser>
          <c:idx val="1"/>
          <c:order val="1"/>
          <c:tx>
            <c:strRef>
              <c:f>Loss!$J$1</c:f>
              <c:strCache>
                <c:ptCount val="1"/>
                <c:pt idx="0">
                  <c:v>InceptionV3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Loss!$A$2:$A$96</c:f>
              <c:numCache>
                <c:formatCode>General</c:formatCode>
                <c:ptCount val="9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</c:numCache>
            </c:numRef>
          </c:xVal>
          <c:yVal>
            <c:numRef>
              <c:f>Loss!$J$2:$J$96</c:f>
              <c:numCache>
                <c:formatCode>General</c:formatCode>
                <c:ptCount val="95"/>
                <c:pt idx="0">
                  <c:v>2.584115267</c:v>
                </c:pt>
                <c:pt idx="1">
                  <c:v>2.7685692309999999</c:v>
                </c:pt>
                <c:pt idx="2">
                  <c:v>2.2363970279999998</c:v>
                </c:pt>
                <c:pt idx="3">
                  <c:v>1.952324629</c:v>
                </c:pt>
                <c:pt idx="4">
                  <c:v>0.99185055489999996</c:v>
                </c:pt>
                <c:pt idx="5">
                  <c:v>0.5871080756</c:v>
                </c:pt>
                <c:pt idx="6">
                  <c:v>0.56588810680000001</c:v>
                </c:pt>
                <c:pt idx="7">
                  <c:v>0.60242456200000005</c:v>
                </c:pt>
                <c:pt idx="8">
                  <c:v>0.64719742540000003</c:v>
                </c:pt>
                <c:pt idx="9">
                  <c:v>0.58584558959999999</c:v>
                </c:pt>
                <c:pt idx="10">
                  <c:v>0.68498599530000004</c:v>
                </c:pt>
                <c:pt idx="11">
                  <c:v>0.37512814999999999</c:v>
                </c:pt>
                <c:pt idx="12">
                  <c:v>0.52454280850000001</c:v>
                </c:pt>
                <c:pt idx="13">
                  <c:v>0.41916131969999998</c:v>
                </c:pt>
                <c:pt idx="14">
                  <c:v>0.38580673929999998</c:v>
                </c:pt>
                <c:pt idx="15">
                  <c:v>0.51887440679999997</c:v>
                </c:pt>
                <c:pt idx="16">
                  <c:v>0.35189595820000003</c:v>
                </c:pt>
                <c:pt idx="17">
                  <c:v>0.58401292559999995</c:v>
                </c:pt>
                <c:pt idx="18">
                  <c:v>0.37625774740000001</c:v>
                </c:pt>
                <c:pt idx="19">
                  <c:v>0.30677902699999998</c:v>
                </c:pt>
                <c:pt idx="20">
                  <c:v>0.35601320860000002</c:v>
                </c:pt>
                <c:pt idx="21">
                  <c:v>0.51199173929999997</c:v>
                </c:pt>
                <c:pt idx="22">
                  <c:v>0.51134282350000004</c:v>
                </c:pt>
                <c:pt idx="23">
                  <c:v>0.32562643289999998</c:v>
                </c:pt>
                <c:pt idx="24">
                  <c:v>0.82656985520000004</c:v>
                </c:pt>
                <c:pt idx="25">
                  <c:v>0.33824771640000001</c:v>
                </c:pt>
                <c:pt idx="26">
                  <c:v>0.29662224650000002</c:v>
                </c:pt>
                <c:pt idx="27">
                  <c:v>1.179000735</c:v>
                </c:pt>
                <c:pt idx="28">
                  <c:v>0.29516723750000001</c:v>
                </c:pt>
                <c:pt idx="29">
                  <c:v>1.0016086099999999</c:v>
                </c:pt>
                <c:pt idx="30">
                  <c:v>0.3042111099</c:v>
                </c:pt>
                <c:pt idx="31">
                  <c:v>0.3974520862</c:v>
                </c:pt>
                <c:pt idx="32">
                  <c:v>0.563321352</c:v>
                </c:pt>
                <c:pt idx="33">
                  <c:v>0.42195731400000003</c:v>
                </c:pt>
                <c:pt idx="34">
                  <c:v>0.29921591279999998</c:v>
                </c:pt>
                <c:pt idx="35">
                  <c:v>0.28994837400000001</c:v>
                </c:pt>
                <c:pt idx="36">
                  <c:v>0.31011584399999997</c:v>
                </c:pt>
                <c:pt idx="37">
                  <c:v>0.34256806969999998</c:v>
                </c:pt>
                <c:pt idx="38">
                  <c:v>0.27912479639999999</c:v>
                </c:pt>
                <c:pt idx="39">
                  <c:v>0.46808156369999998</c:v>
                </c:pt>
                <c:pt idx="40">
                  <c:v>0.52570956950000003</c:v>
                </c:pt>
                <c:pt idx="41">
                  <c:v>0.87078791860000004</c:v>
                </c:pt>
                <c:pt idx="42">
                  <c:v>0.2782244384</c:v>
                </c:pt>
                <c:pt idx="43">
                  <c:v>0.51599895949999997</c:v>
                </c:pt>
                <c:pt idx="44">
                  <c:v>0.32509484890000001</c:v>
                </c:pt>
                <c:pt idx="45">
                  <c:v>0.36329606180000001</c:v>
                </c:pt>
                <c:pt idx="46">
                  <c:v>0.39440414309999999</c:v>
                </c:pt>
                <c:pt idx="47">
                  <c:v>0.249180913</c:v>
                </c:pt>
                <c:pt idx="48">
                  <c:v>0.80518275500000003</c:v>
                </c:pt>
                <c:pt idx="49">
                  <c:v>0.48474332689999999</c:v>
                </c:pt>
                <c:pt idx="50">
                  <c:v>0.75558179619999999</c:v>
                </c:pt>
                <c:pt idx="51">
                  <c:v>0.32646244759999998</c:v>
                </c:pt>
                <c:pt idx="52">
                  <c:v>0.2509941161</c:v>
                </c:pt>
                <c:pt idx="53">
                  <c:v>0.79437214140000001</c:v>
                </c:pt>
                <c:pt idx="54">
                  <c:v>0.31092041729999997</c:v>
                </c:pt>
                <c:pt idx="55">
                  <c:v>0.43459826709999999</c:v>
                </c:pt>
                <c:pt idx="56">
                  <c:v>0.37652784589999999</c:v>
                </c:pt>
                <c:pt idx="57">
                  <c:v>0.52488297220000002</c:v>
                </c:pt>
                <c:pt idx="58">
                  <c:v>0.37900647520000003</c:v>
                </c:pt>
                <c:pt idx="59">
                  <c:v>0.3746201992</c:v>
                </c:pt>
                <c:pt idx="60">
                  <c:v>0.31726098060000002</c:v>
                </c:pt>
                <c:pt idx="61">
                  <c:v>1.6221722359999999</c:v>
                </c:pt>
                <c:pt idx="62">
                  <c:v>0.48103493450000001</c:v>
                </c:pt>
                <c:pt idx="63">
                  <c:v>0.2416198403</c:v>
                </c:pt>
                <c:pt idx="64">
                  <c:v>0.6245151162</c:v>
                </c:pt>
                <c:pt idx="65">
                  <c:v>0.23858545719999999</c:v>
                </c:pt>
                <c:pt idx="66">
                  <c:v>1.1862779859999999</c:v>
                </c:pt>
                <c:pt idx="67">
                  <c:v>0.62545192240000003</c:v>
                </c:pt>
                <c:pt idx="68">
                  <c:v>0.58902430530000005</c:v>
                </c:pt>
                <c:pt idx="69">
                  <c:v>1.2828512190000001</c:v>
                </c:pt>
                <c:pt idx="70">
                  <c:v>1.159421086</c:v>
                </c:pt>
                <c:pt idx="71">
                  <c:v>0.22147844729999999</c:v>
                </c:pt>
                <c:pt idx="72">
                  <c:v>0.4499253929</c:v>
                </c:pt>
                <c:pt idx="73">
                  <c:v>0.33165329690000001</c:v>
                </c:pt>
                <c:pt idx="74">
                  <c:v>0.2913244069</c:v>
                </c:pt>
                <c:pt idx="75">
                  <c:v>0.28641989829999998</c:v>
                </c:pt>
                <c:pt idx="76">
                  <c:v>0.63102149959999998</c:v>
                </c:pt>
                <c:pt idx="77">
                  <c:v>0.71360319849999998</c:v>
                </c:pt>
                <c:pt idx="78">
                  <c:v>1.001688361</c:v>
                </c:pt>
                <c:pt idx="79">
                  <c:v>0.25294092299999998</c:v>
                </c:pt>
                <c:pt idx="80">
                  <c:v>0.22879347210000001</c:v>
                </c:pt>
                <c:pt idx="81">
                  <c:v>0.41728919739999998</c:v>
                </c:pt>
                <c:pt idx="82">
                  <c:v>0.23406958580000001</c:v>
                </c:pt>
                <c:pt idx="83">
                  <c:v>0.28877261279999999</c:v>
                </c:pt>
                <c:pt idx="84">
                  <c:v>0.33565032480000001</c:v>
                </c:pt>
                <c:pt idx="85">
                  <c:v>0.25236296650000001</c:v>
                </c:pt>
                <c:pt idx="86">
                  <c:v>0.42656341199999998</c:v>
                </c:pt>
                <c:pt idx="87">
                  <c:v>0.48046115039999998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D78-4BA9-A0D2-6CF2214FBD0C}"/>
            </c:ext>
          </c:extLst>
        </c:ser>
        <c:ser>
          <c:idx val="2"/>
          <c:order val="2"/>
          <c:tx>
            <c:strRef>
              <c:f>Loss!$K$1</c:f>
              <c:strCache>
                <c:ptCount val="1"/>
                <c:pt idx="0">
                  <c:v>ResNet50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Loss!$A$2:$A$96</c:f>
              <c:numCache>
                <c:formatCode>General</c:formatCode>
                <c:ptCount val="9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</c:numCache>
            </c:numRef>
          </c:xVal>
          <c:yVal>
            <c:numRef>
              <c:f>Loss!$K$2:$K$96</c:f>
              <c:numCache>
                <c:formatCode>General</c:formatCode>
                <c:ptCount val="95"/>
                <c:pt idx="0">
                  <c:v>3</c:v>
                </c:pt>
                <c:pt idx="1">
                  <c:v>3</c:v>
                </c:pt>
                <c:pt idx="2">
                  <c:v>0.75391006469999999</c:v>
                </c:pt>
                <c:pt idx="3">
                  <c:v>0.20900063220000001</c:v>
                </c:pt>
                <c:pt idx="4">
                  <c:v>0.1718003303</c:v>
                </c:pt>
                <c:pt idx="5">
                  <c:v>0.1119090319</c:v>
                </c:pt>
                <c:pt idx="6">
                  <c:v>5.8762073519999999E-2</c:v>
                </c:pt>
                <c:pt idx="7">
                  <c:v>0.135526076</c:v>
                </c:pt>
                <c:pt idx="8">
                  <c:v>7.0956610140000001E-2</c:v>
                </c:pt>
                <c:pt idx="9">
                  <c:v>7.2029940779999996E-2</c:v>
                </c:pt>
                <c:pt idx="10">
                  <c:v>7.0137269789999998E-2</c:v>
                </c:pt>
                <c:pt idx="11">
                  <c:v>8.6364373559999999E-2</c:v>
                </c:pt>
                <c:pt idx="12">
                  <c:v>7.8315638009999994E-2</c:v>
                </c:pt>
                <c:pt idx="13">
                  <c:v>9.4703927640000005E-2</c:v>
                </c:pt>
                <c:pt idx="14">
                  <c:v>0.1436046064</c:v>
                </c:pt>
                <c:pt idx="15">
                  <c:v>8.2097567620000006E-2</c:v>
                </c:pt>
                <c:pt idx="16">
                  <c:v>0.31351155040000001</c:v>
                </c:pt>
                <c:pt idx="17">
                  <c:v>0.10807468739999999</c:v>
                </c:pt>
                <c:pt idx="18">
                  <c:v>8.2874022419999999E-2</c:v>
                </c:pt>
                <c:pt idx="19">
                  <c:v>6.3944607969999998E-2</c:v>
                </c:pt>
                <c:pt idx="20">
                  <c:v>0.10594590750000001</c:v>
                </c:pt>
                <c:pt idx="21">
                  <c:v>8.3503834900000004E-2</c:v>
                </c:pt>
                <c:pt idx="22">
                  <c:v>0.2564139366</c:v>
                </c:pt>
                <c:pt idx="23">
                  <c:v>0.59792435170000002</c:v>
                </c:pt>
                <c:pt idx="24">
                  <c:v>0.1032871231</c:v>
                </c:pt>
                <c:pt idx="25">
                  <c:v>9.2206642029999994E-2</c:v>
                </c:pt>
                <c:pt idx="26">
                  <c:v>0.1100334749</c:v>
                </c:pt>
                <c:pt idx="27">
                  <c:v>0.60450392959999999</c:v>
                </c:pt>
                <c:pt idx="28">
                  <c:v>0.1418256909</c:v>
                </c:pt>
                <c:pt idx="29">
                  <c:v>0.14627589290000001</c:v>
                </c:pt>
                <c:pt idx="30">
                  <c:v>0.11596938969999999</c:v>
                </c:pt>
                <c:pt idx="31">
                  <c:v>0.10778361559999999</c:v>
                </c:pt>
                <c:pt idx="32">
                  <c:v>8.8475629690000002E-2</c:v>
                </c:pt>
                <c:pt idx="33">
                  <c:v>0.1365540475</c:v>
                </c:pt>
                <c:pt idx="34">
                  <c:v>0.14036116000000001</c:v>
                </c:pt>
                <c:pt idx="35">
                  <c:v>0.1241429746</c:v>
                </c:pt>
                <c:pt idx="36">
                  <c:v>0.15454585849999999</c:v>
                </c:pt>
                <c:pt idx="37">
                  <c:v>9.2075593770000005E-2</c:v>
                </c:pt>
                <c:pt idx="38">
                  <c:v>0.35506322979999999</c:v>
                </c:pt>
                <c:pt idx="39">
                  <c:v>0.12778586149999999</c:v>
                </c:pt>
                <c:pt idx="40">
                  <c:v>0.11789568509999999</c:v>
                </c:pt>
                <c:pt idx="41">
                  <c:v>0.1188022867</c:v>
                </c:pt>
                <c:pt idx="42">
                  <c:v>0.1249105558</c:v>
                </c:pt>
                <c:pt idx="43">
                  <c:v>0.1328543127</c:v>
                </c:pt>
                <c:pt idx="44">
                  <c:v>0.64537018540000002</c:v>
                </c:pt>
                <c:pt idx="45">
                  <c:v>0.13485892120000001</c:v>
                </c:pt>
                <c:pt idx="46">
                  <c:v>0.1120027453</c:v>
                </c:pt>
                <c:pt idx="47">
                  <c:v>0.1296615005</c:v>
                </c:pt>
                <c:pt idx="48">
                  <c:v>0.12847971920000001</c:v>
                </c:pt>
                <c:pt idx="49">
                  <c:v>0.14443914590000001</c:v>
                </c:pt>
                <c:pt idx="50">
                  <c:v>0.15858301520000001</c:v>
                </c:pt>
                <c:pt idx="51">
                  <c:v>0.17576652770000001</c:v>
                </c:pt>
                <c:pt idx="52">
                  <c:v>0.1756156683</c:v>
                </c:pt>
                <c:pt idx="53">
                  <c:v>0.14794474839999999</c:v>
                </c:pt>
                <c:pt idx="54">
                  <c:v>0.12606699760000001</c:v>
                </c:pt>
                <c:pt idx="55">
                  <c:v>9.9120691420000004E-2</c:v>
                </c:pt>
                <c:pt idx="56">
                  <c:v>9.3629837039999997E-2</c:v>
                </c:pt>
                <c:pt idx="57">
                  <c:v>0.10923571880000001</c:v>
                </c:pt>
                <c:pt idx="58">
                  <c:v>0.1147416309</c:v>
                </c:pt>
                <c:pt idx="59">
                  <c:v>0.1045631021</c:v>
                </c:pt>
                <c:pt idx="60">
                  <c:v>9.2604711650000004E-2</c:v>
                </c:pt>
                <c:pt idx="61">
                  <c:v>0.1092044786</c:v>
                </c:pt>
                <c:pt idx="62">
                  <c:v>0.15491694210000001</c:v>
                </c:pt>
                <c:pt idx="63">
                  <c:v>0.1289747953</c:v>
                </c:pt>
                <c:pt idx="64">
                  <c:v>0.1061652526</c:v>
                </c:pt>
                <c:pt idx="65">
                  <c:v>0.1350931823</c:v>
                </c:pt>
                <c:pt idx="66">
                  <c:v>0.17874996360000001</c:v>
                </c:pt>
                <c:pt idx="67">
                  <c:v>0.14068986480000001</c:v>
                </c:pt>
                <c:pt idx="68">
                  <c:v>0.12950561939999999</c:v>
                </c:pt>
                <c:pt idx="69">
                  <c:v>0.13979789610000001</c:v>
                </c:pt>
                <c:pt idx="70">
                  <c:v>0.13552100959999999</c:v>
                </c:pt>
                <c:pt idx="71">
                  <c:v>0.1183082387</c:v>
                </c:pt>
                <c:pt idx="72">
                  <c:v>0.17657351490000001</c:v>
                </c:pt>
                <c:pt idx="73">
                  <c:v>0.17260113360000001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D78-4BA9-A0D2-6CF2214FBD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2913616"/>
        <c:axId val="1583934096"/>
      </c:scatterChart>
      <c:valAx>
        <c:axId val="1812913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83934096"/>
        <c:crosses val="autoZero"/>
        <c:crossBetween val="midCat"/>
      </c:valAx>
      <c:valAx>
        <c:axId val="1583934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129136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Accuracy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Result!$Q$1</c:f>
              <c:strCache>
                <c:ptCount val="1"/>
                <c:pt idx="0">
                  <c:v>categorical_accuracy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Result!$P$2:$P$96</c:f>
              <c:numCache>
                <c:formatCode>General</c:formatCode>
                <c:ptCount val="9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</c:numCache>
            </c:numRef>
          </c:xVal>
          <c:yVal>
            <c:numRef>
              <c:f>Result!$Q$2:$Q$96</c:f>
              <c:numCache>
                <c:formatCode>General</c:formatCode>
                <c:ptCount val="95"/>
                <c:pt idx="0">
                  <c:v>0.85958820579999995</c:v>
                </c:pt>
                <c:pt idx="1">
                  <c:v>0.92036718129999995</c:v>
                </c:pt>
                <c:pt idx="2">
                  <c:v>0.94368642570000005</c:v>
                </c:pt>
                <c:pt idx="3">
                  <c:v>0.95609027150000003</c:v>
                </c:pt>
                <c:pt idx="4">
                  <c:v>0.96005952360000002</c:v>
                </c:pt>
                <c:pt idx="5">
                  <c:v>0.97047877309999997</c:v>
                </c:pt>
                <c:pt idx="6">
                  <c:v>0.97097492220000003</c:v>
                </c:pt>
                <c:pt idx="7">
                  <c:v>0.97965765000000005</c:v>
                </c:pt>
                <c:pt idx="8">
                  <c:v>0.98213845489999996</c:v>
                </c:pt>
                <c:pt idx="9">
                  <c:v>0.98189032080000005</c:v>
                </c:pt>
                <c:pt idx="10">
                  <c:v>0.98610764740000001</c:v>
                </c:pt>
                <c:pt idx="11">
                  <c:v>0.98561149839999995</c:v>
                </c:pt>
                <c:pt idx="12">
                  <c:v>0.98734807970000005</c:v>
                </c:pt>
                <c:pt idx="13">
                  <c:v>0.98362690210000003</c:v>
                </c:pt>
                <c:pt idx="14">
                  <c:v>0.99255770440000002</c:v>
                </c:pt>
                <c:pt idx="15">
                  <c:v>0.99255770440000002</c:v>
                </c:pt>
                <c:pt idx="16">
                  <c:v>0.992805779</c:v>
                </c:pt>
                <c:pt idx="17">
                  <c:v>0.9950384498</c:v>
                </c:pt>
                <c:pt idx="18">
                  <c:v>0.99528652429999998</c:v>
                </c:pt>
                <c:pt idx="19">
                  <c:v>0.99404615159999998</c:v>
                </c:pt>
                <c:pt idx="20">
                  <c:v>0.99379807710000001</c:v>
                </c:pt>
                <c:pt idx="21">
                  <c:v>0.99553459879999995</c:v>
                </c:pt>
                <c:pt idx="22">
                  <c:v>0.99255770440000002</c:v>
                </c:pt>
                <c:pt idx="23">
                  <c:v>0.99603074790000001</c:v>
                </c:pt>
                <c:pt idx="24">
                  <c:v>0.99355000260000004</c:v>
                </c:pt>
                <c:pt idx="25">
                  <c:v>0.99652689699999997</c:v>
                </c:pt>
                <c:pt idx="26">
                  <c:v>0.99603074790000001</c:v>
                </c:pt>
                <c:pt idx="27">
                  <c:v>0.99553459879999995</c:v>
                </c:pt>
                <c:pt idx="28">
                  <c:v>0.99479037520000002</c:v>
                </c:pt>
                <c:pt idx="29">
                  <c:v>0.99528652429999998</c:v>
                </c:pt>
                <c:pt idx="30">
                  <c:v>0.99355000260000004</c:v>
                </c:pt>
                <c:pt idx="31">
                  <c:v>0.9972711205</c:v>
                </c:pt>
                <c:pt idx="32">
                  <c:v>0.99677497150000005</c:v>
                </c:pt>
                <c:pt idx="33">
                  <c:v>0.99801540369999997</c:v>
                </c:pt>
                <c:pt idx="34">
                  <c:v>0.99801540369999997</c:v>
                </c:pt>
                <c:pt idx="35">
                  <c:v>0.99900770189999999</c:v>
                </c:pt>
                <c:pt idx="36">
                  <c:v>0.99677497150000005</c:v>
                </c:pt>
                <c:pt idx="37">
                  <c:v>0.99603074790000001</c:v>
                </c:pt>
                <c:pt idx="38">
                  <c:v>0.99677497150000005</c:v>
                </c:pt>
                <c:pt idx="39">
                  <c:v>0.99578267340000004</c:v>
                </c:pt>
                <c:pt idx="40">
                  <c:v>0.99851155280000004</c:v>
                </c:pt>
                <c:pt idx="41">
                  <c:v>0.9977673292</c:v>
                </c:pt>
                <c:pt idx="42">
                  <c:v>0.99677497150000005</c:v>
                </c:pt>
                <c:pt idx="43">
                  <c:v>0.99826347829999995</c:v>
                </c:pt>
                <c:pt idx="44">
                  <c:v>0.99875962730000001</c:v>
                </c:pt>
                <c:pt idx="45">
                  <c:v>0.99801540369999997</c:v>
                </c:pt>
                <c:pt idx="46">
                  <c:v>0.99751925470000002</c:v>
                </c:pt>
                <c:pt idx="47">
                  <c:v>0.99702304600000002</c:v>
                </c:pt>
                <c:pt idx="48">
                  <c:v>0.99975192550000003</c:v>
                </c:pt>
                <c:pt idx="49">
                  <c:v>0.99925577639999996</c:v>
                </c:pt>
                <c:pt idx="50">
                  <c:v>0.9977673292</c:v>
                </c:pt>
                <c:pt idx="51">
                  <c:v>0.99801540369999997</c:v>
                </c:pt>
                <c:pt idx="52">
                  <c:v>0.9972711205</c:v>
                </c:pt>
                <c:pt idx="53">
                  <c:v>0.9972711205</c:v>
                </c:pt>
                <c:pt idx="54">
                  <c:v>0.99851155280000004</c:v>
                </c:pt>
                <c:pt idx="55">
                  <c:v>0.99875962730000001</c:v>
                </c:pt>
                <c:pt idx="56">
                  <c:v>0.99875962730000001</c:v>
                </c:pt>
                <c:pt idx="57">
                  <c:v>0.9972711205</c:v>
                </c:pt>
                <c:pt idx="58">
                  <c:v>0.99826347829999995</c:v>
                </c:pt>
                <c:pt idx="59">
                  <c:v>0.99826347829999995</c:v>
                </c:pt>
                <c:pt idx="60">
                  <c:v>0.99975192550000003</c:v>
                </c:pt>
                <c:pt idx="61">
                  <c:v>0.99975192550000003</c:v>
                </c:pt>
                <c:pt idx="62">
                  <c:v>0.99950385090000005</c:v>
                </c:pt>
                <c:pt idx="63">
                  <c:v>0.99925577639999996</c:v>
                </c:pt>
                <c:pt idx="64">
                  <c:v>0.9972711205</c:v>
                </c:pt>
                <c:pt idx="65">
                  <c:v>0.99925577639999996</c:v>
                </c:pt>
                <c:pt idx="66">
                  <c:v>0.99875962730000001</c:v>
                </c:pt>
                <c:pt idx="67">
                  <c:v>0.99875962730000001</c:v>
                </c:pt>
                <c:pt idx="68">
                  <c:v>0.99900770189999999</c:v>
                </c:pt>
                <c:pt idx="69">
                  <c:v>0.99950385090000005</c:v>
                </c:pt>
                <c:pt idx="70">
                  <c:v>0.99826347829999995</c:v>
                </c:pt>
                <c:pt idx="71">
                  <c:v>0.99826347829999995</c:v>
                </c:pt>
                <c:pt idx="72">
                  <c:v>0.99851155280000004</c:v>
                </c:pt>
                <c:pt idx="73">
                  <c:v>0.99900770189999999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B3E-4934-9E59-962F3F91D5B0}"/>
            </c:ext>
          </c:extLst>
        </c:ser>
        <c:ser>
          <c:idx val="1"/>
          <c:order val="1"/>
          <c:tx>
            <c:strRef>
              <c:f>Result!$S$1</c:f>
              <c:strCache>
                <c:ptCount val="1"/>
                <c:pt idx="0">
                  <c:v>val_categorical_accuracy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Result!$P$2:$P$96</c:f>
              <c:numCache>
                <c:formatCode>General</c:formatCode>
                <c:ptCount val="9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</c:numCache>
            </c:numRef>
          </c:xVal>
          <c:yVal>
            <c:numRef>
              <c:f>Result!$S$2:$S$96</c:f>
              <c:numCache>
                <c:formatCode>General</c:formatCode>
                <c:ptCount val="95"/>
                <c:pt idx="0">
                  <c:v>0.1944444478</c:v>
                </c:pt>
                <c:pt idx="1">
                  <c:v>0.1894841343</c:v>
                </c:pt>
                <c:pt idx="2">
                  <c:v>0.73214286569999998</c:v>
                </c:pt>
                <c:pt idx="3">
                  <c:v>0.94047617910000003</c:v>
                </c:pt>
                <c:pt idx="4">
                  <c:v>0.95436507459999997</c:v>
                </c:pt>
                <c:pt idx="5">
                  <c:v>0.972222209</c:v>
                </c:pt>
                <c:pt idx="6">
                  <c:v>0.98313492540000003</c:v>
                </c:pt>
                <c:pt idx="7">
                  <c:v>0.96031743290000005</c:v>
                </c:pt>
                <c:pt idx="8">
                  <c:v>0.98313492540000003</c:v>
                </c:pt>
                <c:pt idx="9">
                  <c:v>0.98511904480000001</c:v>
                </c:pt>
                <c:pt idx="10">
                  <c:v>0.98710316419999999</c:v>
                </c:pt>
                <c:pt idx="11">
                  <c:v>0.98115080600000004</c:v>
                </c:pt>
                <c:pt idx="12">
                  <c:v>0.98611110449999995</c:v>
                </c:pt>
                <c:pt idx="13">
                  <c:v>0.98611110449999995</c:v>
                </c:pt>
                <c:pt idx="14">
                  <c:v>0.96428573129999995</c:v>
                </c:pt>
                <c:pt idx="15">
                  <c:v>0.98611110449999995</c:v>
                </c:pt>
                <c:pt idx="16">
                  <c:v>0.93452382089999997</c:v>
                </c:pt>
                <c:pt idx="17">
                  <c:v>0.98710316419999999</c:v>
                </c:pt>
                <c:pt idx="18">
                  <c:v>0.98809522390000004</c:v>
                </c:pt>
                <c:pt idx="19">
                  <c:v>0.99107140299999996</c:v>
                </c:pt>
                <c:pt idx="20">
                  <c:v>0.98809522390000004</c:v>
                </c:pt>
                <c:pt idx="21">
                  <c:v>0.98611110449999995</c:v>
                </c:pt>
                <c:pt idx="22">
                  <c:v>0.93353176120000003</c:v>
                </c:pt>
                <c:pt idx="23">
                  <c:v>0.8531746268</c:v>
                </c:pt>
                <c:pt idx="24">
                  <c:v>0.98511904480000001</c:v>
                </c:pt>
                <c:pt idx="25">
                  <c:v>0.98710316419999999</c:v>
                </c:pt>
                <c:pt idx="26">
                  <c:v>0.98908728359999998</c:v>
                </c:pt>
                <c:pt idx="27">
                  <c:v>0.89087301490000004</c:v>
                </c:pt>
                <c:pt idx="28">
                  <c:v>0.97123014929999996</c:v>
                </c:pt>
                <c:pt idx="29">
                  <c:v>0.98313492540000003</c:v>
                </c:pt>
                <c:pt idx="30">
                  <c:v>0.99107140299999996</c:v>
                </c:pt>
                <c:pt idx="31">
                  <c:v>0.98908728359999998</c:v>
                </c:pt>
                <c:pt idx="32">
                  <c:v>0.99107140299999996</c:v>
                </c:pt>
                <c:pt idx="33">
                  <c:v>0.98809522390000004</c:v>
                </c:pt>
                <c:pt idx="34">
                  <c:v>0.98611110449999995</c:v>
                </c:pt>
                <c:pt idx="35">
                  <c:v>0.99107140299999996</c:v>
                </c:pt>
                <c:pt idx="36">
                  <c:v>0.9781746268</c:v>
                </c:pt>
                <c:pt idx="37">
                  <c:v>0.98611110449999995</c:v>
                </c:pt>
                <c:pt idx="38">
                  <c:v>0.91765874619999999</c:v>
                </c:pt>
                <c:pt idx="39">
                  <c:v>0.98908728359999998</c:v>
                </c:pt>
                <c:pt idx="40">
                  <c:v>0.98809522390000004</c:v>
                </c:pt>
                <c:pt idx="41">
                  <c:v>0.99305558199999999</c:v>
                </c:pt>
                <c:pt idx="42">
                  <c:v>0.98313492540000003</c:v>
                </c:pt>
                <c:pt idx="43">
                  <c:v>0.99007934330000003</c:v>
                </c:pt>
                <c:pt idx="44">
                  <c:v>0.840277791</c:v>
                </c:pt>
                <c:pt idx="45">
                  <c:v>0.98809522390000004</c:v>
                </c:pt>
                <c:pt idx="46">
                  <c:v>0.98710316419999999</c:v>
                </c:pt>
                <c:pt idx="47">
                  <c:v>0.98809522390000004</c:v>
                </c:pt>
                <c:pt idx="48">
                  <c:v>0.99007934330000003</c:v>
                </c:pt>
                <c:pt idx="49">
                  <c:v>0.98710316419999999</c:v>
                </c:pt>
                <c:pt idx="50">
                  <c:v>0.98015874619999999</c:v>
                </c:pt>
                <c:pt idx="51">
                  <c:v>0.98809522390000004</c:v>
                </c:pt>
                <c:pt idx="52">
                  <c:v>0.99007934330000003</c:v>
                </c:pt>
                <c:pt idx="53">
                  <c:v>0.98809522390000004</c:v>
                </c:pt>
                <c:pt idx="54">
                  <c:v>0.99206346270000001</c:v>
                </c:pt>
                <c:pt idx="55">
                  <c:v>0.98908728359999998</c:v>
                </c:pt>
                <c:pt idx="56">
                  <c:v>0.99107140299999996</c:v>
                </c:pt>
                <c:pt idx="57">
                  <c:v>0.99007934330000003</c:v>
                </c:pt>
                <c:pt idx="58">
                  <c:v>0.98908728359999998</c:v>
                </c:pt>
                <c:pt idx="59">
                  <c:v>0.99107140299999996</c:v>
                </c:pt>
                <c:pt idx="60">
                  <c:v>0.99206346270000001</c:v>
                </c:pt>
                <c:pt idx="61">
                  <c:v>0.99107140299999996</c:v>
                </c:pt>
                <c:pt idx="62">
                  <c:v>0.98809522390000004</c:v>
                </c:pt>
                <c:pt idx="63">
                  <c:v>0.99206346270000001</c:v>
                </c:pt>
                <c:pt idx="64">
                  <c:v>0.99107140299999996</c:v>
                </c:pt>
                <c:pt idx="65">
                  <c:v>0.99107140299999996</c:v>
                </c:pt>
                <c:pt idx="66">
                  <c:v>0.98809522390000004</c:v>
                </c:pt>
                <c:pt idx="67">
                  <c:v>0.98908728359999998</c:v>
                </c:pt>
                <c:pt idx="68">
                  <c:v>0.99107140299999996</c:v>
                </c:pt>
                <c:pt idx="69">
                  <c:v>0.98908728359999998</c:v>
                </c:pt>
                <c:pt idx="70">
                  <c:v>0.99206346270000001</c:v>
                </c:pt>
                <c:pt idx="71">
                  <c:v>0.98908728359999998</c:v>
                </c:pt>
                <c:pt idx="72">
                  <c:v>0.98908728359999998</c:v>
                </c:pt>
                <c:pt idx="73">
                  <c:v>0.99107140299999996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B3E-4934-9E59-962F3F91D5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2891055"/>
        <c:axId val="833255471"/>
      </c:scatterChart>
      <c:valAx>
        <c:axId val="8328910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33255471"/>
        <c:crosses val="autoZero"/>
        <c:crossBetween val="midCat"/>
      </c:valAx>
      <c:valAx>
        <c:axId val="833255471"/>
        <c:scaling>
          <c:orientation val="minMax"/>
          <c:max val="1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3289105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Loss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Result!$R$1</c:f>
              <c:strCache>
                <c:ptCount val="1"/>
                <c:pt idx="0">
                  <c:v>loss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Result!$P$2:$P$96</c:f>
              <c:numCache>
                <c:formatCode>General</c:formatCode>
                <c:ptCount val="9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</c:numCache>
            </c:numRef>
          </c:xVal>
          <c:yVal>
            <c:numRef>
              <c:f>Result!$R$2:$R$96</c:f>
              <c:numCache>
                <c:formatCode>General</c:formatCode>
                <c:ptCount val="95"/>
                <c:pt idx="0">
                  <c:v>0.44961598520000001</c:v>
                </c:pt>
                <c:pt idx="1">
                  <c:v>0.25625130530000001</c:v>
                </c:pt>
                <c:pt idx="2">
                  <c:v>0.18221992249999999</c:v>
                </c:pt>
                <c:pt idx="3">
                  <c:v>0.13264819980000001</c:v>
                </c:pt>
                <c:pt idx="4">
                  <c:v>0.119471699</c:v>
                </c:pt>
                <c:pt idx="5">
                  <c:v>9.3451917169999996E-2</c:v>
                </c:pt>
                <c:pt idx="6">
                  <c:v>8.8039599359999998E-2</c:v>
                </c:pt>
                <c:pt idx="7">
                  <c:v>5.8687236160000003E-2</c:v>
                </c:pt>
                <c:pt idx="8">
                  <c:v>5.2532505239999999E-2</c:v>
                </c:pt>
                <c:pt idx="9">
                  <c:v>5.31517081E-2</c:v>
                </c:pt>
                <c:pt idx="10">
                  <c:v>3.9429612459999999E-2</c:v>
                </c:pt>
                <c:pt idx="11">
                  <c:v>4.6966262160000001E-2</c:v>
                </c:pt>
                <c:pt idx="12">
                  <c:v>3.6214698109999999E-2</c:v>
                </c:pt>
                <c:pt idx="13">
                  <c:v>4.9860268829999999E-2</c:v>
                </c:pt>
                <c:pt idx="14">
                  <c:v>2.8428992260000001E-2</c:v>
                </c:pt>
                <c:pt idx="15">
                  <c:v>2.3932045329999999E-2</c:v>
                </c:pt>
                <c:pt idx="16">
                  <c:v>2.0865758880000002E-2</c:v>
                </c:pt>
                <c:pt idx="17">
                  <c:v>1.7000205809999999E-2</c:v>
                </c:pt>
                <c:pt idx="18">
                  <c:v>1.7297649759999999E-2</c:v>
                </c:pt>
                <c:pt idx="19">
                  <c:v>1.6852386300000001E-2</c:v>
                </c:pt>
                <c:pt idx="20">
                  <c:v>1.8292941149999999E-2</c:v>
                </c:pt>
                <c:pt idx="21">
                  <c:v>1.4379086900000001E-2</c:v>
                </c:pt>
                <c:pt idx="22">
                  <c:v>2.6920923959999999E-2</c:v>
                </c:pt>
                <c:pt idx="23">
                  <c:v>1.071040612E-2</c:v>
                </c:pt>
                <c:pt idx="24">
                  <c:v>2.43588239E-2</c:v>
                </c:pt>
                <c:pt idx="25">
                  <c:v>1.0958369819999999E-2</c:v>
                </c:pt>
                <c:pt idx="26">
                  <c:v>1.0453143159999999E-2</c:v>
                </c:pt>
                <c:pt idx="27">
                  <c:v>1.06743481E-2</c:v>
                </c:pt>
                <c:pt idx="28">
                  <c:v>1.7567647620000001E-2</c:v>
                </c:pt>
                <c:pt idx="29">
                  <c:v>2.0211072640000001E-2</c:v>
                </c:pt>
                <c:pt idx="30">
                  <c:v>2.2397346790000001E-2</c:v>
                </c:pt>
                <c:pt idx="31">
                  <c:v>9.6384054049999997E-3</c:v>
                </c:pt>
                <c:pt idx="32">
                  <c:v>6.9672488610000001E-3</c:v>
                </c:pt>
                <c:pt idx="33">
                  <c:v>5.9544346299999999E-3</c:v>
                </c:pt>
                <c:pt idx="34">
                  <c:v>6.3343327489999999E-3</c:v>
                </c:pt>
                <c:pt idx="35">
                  <c:v>3.1313144140000001E-3</c:v>
                </c:pt>
                <c:pt idx="36">
                  <c:v>1.078577526E-2</c:v>
                </c:pt>
                <c:pt idx="37">
                  <c:v>1.0476538909999999E-2</c:v>
                </c:pt>
                <c:pt idx="38">
                  <c:v>1.060692687E-2</c:v>
                </c:pt>
                <c:pt idx="39">
                  <c:v>1.512509957E-2</c:v>
                </c:pt>
                <c:pt idx="40">
                  <c:v>4.5927860769999999E-3</c:v>
                </c:pt>
                <c:pt idx="41">
                  <c:v>8.1496750940000008E-3</c:v>
                </c:pt>
                <c:pt idx="42">
                  <c:v>1.048572175E-2</c:v>
                </c:pt>
                <c:pt idx="43">
                  <c:v>5.1668141970000001E-3</c:v>
                </c:pt>
                <c:pt idx="44">
                  <c:v>5.46783302E-3</c:v>
                </c:pt>
                <c:pt idx="45">
                  <c:v>5.9272339569999997E-3</c:v>
                </c:pt>
                <c:pt idx="46">
                  <c:v>6.4327027650000002E-3</c:v>
                </c:pt>
                <c:pt idx="47">
                  <c:v>1.3622371479999999E-2</c:v>
                </c:pt>
                <c:pt idx="48">
                  <c:v>1.4758916799999999E-3</c:v>
                </c:pt>
                <c:pt idx="49">
                  <c:v>3.0283150260000001E-3</c:v>
                </c:pt>
                <c:pt idx="50">
                  <c:v>5.2297962830000003E-3</c:v>
                </c:pt>
                <c:pt idx="51">
                  <c:v>5.38466638E-3</c:v>
                </c:pt>
                <c:pt idx="52">
                  <c:v>1.0836794970000001E-2</c:v>
                </c:pt>
                <c:pt idx="53">
                  <c:v>9.147412144E-3</c:v>
                </c:pt>
                <c:pt idx="54">
                  <c:v>4.3797520920000003E-3</c:v>
                </c:pt>
                <c:pt idx="55">
                  <c:v>7.5635127720000001E-3</c:v>
                </c:pt>
                <c:pt idx="56">
                  <c:v>3.1269139140000001E-3</c:v>
                </c:pt>
                <c:pt idx="57">
                  <c:v>1.073353644E-2</c:v>
                </c:pt>
                <c:pt idx="58">
                  <c:v>5.0658513790000003E-3</c:v>
                </c:pt>
                <c:pt idx="59">
                  <c:v>4.4794864949999997E-3</c:v>
                </c:pt>
                <c:pt idx="60">
                  <c:v>1.1335378510000001E-3</c:v>
                </c:pt>
                <c:pt idx="61">
                  <c:v>1.1438085930000001E-3</c:v>
                </c:pt>
                <c:pt idx="62">
                  <c:v>4.1428534309999997E-3</c:v>
                </c:pt>
                <c:pt idx="63">
                  <c:v>1.458843122E-3</c:v>
                </c:pt>
                <c:pt idx="64">
                  <c:v>1.0076797570000001E-2</c:v>
                </c:pt>
                <c:pt idx="65">
                  <c:v>3.6918167019999999E-3</c:v>
                </c:pt>
                <c:pt idx="66">
                  <c:v>2.8826883060000001E-3</c:v>
                </c:pt>
                <c:pt idx="67">
                  <c:v>2.8055377769999998E-3</c:v>
                </c:pt>
                <c:pt idx="68">
                  <c:v>2.3799720220000001E-3</c:v>
                </c:pt>
                <c:pt idx="69">
                  <c:v>1.143752947E-3</c:v>
                </c:pt>
                <c:pt idx="70">
                  <c:v>4.0387874469999998E-3</c:v>
                </c:pt>
                <c:pt idx="71">
                  <c:v>3.9524324239999997E-3</c:v>
                </c:pt>
                <c:pt idx="72">
                  <c:v>4.3269996530000002E-3</c:v>
                </c:pt>
                <c:pt idx="73">
                  <c:v>4.9407905899999998E-3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09E-4E89-8641-876461A1D8FD}"/>
            </c:ext>
          </c:extLst>
        </c:ser>
        <c:ser>
          <c:idx val="1"/>
          <c:order val="1"/>
          <c:tx>
            <c:strRef>
              <c:f>Result!$T$1</c:f>
              <c:strCache>
                <c:ptCount val="1"/>
                <c:pt idx="0">
                  <c:v>val_loss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Result!$P$2:$P$96</c:f>
              <c:numCache>
                <c:formatCode>General</c:formatCode>
                <c:ptCount val="9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</c:numCache>
            </c:numRef>
          </c:xVal>
          <c:yVal>
            <c:numRef>
              <c:f>Result!$T$2:$T$96</c:f>
              <c:numCache>
                <c:formatCode>General</c:formatCode>
                <c:ptCount val="95"/>
                <c:pt idx="0">
                  <c:v>1</c:v>
                </c:pt>
                <c:pt idx="1">
                  <c:v>1</c:v>
                </c:pt>
                <c:pt idx="2">
                  <c:v>0.75391006469999999</c:v>
                </c:pt>
                <c:pt idx="3">
                  <c:v>0.20900063220000001</c:v>
                </c:pt>
                <c:pt idx="4">
                  <c:v>0.1718003303</c:v>
                </c:pt>
                <c:pt idx="5">
                  <c:v>0.1119090319</c:v>
                </c:pt>
                <c:pt idx="6">
                  <c:v>5.8762073519999999E-2</c:v>
                </c:pt>
                <c:pt idx="7">
                  <c:v>0.135526076</c:v>
                </c:pt>
                <c:pt idx="8">
                  <c:v>7.0956610140000001E-2</c:v>
                </c:pt>
                <c:pt idx="9">
                  <c:v>7.2029940779999996E-2</c:v>
                </c:pt>
                <c:pt idx="10">
                  <c:v>7.0137269789999998E-2</c:v>
                </c:pt>
                <c:pt idx="11">
                  <c:v>8.6364373559999999E-2</c:v>
                </c:pt>
                <c:pt idx="12">
                  <c:v>7.8315638009999994E-2</c:v>
                </c:pt>
                <c:pt idx="13">
                  <c:v>9.4703927640000005E-2</c:v>
                </c:pt>
                <c:pt idx="14">
                  <c:v>0.1436046064</c:v>
                </c:pt>
                <c:pt idx="15">
                  <c:v>8.2097567620000006E-2</c:v>
                </c:pt>
                <c:pt idx="16">
                  <c:v>0.31351155040000001</c:v>
                </c:pt>
                <c:pt idx="17">
                  <c:v>0.10807468739999999</c:v>
                </c:pt>
                <c:pt idx="18">
                  <c:v>8.2874022419999999E-2</c:v>
                </c:pt>
                <c:pt idx="19">
                  <c:v>6.3944607969999998E-2</c:v>
                </c:pt>
                <c:pt idx="20">
                  <c:v>0.10594590750000001</c:v>
                </c:pt>
                <c:pt idx="21">
                  <c:v>8.3503834900000004E-2</c:v>
                </c:pt>
                <c:pt idx="22">
                  <c:v>0.2564139366</c:v>
                </c:pt>
                <c:pt idx="23">
                  <c:v>0.59792435170000002</c:v>
                </c:pt>
                <c:pt idx="24">
                  <c:v>0.1032871231</c:v>
                </c:pt>
                <c:pt idx="25">
                  <c:v>9.2206642029999994E-2</c:v>
                </c:pt>
                <c:pt idx="26">
                  <c:v>0.1100334749</c:v>
                </c:pt>
                <c:pt idx="27">
                  <c:v>0.60450392959999999</c:v>
                </c:pt>
                <c:pt idx="28">
                  <c:v>0.1418256909</c:v>
                </c:pt>
                <c:pt idx="29">
                  <c:v>0.14627589290000001</c:v>
                </c:pt>
                <c:pt idx="30">
                  <c:v>0.11596938969999999</c:v>
                </c:pt>
                <c:pt idx="31">
                  <c:v>0.10778361559999999</c:v>
                </c:pt>
                <c:pt idx="32">
                  <c:v>8.8475629690000002E-2</c:v>
                </c:pt>
                <c:pt idx="33">
                  <c:v>0.1365540475</c:v>
                </c:pt>
                <c:pt idx="34">
                  <c:v>0.14036116000000001</c:v>
                </c:pt>
                <c:pt idx="35">
                  <c:v>0.1241429746</c:v>
                </c:pt>
                <c:pt idx="36">
                  <c:v>0.15454585849999999</c:v>
                </c:pt>
                <c:pt idx="37">
                  <c:v>9.2075593770000005E-2</c:v>
                </c:pt>
                <c:pt idx="38">
                  <c:v>0.35506322979999999</c:v>
                </c:pt>
                <c:pt idx="39">
                  <c:v>0.12778586149999999</c:v>
                </c:pt>
                <c:pt idx="40">
                  <c:v>0.11789568509999999</c:v>
                </c:pt>
                <c:pt idx="41">
                  <c:v>0.1188022867</c:v>
                </c:pt>
                <c:pt idx="42">
                  <c:v>0.1249105558</c:v>
                </c:pt>
                <c:pt idx="43">
                  <c:v>0.1328543127</c:v>
                </c:pt>
                <c:pt idx="44">
                  <c:v>0.64537018540000002</c:v>
                </c:pt>
                <c:pt idx="45">
                  <c:v>0.13485892120000001</c:v>
                </c:pt>
                <c:pt idx="46">
                  <c:v>0.1120027453</c:v>
                </c:pt>
                <c:pt idx="47">
                  <c:v>0.1296615005</c:v>
                </c:pt>
                <c:pt idx="48">
                  <c:v>0.12847971920000001</c:v>
                </c:pt>
                <c:pt idx="49">
                  <c:v>0.14443914590000001</c:v>
                </c:pt>
                <c:pt idx="50">
                  <c:v>0.15858301520000001</c:v>
                </c:pt>
                <c:pt idx="51">
                  <c:v>0.17576652770000001</c:v>
                </c:pt>
                <c:pt idx="52">
                  <c:v>0.1756156683</c:v>
                </c:pt>
                <c:pt idx="53">
                  <c:v>0.14794474839999999</c:v>
                </c:pt>
                <c:pt idx="54">
                  <c:v>0.12606699760000001</c:v>
                </c:pt>
                <c:pt idx="55">
                  <c:v>9.9120691420000004E-2</c:v>
                </c:pt>
                <c:pt idx="56">
                  <c:v>9.3629837039999997E-2</c:v>
                </c:pt>
                <c:pt idx="57">
                  <c:v>0.10923571880000001</c:v>
                </c:pt>
                <c:pt idx="58">
                  <c:v>0.1147416309</c:v>
                </c:pt>
                <c:pt idx="59">
                  <c:v>0.1045631021</c:v>
                </c:pt>
                <c:pt idx="60">
                  <c:v>9.2604711650000004E-2</c:v>
                </c:pt>
                <c:pt idx="61">
                  <c:v>0.1092044786</c:v>
                </c:pt>
                <c:pt idx="62">
                  <c:v>0.15491694210000001</c:v>
                </c:pt>
                <c:pt idx="63">
                  <c:v>0.1289747953</c:v>
                </c:pt>
                <c:pt idx="64">
                  <c:v>0.1061652526</c:v>
                </c:pt>
                <c:pt idx="65">
                  <c:v>0.1350931823</c:v>
                </c:pt>
                <c:pt idx="66">
                  <c:v>0.17874996360000001</c:v>
                </c:pt>
                <c:pt idx="67">
                  <c:v>0.14068986480000001</c:v>
                </c:pt>
                <c:pt idx="68">
                  <c:v>0.12950561939999999</c:v>
                </c:pt>
                <c:pt idx="69">
                  <c:v>0.13979789610000001</c:v>
                </c:pt>
                <c:pt idx="70">
                  <c:v>0.13552100959999999</c:v>
                </c:pt>
                <c:pt idx="71">
                  <c:v>0.1183082387</c:v>
                </c:pt>
                <c:pt idx="72">
                  <c:v>0.17657351490000001</c:v>
                </c:pt>
                <c:pt idx="73">
                  <c:v>0.17260113360000001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09E-4E89-8641-876461A1D8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0446399"/>
        <c:axId val="833251727"/>
      </c:scatterChart>
      <c:valAx>
        <c:axId val="10204463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33251727"/>
        <c:crosses val="autoZero"/>
        <c:crossBetween val="midCat"/>
      </c:valAx>
      <c:valAx>
        <c:axId val="83325172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2044639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Loss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Result!$K$1</c:f>
              <c:strCache>
                <c:ptCount val="1"/>
                <c:pt idx="0">
                  <c:v>loss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Result!$I$2:$I$96</c:f>
              <c:numCache>
                <c:formatCode>General</c:formatCode>
                <c:ptCount val="9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</c:numCache>
            </c:numRef>
          </c:xVal>
          <c:yVal>
            <c:numRef>
              <c:f>Result!$K$2:$K$96</c:f>
              <c:numCache>
                <c:formatCode>General</c:formatCode>
                <c:ptCount val="95"/>
                <c:pt idx="0">
                  <c:v>0.81869220730000003</c:v>
                </c:pt>
                <c:pt idx="1">
                  <c:v>0.53042334319999995</c:v>
                </c:pt>
                <c:pt idx="2">
                  <c:v>0.44579091669999998</c:v>
                </c:pt>
                <c:pt idx="3">
                  <c:v>0.41742858290000001</c:v>
                </c:pt>
                <c:pt idx="4">
                  <c:v>0.39262035490000002</c:v>
                </c:pt>
                <c:pt idx="5">
                  <c:v>0.36028593780000001</c:v>
                </c:pt>
                <c:pt idx="6">
                  <c:v>0.36926272510000002</c:v>
                </c:pt>
                <c:pt idx="7">
                  <c:v>0.3260151744</c:v>
                </c:pt>
                <c:pt idx="8">
                  <c:v>0.3157490194</c:v>
                </c:pt>
                <c:pt idx="9">
                  <c:v>0.29563990239999999</c:v>
                </c:pt>
                <c:pt idx="10">
                  <c:v>0.31483340259999998</c:v>
                </c:pt>
                <c:pt idx="11">
                  <c:v>0.3199472129</c:v>
                </c:pt>
                <c:pt idx="12">
                  <c:v>0.29353579880000003</c:v>
                </c:pt>
                <c:pt idx="13">
                  <c:v>0.28079590199999999</c:v>
                </c:pt>
                <c:pt idx="14">
                  <c:v>0.25936877730000002</c:v>
                </c:pt>
                <c:pt idx="15">
                  <c:v>0.27214729789999997</c:v>
                </c:pt>
                <c:pt idx="16">
                  <c:v>0.26585644479999998</c:v>
                </c:pt>
                <c:pt idx="17">
                  <c:v>0.26994633670000001</c:v>
                </c:pt>
                <c:pt idx="18">
                  <c:v>0.2594133019</c:v>
                </c:pt>
                <c:pt idx="19">
                  <c:v>0.26464897389999997</c:v>
                </c:pt>
                <c:pt idx="20">
                  <c:v>0.23777772489999999</c:v>
                </c:pt>
                <c:pt idx="21">
                  <c:v>0.22573743760000001</c:v>
                </c:pt>
                <c:pt idx="22">
                  <c:v>0.24255110320000001</c:v>
                </c:pt>
                <c:pt idx="23">
                  <c:v>0.25187003610000003</c:v>
                </c:pt>
                <c:pt idx="24">
                  <c:v>0.23279197509999999</c:v>
                </c:pt>
                <c:pt idx="25">
                  <c:v>0.22280120849999999</c:v>
                </c:pt>
                <c:pt idx="26">
                  <c:v>0.21442838010000001</c:v>
                </c:pt>
                <c:pt idx="27">
                  <c:v>0.20648439230000001</c:v>
                </c:pt>
                <c:pt idx="28">
                  <c:v>0.21117264029999999</c:v>
                </c:pt>
                <c:pt idx="29">
                  <c:v>0.19891819359999999</c:v>
                </c:pt>
                <c:pt idx="30">
                  <c:v>0.21060216430000001</c:v>
                </c:pt>
                <c:pt idx="31">
                  <c:v>0.1941273063</c:v>
                </c:pt>
                <c:pt idx="32">
                  <c:v>0.20142805580000001</c:v>
                </c:pt>
                <c:pt idx="33">
                  <c:v>0.21393196279999999</c:v>
                </c:pt>
                <c:pt idx="34">
                  <c:v>0.2184155881</c:v>
                </c:pt>
                <c:pt idx="35">
                  <c:v>0.19522978369999999</c:v>
                </c:pt>
                <c:pt idx="36">
                  <c:v>0.19869914650000001</c:v>
                </c:pt>
                <c:pt idx="37">
                  <c:v>0.18726472559999999</c:v>
                </c:pt>
                <c:pt idx="38">
                  <c:v>0.19863957169999999</c:v>
                </c:pt>
                <c:pt idx="39">
                  <c:v>0.2004420459</c:v>
                </c:pt>
                <c:pt idx="40">
                  <c:v>0.2101234049</c:v>
                </c:pt>
                <c:pt idx="41">
                  <c:v>0.19346719979999999</c:v>
                </c:pt>
                <c:pt idx="42">
                  <c:v>0.18374542890000001</c:v>
                </c:pt>
                <c:pt idx="43">
                  <c:v>0.18478079140000001</c:v>
                </c:pt>
                <c:pt idx="44">
                  <c:v>0.196833536</c:v>
                </c:pt>
                <c:pt idx="45">
                  <c:v>0.1815402955</c:v>
                </c:pt>
                <c:pt idx="46">
                  <c:v>0.1841074526</c:v>
                </c:pt>
                <c:pt idx="47">
                  <c:v>0.1862168759</c:v>
                </c:pt>
                <c:pt idx="48">
                  <c:v>0.1642147601</c:v>
                </c:pt>
                <c:pt idx="49">
                  <c:v>0.18204011019999999</c:v>
                </c:pt>
                <c:pt idx="50">
                  <c:v>0.1818412989</c:v>
                </c:pt>
                <c:pt idx="51">
                  <c:v>0.16763226689999999</c:v>
                </c:pt>
                <c:pt idx="52">
                  <c:v>0.18263049419999999</c:v>
                </c:pt>
                <c:pt idx="53">
                  <c:v>0.1554052085</c:v>
                </c:pt>
                <c:pt idx="54">
                  <c:v>0.1669181287</c:v>
                </c:pt>
                <c:pt idx="55">
                  <c:v>0.17476519939999999</c:v>
                </c:pt>
                <c:pt idx="56">
                  <c:v>0.17410188909999999</c:v>
                </c:pt>
                <c:pt idx="57">
                  <c:v>0.20936544239999999</c:v>
                </c:pt>
                <c:pt idx="58">
                  <c:v>0.17510670419999999</c:v>
                </c:pt>
                <c:pt idx="59">
                  <c:v>0.16413185</c:v>
                </c:pt>
                <c:pt idx="60">
                  <c:v>0.1655316949</c:v>
                </c:pt>
                <c:pt idx="61">
                  <c:v>0.18938715759999999</c:v>
                </c:pt>
                <c:pt idx="62">
                  <c:v>0.17818291489999999</c:v>
                </c:pt>
                <c:pt idx="63">
                  <c:v>0.17429395019999999</c:v>
                </c:pt>
                <c:pt idx="64">
                  <c:v>0.1675530076</c:v>
                </c:pt>
                <c:pt idx="65">
                  <c:v>0.1725378484</c:v>
                </c:pt>
                <c:pt idx="66">
                  <c:v>0.15697126089999999</c:v>
                </c:pt>
                <c:pt idx="67">
                  <c:v>0.16524754459999999</c:v>
                </c:pt>
                <c:pt idx="68">
                  <c:v>0.1463894993</c:v>
                </c:pt>
                <c:pt idx="69">
                  <c:v>0.15520827470000001</c:v>
                </c:pt>
                <c:pt idx="70">
                  <c:v>0.16425061229999999</c:v>
                </c:pt>
                <c:pt idx="71">
                  <c:v>0.15487273039999999</c:v>
                </c:pt>
                <c:pt idx="72">
                  <c:v>0.1676561832</c:v>
                </c:pt>
                <c:pt idx="73">
                  <c:v>0.15117357670000001</c:v>
                </c:pt>
                <c:pt idx="74">
                  <c:v>0.1514217108</c:v>
                </c:pt>
                <c:pt idx="75">
                  <c:v>0.16089980300000001</c:v>
                </c:pt>
                <c:pt idx="76">
                  <c:v>0.14742052559999999</c:v>
                </c:pt>
                <c:pt idx="77">
                  <c:v>0.15589414539999999</c:v>
                </c:pt>
                <c:pt idx="78">
                  <c:v>0.15711314979999999</c:v>
                </c:pt>
                <c:pt idx="79">
                  <c:v>0.13512834909999999</c:v>
                </c:pt>
                <c:pt idx="80">
                  <c:v>0.14878968889999999</c:v>
                </c:pt>
                <c:pt idx="81">
                  <c:v>0.14129155869999999</c:v>
                </c:pt>
                <c:pt idx="82">
                  <c:v>0.1401258111</c:v>
                </c:pt>
                <c:pt idx="83">
                  <c:v>0.14106623830000001</c:v>
                </c:pt>
                <c:pt idx="84">
                  <c:v>0.15311047429999999</c:v>
                </c:pt>
                <c:pt idx="85">
                  <c:v>0.1438097656</c:v>
                </c:pt>
                <c:pt idx="86">
                  <c:v>0.1421811432</c:v>
                </c:pt>
                <c:pt idx="87">
                  <c:v>0.14212661979999999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324-4010-8381-6DA4F4545818}"/>
            </c:ext>
          </c:extLst>
        </c:ser>
        <c:ser>
          <c:idx val="1"/>
          <c:order val="1"/>
          <c:tx>
            <c:strRef>
              <c:f>Result!$M$1</c:f>
              <c:strCache>
                <c:ptCount val="1"/>
                <c:pt idx="0">
                  <c:v>val_loss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Result!$I$2:$I$96</c:f>
              <c:numCache>
                <c:formatCode>General</c:formatCode>
                <c:ptCount val="9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</c:numCache>
            </c:numRef>
          </c:xVal>
          <c:yVal>
            <c:numRef>
              <c:f>Result!$M$2:$M$96</c:f>
              <c:numCache>
                <c:formatCode>General</c:formatCode>
                <c:ptCount val="95"/>
                <c:pt idx="0">
                  <c:v>2.584115267</c:v>
                </c:pt>
                <c:pt idx="1">
                  <c:v>2.7685692309999999</c:v>
                </c:pt>
                <c:pt idx="2">
                  <c:v>2.2363970279999998</c:v>
                </c:pt>
                <c:pt idx="3">
                  <c:v>1.952324629</c:v>
                </c:pt>
                <c:pt idx="4">
                  <c:v>0.99185055489999996</c:v>
                </c:pt>
                <c:pt idx="5">
                  <c:v>0.5871080756</c:v>
                </c:pt>
                <c:pt idx="6">
                  <c:v>0.56588810680000001</c:v>
                </c:pt>
                <c:pt idx="7">
                  <c:v>0.60242456200000005</c:v>
                </c:pt>
                <c:pt idx="8">
                  <c:v>0.64719742540000003</c:v>
                </c:pt>
                <c:pt idx="9">
                  <c:v>0.58584558959999999</c:v>
                </c:pt>
                <c:pt idx="10">
                  <c:v>0.68498599530000004</c:v>
                </c:pt>
                <c:pt idx="11">
                  <c:v>0.37512814999999999</c:v>
                </c:pt>
                <c:pt idx="12">
                  <c:v>0.52454280850000001</c:v>
                </c:pt>
                <c:pt idx="13">
                  <c:v>0.41916131969999998</c:v>
                </c:pt>
                <c:pt idx="14">
                  <c:v>0.38580673929999998</c:v>
                </c:pt>
                <c:pt idx="15">
                  <c:v>0.51887440679999997</c:v>
                </c:pt>
                <c:pt idx="16">
                  <c:v>0.35189595820000003</c:v>
                </c:pt>
                <c:pt idx="17">
                  <c:v>0.58401292559999995</c:v>
                </c:pt>
                <c:pt idx="18">
                  <c:v>0.37625774740000001</c:v>
                </c:pt>
                <c:pt idx="19">
                  <c:v>0.30677902699999998</c:v>
                </c:pt>
                <c:pt idx="20">
                  <c:v>0.35601320860000002</c:v>
                </c:pt>
                <c:pt idx="21">
                  <c:v>0.51199173929999997</c:v>
                </c:pt>
                <c:pt idx="22">
                  <c:v>0.51134282350000004</c:v>
                </c:pt>
                <c:pt idx="23">
                  <c:v>0.32562643289999998</c:v>
                </c:pt>
                <c:pt idx="24">
                  <c:v>0.82656985520000004</c:v>
                </c:pt>
                <c:pt idx="25">
                  <c:v>0.33824771640000001</c:v>
                </c:pt>
                <c:pt idx="26">
                  <c:v>0.29662224650000002</c:v>
                </c:pt>
                <c:pt idx="27">
                  <c:v>1.179000735</c:v>
                </c:pt>
                <c:pt idx="28">
                  <c:v>0.29516723750000001</c:v>
                </c:pt>
                <c:pt idx="29">
                  <c:v>1.0016086099999999</c:v>
                </c:pt>
                <c:pt idx="30">
                  <c:v>0.3042111099</c:v>
                </c:pt>
                <c:pt idx="31">
                  <c:v>0.3974520862</c:v>
                </c:pt>
                <c:pt idx="32">
                  <c:v>0.563321352</c:v>
                </c:pt>
                <c:pt idx="33">
                  <c:v>0.42195731400000003</c:v>
                </c:pt>
                <c:pt idx="34">
                  <c:v>0.29921591279999998</c:v>
                </c:pt>
                <c:pt idx="35">
                  <c:v>0.28994837400000001</c:v>
                </c:pt>
                <c:pt idx="36">
                  <c:v>0.31011584399999997</c:v>
                </c:pt>
                <c:pt idx="37">
                  <c:v>0.34256806969999998</c:v>
                </c:pt>
                <c:pt idx="38">
                  <c:v>0.27912479639999999</c:v>
                </c:pt>
                <c:pt idx="39">
                  <c:v>0.46808156369999998</c:v>
                </c:pt>
                <c:pt idx="40">
                  <c:v>0.52570956950000003</c:v>
                </c:pt>
                <c:pt idx="41">
                  <c:v>0.87078791860000004</c:v>
                </c:pt>
                <c:pt idx="42">
                  <c:v>0.2782244384</c:v>
                </c:pt>
                <c:pt idx="43">
                  <c:v>0.51599895949999997</c:v>
                </c:pt>
                <c:pt idx="44">
                  <c:v>0.32509484890000001</c:v>
                </c:pt>
                <c:pt idx="45">
                  <c:v>0.36329606180000001</c:v>
                </c:pt>
                <c:pt idx="46">
                  <c:v>0.39440414309999999</c:v>
                </c:pt>
                <c:pt idx="47">
                  <c:v>0.249180913</c:v>
                </c:pt>
                <c:pt idx="48">
                  <c:v>0.80518275500000003</c:v>
                </c:pt>
                <c:pt idx="49">
                  <c:v>0.48474332689999999</c:v>
                </c:pt>
                <c:pt idx="50">
                  <c:v>0.75558179619999999</c:v>
                </c:pt>
                <c:pt idx="51">
                  <c:v>0.32646244759999998</c:v>
                </c:pt>
                <c:pt idx="52">
                  <c:v>0.2509941161</c:v>
                </c:pt>
                <c:pt idx="53">
                  <c:v>0.79437214140000001</c:v>
                </c:pt>
                <c:pt idx="54">
                  <c:v>0.31092041729999997</c:v>
                </c:pt>
                <c:pt idx="55">
                  <c:v>0.43459826709999999</c:v>
                </c:pt>
                <c:pt idx="56">
                  <c:v>0.37652784589999999</c:v>
                </c:pt>
                <c:pt idx="57">
                  <c:v>0.52488297220000002</c:v>
                </c:pt>
                <c:pt idx="58">
                  <c:v>0.37900647520000003</c:v>
                </c:pt>
                <c:pt idx="59">
                  <c:v>0.3746201992</c:v>
                </c:pt>
                <c:pt idx="60">
                  <c:v>0.31726098060000002</c:v>
                </c:pt>
                <c:pt idx="61">
                  <c:v>1.6221722359999999</c:v>
                </c:pt>
                <c:pt idx="62">
                  <c:v>0.48103493450000001</c:v>
                </c:pt>
                <c:pt idx="63">
                  <c:v>0.2416198403</c:v>
                </c:pt>
                <c:pt idx="64">
                  <c:v>0.6245151162</c:v>
                </c:pt>
                <c:pt idx="65">
                  <c:v>0.23858545719999999</c:v>
                </c:pt>
                <c:pt idx="66">
                  <c:v>1.1862779859999999</c:v>
                </c:pt>
                <c:pt idx="67">
                  <c:v>0.62545192240000003</c:v>
                </c:pt>
                <c:pt idx="68">
                  <c:v>0.58902430530000005</c:v>
                </c:pt>
                <c:pt idx="69">
                  <c:v>1.2828512190000001</c:v>
                </c:pt>
                <c:pt idx="70">
                  <c:v>1.159421086</c:v>
                </c:pt>
                <c:pt idx="71">
                  <c:v>0.22147844729999999</c:v>
                </c:pt>
                <c:pt idx="72">
                  <c:v>0.4499253929</c:v>
                </c:pt>
                <c:pt idx="73">
                  <c:v>0.33165329690000001</c:v>
                </c:pt>
                <c:pt idx="74">
                  <c:v>0.2913244069</c:v>
                </c:pt>
                <c:pt idx="75">
                  <c:v>0.28641989829999998</c:v>
                </c:pt>
                <c:pt idx="76">
                  <c:v>0.63102149959999998</c:v>
                </c:pt>
                <c:pt idx="77">
                  <c:v>0.71360319849999998</c:v>
                </c:pt>
                <c:pt idx="78">
                  <c:v>1.001688361</c:v>
                </c:pt>
                <c:pt idx="79">
                  <c:v>0.25294092299999998</c:v>
                </c:pt>
                <c:pt idx="80">
                  <c:v>0.22879347210000001</c:v>
                </c:pt>
                <c:pt idx="81">
                  <c:v>0.41728919739999998</c:v>
                </c:pt>
                <c:pt idx="82">
                  <c:v>0.23406958580000001</c:v>
                </c:pt>
                <c:pt idx="83">
                  <c:v>0.28877261279999999</c:v>
                </c:pt>
                <c:pt idx="84">
                  <c:v>0.33565032480000001</c:v>
                </c:pt>
                <c:pt idx="85">
                  <c:v>0.25236296650000001</c:v>
                </c:pt>
                <c:pt idx="86">
                  <c:v>0.42656341199999998</c:v>
                </c:pt>
                <c:pt idx="87">
                  <c:v>0.48046115039999998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324-4010-8381-6DA4F4545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8618383"/>
        <c:axId val="557971247"/>
      </c:scatterChart>
      <c:valAx>
        <c:axId val="5586183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57971247"/>
        <c:crosses val="autoZero"/>
        <c:crossBetween val="midCat"/>
      </c:valAx>
      <c:valAx>
        <c:axId val="557971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586183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0A470-C1FA-4971-8AFB-955BD0A0D611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E36AB-A393-47B5-BCE2-F15DC2925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509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cv.com/image-classification-using-transfer-learning-in-pytorch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qizhixin.com/articles/2017-08-19-4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pi/applications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228365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E36AB-A393-47B5-BCE2-F15DC2925E3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370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Image Classification using Transfer Learning in </a:t>
            </a:r>
            <a:r>
              <a:rPr lang="en-US" altLang="zh-TW" dirty="0" err="1">
                <a:hlinkClick r:id="rId3"/>
              </a:rPr>
              <a:t>PyTorch</a:t>
            </a:r>
            <a:r>
              <a:rPr lang="en-US" altLang="zh-TW" dirty="0">
                <a:hlinkClick r:id="rId3"/>
              </a:rPr>
              <a:t> | Learn OpenCV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E36AB-A393-47B5-BCE2-F15DC2925E3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392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hlinkClick r:id="rId3"/>
              </a:rPr>
              <a:t>无需数学背景，读懂 </a:t>
            </a:r>
            <a:r>
              <a:rPr lang="en-US" altLang="zh-TW" dirty="0" err="1">
                <a:hlinkClick r:id="rId3"/>
              </a:rPr>
              <a:t>ResNet</a:t>
            </a:r>
            <a:r>
              <a:rPr lang="zh-TW" altLang="en-US" dirty="0">
                <a:hlinkClick r:id="rId3"/>
              </a:rPr>
              <a:t>、</a:t>
            </a:r>
            <a:r>
              <a:rPr lang="en-US" altLang="zh-TW" dirty="0">
                <a:hlinkClick r:id="rId3"/>
              </a:rPr>
              <a:t>Inception </a:t>
            </a:r>
            <a:r>
              <a:rPr lang="zh-TW" altLang="en-US" dirty="0">
                <a:hlinkClick r:id="rId3"/>
              </a:rPr>
              <a:t>和 </a:t>
            </a:r>
            <a:r>
              <a:rPr lang="en-US" altLang="zh-TW" dirty="0" err="1">
                <a:hlinkClick r:id="rId3"/>
              </a:rPr>
              <a:t>Xception</a:t>
            </a:r>
            <a:r>
              <a:rPr lang="en-US" altLang="zh-TW" dirty="0">
                <a:hlinkClick r:id="rId3"/>
              </a:rPr>
              <a:t> </a:t>
            </a:r>
            <a:r>
              <a:rPr lang="zh-TW" altLang="en-US" dirty="0">
                <a:hlinkClick r:id="rId3"/>
              </a:rPr>
              <a:t>三大变革性架构 </a:t>
            </a:r>
            <a:r>
              <a:rPr lang="en-US" altLang="zh-TW" dirty="0">
                <a:hlinkClick r:id="rId3"/>
              </a:rPr>
              <a:t>| </a:t>
            </a:r>
            <a:r>
              <a:rPr lang="zh-TW" altLang="en-US" dirty="0">
                <a:hlinkClick r:id="rId3"/>
              </a:rPr>
              <a:t>机器之心 </a:t>
            </a:r>
            <a:r>
              <a:rPr lang="en-US" altLang="zh-TW" dirty="0">
                <a:hlinkClick r:id="rId3"/>
              </a:rPr>
              <a:t>(jiqizhixin.com)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E36AB-A393-47B5-BCE2-F15DC2925E3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96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>
                <a:hlinkClick r:id="rId3"/>
              </a:rPr>
              <a:t>Keras</a:t>
            </a:r>
            <a:r>
              <a:rPr lang="en-US" altLang="zh-TW" dirty="0">
                <a:hlinkClick r:id="rId3"/>
              </a:rPr>
              <a:t> Applications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E36AB-A393-47B5-BCE2-F15DC2925E3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159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梗圖來源：</a:t>
            </a:r>
            <a:r>
              <a:rPr lang="en-US" altLang="zh-TW" dirty="0">
                <a:hlinkClick r:id="rId3"/>
              </a:rPr>
              <a:t>[Day-30] Transfer learning &amp; Model Serving - </a:t>
            </a:r>
            <a:r>
              <a:rPr lang="en-US" altLang="zh-TW" dirty="0" err="1">
                <a:hlinkClick r:id="rId3"/>
              </a:rPr>
              <a:t>iT</a:t>
            </a:r>
            <a:r>
              <a:rPr lang="en-US" altLang="zh-TW" dirty="0">
                <a:hlinkClick r:id="rId3"/>
              </a:rPr>
              <a:t> </a:t>
            </a:r>
            <a:r>
              <a:rPr lang="zh-TW" altLang="en-US" dirty="0">
                <a:hlinkClick r:id="rId3"/>
              </a:rPr>
              <a:t>邦幫忙</a:t>
            </a:r>
            <a:r>
              <a:rPr lang="en-US" altLang="zh-TW" dirty="0">
                <a:hlinkClick r:id="rId3"/>
              </a:rPr>
              <a:t>::</a:t>
            </a:r>
            <a:r>
              <a:rPr lang="zh-TW" altLang="en-US" dirty="0">
                <a:hlinkClick r:id="rId3"/>
              </a:rPr>
              <a:t>一起幫忙解決難題，拯救 </a:t>
            </a:r>
            <a:r>
              <a:rPr lang="en-US" altLang="zh-TW" dirty="0">
                <a:hlinkClick r:id="rId3"/>
              </a:rPr>
              <a:t>IT </a:t>
            </a:r>
            <a:r>
              <a:rPr lang="zh-TW" altLang="en-US" dirty="0">
                <a:hlinkClick r:id="rId3"/>
              </a:rPr>
              <a:t>人的一天 </a:t>
            </a:r>
            <a:r>
              <a:rPr lang="en-US" altLang="zh-TW" dirty="0">
                <a:hlinkClick r:id="rId3"/>
              </a:rPr>
              <a:t>(ithome.com.tw)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E36AB-A393-47B5-BCE2-F15DC2925E3D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669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27" y="80295"/>
            <a:ext cx="10058400" cy="758761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667" y="2108346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  <a:ea typeface="標楷體" panose="03000509000000000000" pitchFamily="65" charset="-12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156667" y="912041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68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CA15-887F-421F-AE46-E62A19F12744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00A4-1C06-47A0-9C8C-A502BE731E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8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CA15-887F-421F-AE46-E62A19F12744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00A4-1C06-47A0-9C8C-A502BE731E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7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CA15-887F-421F-AE46-E62A19F12744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00A4-1C06-47A0-9C8C-A502BE731E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26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CA15-887F-421F-AE46-E62A19F12744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00A4-1C06-47A0-9C8C-A502BE731EE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97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CA15-887F-421F-AE46-E62A19F12744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00A4-1C06-47A0-9C8C-A502BE731E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17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CA15-887F-421F-AE46-E62A19F12744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00A4-1C06-47A0-9C8C-A502BE731E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21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CA15-887F-421F-AE46-E62A19F12744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00A4-1C06-47A0-9C8C-A502BE731E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15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CA15-887F-421F-AE46-E62A19F12744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00A4-1C06-47A0-9C8C-A502BE731E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196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E5CA15-887F-421F-AE46-E62A19F12744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E100A4-1C06-47A0-9C8C-A502BE731E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78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CA15-887F-421F-AE46-E62A19F12744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00A4-1C06-47A0-9C8C-A502BE731E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79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E5CA15-887F-421F-AE46-E62A19F12744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E100A4-1C06-47A0-9C8C-A502BE731EE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4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340CFE-A894-439E-9ACB-170738281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015545"/>
            <a:ext cx="10058400" cy="75876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以 </a:t>
            </a:r>
            <a:r>
              <a:rPr lang="en-US" altLang="zh-TW" dirty="0"/>
              <a:t>CNN </a:t>
            </a:r>
            <a:r>
              <a:rPr lang="zh-TW" altLang="en-US" dirty="0"/>
              <a:t>實作分析 </a:t>
            </a:r>
            <a:r>
              <a:rPr lang="en-US" altLang="zh-TW" dirty="0"/>
              <a:t>AOI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9AB862-913A-43F6-80C0-DA017B9F5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245039"/>
            <a:ext cx="10058400" cy="1590040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107034058 </a:t>
            </a:r>
            <a:r>
              <a:rPr lang="zh-TW" altLang="en-US" dirty="0"/>
              <a:t>林哲豪</a:t>
            </a:r>
            <a:endParaRPr lang="en-US" altLang="zh-TW" dirty="0"/>
          </a:p>
          <a:p>
            <a:pPr algn="ctr"/>
            <a:r>
              <a:rPr lang="en-US" altLang="zh-TW" dirty="0"/>
              <a:t>107034017 </a:t>
            </a:r>
            <a:r>
              <a:rPr lang="zh-TW" altLang="en-US" dirty="0"/>
              <a:t>陳政翔</a:t>
            </a:r>
            <a:endParaRPr lang="en-US" altLang="zh-TW" dirty="0"/>
          </a:p>
          <a:p>
            <a:pPr algn="ctr"/>
            <a:r>
              <a:rPr lang="en-US" altLang="zh-TW" dirty="0"/>
              <a:t>107034045 </a:t>
            </a:r>
            <a:r>
              <a:rPr lang="zh-TW" altLang="en-US" dirty="0"/>
              <a:t>林辰勳</a:t>
            </a:r>
          </a:p>
        </p:txBody>
      </p:sp>
    </p:spTree>
    <p:extLst>
      <p:ext uri="{BB962C8B-B14F-4D97-AF65-F5344CB8AC3E}">
        <p14:creationId xmlns:p14="http://schemas.microsoft.com/office/powerpoint/2010/main" val="3823729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340CFE-A894-439E-9ACB-170738281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Callbacks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4C09BEF-A3FE-4656-AF59-726C901C6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034" y="1149857"/>
            <a:ext cx="7518786" cy="498500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F56594A-64EB-443D-BFE9-646BBD45D696}"/>
              </a:ext>
            </a:extLst>
          </p:cNvPr>
          <p:cNvSpPr txBox="1"/>
          <p:nvPr/>
        </p:nvSpPr>
        <p:spPr>
          <a:xfrm>
            <a:off x="6793875" y="2119332"/>
            <a:ext cx="4967514" cy="369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/>
              <a:t>ModelCheckpoint</a:t>
            </a:r>
            <a:r>
              <a:rPr lang="zh-TW" altLang="en-US" dirty="0"/>
              <a:t>：每幾個</a:t>
            </a:r>
            <a:r>
              <a:rPr lang="en-US" altLang="zh-TW" dirty="0"/>
              <a:t>epoch</a:t>
            </a:r>
            <a:r>
              <a:rPr lang="zh-TW" altLang="en-US" dirty="0"/>
              <a:t>就儲存一次模型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E3001CA-B520-4073-B515-922468263EE8}"/>
              </a:ext>
            </a:extLst>
          </p:cNvPr>
          <p:cNvSpPr txBox="1"/>
          <p:nvPr/>
        </p:nvSpPr>
        <p:spPr>
          <a:xfrm>
            <a:off x="7309016" y="3938517"/>
            <a:ext cx="4168064" cy="369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CSVLogger</a:t>
            </a:r>
            <a:r>
              <a:rPr lang="zh-TW" altLang="en-US" dirty="0"/>
              <a:t>：隨時記錄訓練結果至 </a:t>
            </a:r>
            <a:r>
              <a:rPr lang="en-US" altLang="zh-TW" dirty="0"/>
              <a:t>.csv </a:t>
            </a:r>
            <a:r>
              <a:rPr lang="zh-TW" altLang="en-US" dirty="0"/>
              <a:t>檔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3DE4B84-E3A0-4499-9A27-0B2B42072203}"/>
              </a:ext>
            </a:extLst>
          </p:cNvPr>
          <p:cNvSpPr txBox="1"/>
          <p:nvPr/>
        </p:nvSpPr>
        <p:spPr>
          <a:xfrm>
            <a:off x="6909290" y="4955410"/>
            <a:ext cx="4967515" cy="92333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** </a:t>
            </a:r>
            <a:r>
              <a:rPr lang="en-US" altLang="zh-TW" dirty="0" err="1"/>
              <a:t>EarlyStopping</a:t>
            </a:r>
            <a:r>
              <a:rPr lang="en-US" altLang="zh-TW" dirty="0"/>
              <a:t> **</a:t>
            </a:r>
            <a:r>
              <a:rPr lang="zh-TW" altLang="en-US" dirty="0"/>
              <a:t>：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 當模型 </a:t>
            </a:r>
            <a:r>
              <a:rPr lang="en-US" altLang="zh-TW" dirty="0" err="1"/>
              <a:t>val_accuracy</a:t>
            </a:r>
            <a:r>
              <a:rPr lang="zh-TW" altLang="en-US" dirty="0"/>
              <a:t> 不再進步一段時間後，</a:t>
            </a:r>
            <a:endParaRPr lang="en-US" altLang="zh-TW" dirty="0"/>
          </a:p>
          <a:p>
            <a:r>
              <a:rPr lang="en-US" altLang="zh-TW" dirty="0"/>
              <a:t>	 </a:t>
            </a:r>
            <a:r>
              <a:rPr lang="zh-TW" altLang="en-US" dirty="0"/>
              <a:t>即停止訓練避免過擬和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38422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340CFE-A894-439E-9ACB-170738281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EarlyStop</a:t>
            </a:r>
            <a:r>
              <a:rPr lang="en-US" altLang="zh-TW" dirty="0"/>
              <a:t> Callback</a:t>
            </a:r>
            <a:endParaRPr lang="zh-TW" altLang="en-US" dirty="0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198AD823-FB9A-4395-9D01-C1ED103A4A18}"/>
              </a:ext>
            </a:extLst>
          </p:cNvPr>
          <p:cNvGrpSpPr/>
          <p:nvPr/>
        </p:nvGrpSpPr>
        <p:grpSpPr>
          <a:xfrm>
            <a:off x="660637" y="1265482"/>
            <a:ext cx="9950549" cy="4780026"/>
            <a:chOff x="640317" y="1275642"/>
            <a:chExt cx="9950549" cy="4780026"/>
          </a:xfrm>
        </p:grpSpPr>
        <p:graphicFrame>
          <p:nvGraphicFramePr>
            <p:cNvPr id="4" name="圖表 3">
              <a:extLst>
                <a:ext uri="{FF2B5EF4-FFF2-40B4-BE49-F238E27FC236}">
                  <a16:creationId xmlns:a16="http://schemas.microsoft.com/office/drawing/2014/main" id="{D936D42A-6642-4A38-A4AF-7A86BA7C64C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29516070"/>
                </p:ext>
              </p:extLst>
            </p:nvPr>
          </p:nvGraphicFramePr>
          <p:xfrm>
            <a:off x="1662093" y="1275642"/>
            <a:ext cx="8928773" cy="25704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圖表 4">
              <a:extLst>
                <a:ext uri="{FF2B5EF4-FFF2-40B4-BE49-F238E27FC236}">
                  <a16:creationId xmlns:a16="http://schemas.microsoft.com/office/drawing/2014/main" id="{D6D61DC0-7156-45AA-B46A-A2B792F2120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50231652"/>
                </p:ext>
              </p:extLst>
            </p:nvPr>
          </p:nvGraphicFramePr>
          <p:xfrm>
            <a:off x="1662092" y="3373120"/>
            <a:ext cx="8928773" cy="25704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1" name="箭號: 向右 30">
              <a:extLst>
                <a:ext uri="{FF2B5EF4-FFF2-40B4-BE49-F238E27FC236}">
                  <a16:creationId xmlns:a16="http://schemas.microsoft.com/office/drawing/2014/main" id="{F802F36C-FD75-48E3-8636-8C335F61A898}"/>
                </a:ext>
              </a:extLst>
            </p:cNvPr>
            <p:cNvSpPr/>
            <p:nvPr/>
          </p:nvSpPr>
          <p:spPr>
            <a:xfrm rot="21291140">
              <a:off x="3474720" y="4514751"/>
              <a:ext cx="5760720" cy="1219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51F37A57-AA83-4777-AE6E-B0227BE64311}"/>
                </a:ext>
              </a:extLst>
            </p:cNvPr>
            <p:cNvSpPr/>
            <p:nvPr/>
          </p:nvSpPr>
          <p:spPr>
            <a:xfrm>
              <a:off x="2631439" y="4711833"/>
              <a:ext cx="629920" cy="63829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8BFA29E5-5E3F-4A40-9EEC-A89EDBDFBC52}"/>
                </a:ext>
              </a:extLst>
            </p:cNvPr>
            <p:cNvSpPr txBox="1"/>
            <p:nvPr/>
          </p:nvSpPr>
          <p:spPr>
            <a:xfrm>
              <a:off x="640317" y="5686336"/>
              <a:ext cx="4387804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Use </a:t>
              </a:r>
              <a:r>
                <a:rPr lang="en-US" altLang="zh-TW" dirty="0" err="1"/>
                <a:t>EarlyStop</a:t>
              </a:r>
              <a:r>
                <a:rPr lang="en-US" altLang="zh-TW" dirty="0"/>
                <a:t> Callback to prevent Overfitting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21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340CFE-A894-439E-9ACB-170738281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Fit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3B1D397-0775-4528-8C2E-5CB321369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596" y="1204941"/>
            <a:ext cx="7627662" cy="466032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EC2E17E-8BDC-44FC-9732-4437C0B226B0}"/>
              </a:ext>
            </a:extLst>
          </p:cNvPr>
          <p:cNvSpPr txBox="1"/>
          <p:nvPr/>
        </p:nvSpPr>
        <p:spPr>
          <a:xfrm>
            <a:off x="7433276" y="2007581"/>
            <a:ext cx="4250724" cy="120032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將 </a:t>
            </a:r>
            <a:r>
              <a:rPr lang="en-US" altLang="zh-TW" dirty="0"/>
              <a:t>train, valid, Callbacks</a:t>
            </a:r>
            <a:r>
              <a:rPr lang="zh-TW" altLang="en-US" dirty="0"/>
              <a:t> 作為參數輸入，</a:t>
            </a:r>
            <a:endParaRPr lang="en-US" altLang="zh-TW" dirty="0"/>
          </a:p>
          <a:p>
            <a:r>
              <a:rPr lang="en-US" altLang="zh-TW" dirty="0"/>
              <a:t>Epoch </a:t>
            </a:r>
            <a:r>
              <a:rPr lang="zh-TW" altLang="en-US" dirty="0"/>
              <a:t>設很大使其不用擔心訓練不夠，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並在最後將 模型架構與參數 一併儲存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52361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340CFE-A894-439E-9ACB-170738281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Flow chart</a:t>
            </a:r>
            <a:endParaRPr lang="zh-TW" altLang="en-US" dirty="0"/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E41EA5E5-D4D2-40A8-9B1A-99AFE587F7C8}"/>
              </a:ext>
            </a:extLst>
          </p:cNvPr>
          <p:cNvGrpSpPr/>
          <p:nvPr/>
        </p:nvGrpSpPr>
        <p:grpSpPr>
          <a:xfrm>
            <a:off x="1065227" y="1257355"/>
            <a:ext cx="9649875" cy="4343289"/>
            <a:chOff x="1065227" y="1346113"/>
            <a:chExt cx="9649875" cy="4343289"/>
          </a:xfrm>
        </p:grpSpPr>
        <p:sp>
          <p:nvSpPr>
            <p:cNvPr id="3" name="流程圖: 程序 2">
              <a:extLst>
                <a:ext uri="{FF2B5EF4-FFF2-40B4-BE49-F238E27FC236}">
                  <a16:creationId xmlns:a16="http://schemas.microsoft.com/office/drawing/2014/main" id="{44809762-1BC9-44FA-A08F-22E01F296237}"/>
                </a:ext>
              </a:extLst>
            </p:cNvPr>
            <p:cNvSpPr/>
            <p:nvPr/>
          </p:nvSpPr>
          <p:spPr>
            <a:xfrm>
              <a:off x="3698240" y="1346113"/>
              <a:ext cx="2773680" cy="758761"/>
            </a:xfrm>
            <a:prstGeom prst="flowChartProcess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Define Custom Final layers</a:t>
              </a:r>
              <a:endParaRPr lang="zh-TW" altLang="en-US" dirty="0"/>
            </a:p>
          </p:txBody>
        </p:sp>
        <p:sp>
          <p:nvSpPr>
            <p:cNvPr id="10" name="流程圖: 程序 9">
              <a:extLst>
                <a:ext uri="{FF2B5EF4-FFF2-40B4-BE49-F238E27FC236}">
                  <a16:creationId xmlns:a16="http://schemas.microsoft.com/office/drawing/2014/main" id="{1CEC93F7-754E-491C-8685-29D3068744BA}"/>
                </a:ext>
              </a:extLst>
            </p:cNvPr>
            <p:cNvSpPr/>
            <p:nvPr/>
          </p:nvSpPr>
          <p:spPr>
            <a:xfrm>
              <a:off x="3698240" y="3608333"/>
              <a:ext cx="2773680" cy="758761"/>
            </a:xfrm>
            <a:prstGeom prst="flowChartProcess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Model.fit_generator</a:t>
              </a:r>
              <a:r>
                <a:rPr lang="en-US" altLang="zh-TW" dirty="0"/>
                <a:t>()</a:t>
              </a:r>
              <a:endParaRPr lang="zh-TW" altLang="en-US" dirty="0"/>
            </a:p>
          </p:txBody>
        </p:sp>
        <p:sp>
          <p:nvSpPr>
            <p:cNvPr id="12" name="流程圖: 程序 11">
              <a:extLst>
                <a:ext uri="{FF2B5EF4-FFF2-40B4-BE49-F238E27FC236}">
                  <a16:creationId xmlns:a16="http://schemas.microsoft.com/office/drawing/2014/main" id="{136484A1-E884-4577-A8CB-C8C54DA167D7}"/>
                </a:ext>
              </a:extLst>
            </p:cNvPr>
            <p:cNvSpPr/>
            <p:nvPr/>
          </p:nvSpPr>
          <p:spPr>
            <a:xfrm>
              <a:off x="7122159" y="1346113"/>
              <a:ext cx="2773680" cy="758761"/>
            </a:xfrm>
            <a:prstGeom prst="flowChartProcess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Data </a:t>
              </a:r>
              <a:r>
                <a:rPr lang="en-US" altLang="zh-TW" dirty="0" err="1"/>
                <a:t>Augumentation</a:t>
              </a:r>
              <a:endParaRPr lang="zh-TW" altLang="en-US" dirty="0"/>
            </a:p>
          </p:txBody>
        </p:sp>
        <p:sp>
          <p:nvSpPr>
            <p:cNvPr id="15" name="流程圖: 程序 14">
              <a:extLst>
                <a:ext uri="{FF2B5EF4-FFF2-40B4-BE49-F238E27FC236}">
                  <a16:creationId xmlns:a16="http://schemas.microsoft.com/office/drawing/2014/main" id="{B80DA351-6DD2-43D1-880E-4516F6F30D26}"/>
                </a:ext>
              </a:extLst>
            </p:cNvPr>
            <p:cNvSpPr/>
            <p:nvPr/>
          </p:nvSpPr>
          <p:spPr>
            <a:xfrm>
              <a:off x="7122159" y="2439932"/>
              <a:ext cx="2773680" cy="758761"/>
            </a:xfrm>
            <a:prstGeom prst="flowChartProcess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Load in images and make it as a generator</a:t>
              </a:r>
              <a:endParaRPr lang="zh-TW" altLang="en-US" dirty="0"/>
            </a:p>
          </p:txBody>
        </p:sp>
        <p:sp>
          <p:nvSpPr>
            <p:cNvPr id="16" name="流程圖: 程序 15">
              <a:extLst>
                <a:ext uri="{FF2B5EF4-FFF2-40B4-BE49-F238E27FC236}">
                  <a16:creationId xmlns:a16="http://schemas.microsoft.com/office/drawing/2014/main" id="{84693E76-8791-43DC-9426-81C4A2AD9123}"/>
                </a:ext>
              </a:extLst>
            </p:cNvPr>
            <p:cNvSpPr/>
            <p:nvPr/>
          </p:nvSpPr>
          <p:spPr>
            <a:xfrm>
              <a:off x="3698240" y="2477223"/>
              <a:ext cx="2773680" cy="758761"/>
            </a:xfrm>
            <a:prstGeom prst="flowChartProcess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Model compile</a:t>
              </a:r>
              <a:endParaRPr lang="zh-TW" altLang="en-US" dirty="0"/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0260C472-168A-4CFF-8730-032B0F4B64AE}"/>
                </a:ext>
              </a:extLst>
            </p:cNvPr>
            <p:cNvCxnSpPr>
              <a:stCxn id="3" idx="2"/>
              <a:endCxn id="16" idx="0"/>
            </p:cNvCxnSpPr>
            <p:nvPr/>
          </p:nvCxnSpPr>
          <p:spPr>
            <a:xfrm>
              <a:off x="5085080" y="2104874"/>
              <a:ext cx="0" cy="37234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60958D8B-96E1-487F-B262-ABAA950FF16D}"/>
                </a:ext>
              </a:extLst>
            </p:cNvPr>
            <p:cNvCxnSpPr>
              <a:cxnSpLocks/>
              <a:stCxn id="12" idx="2"/>
              <a:endCxn id="15" idx="0"/>
            </p:cNvCxnSpPr>
            <p:nvPr/>
          </p:nvCxnSpPr>
          <p:spPr>
            <a:xfrm>
              <a:off x="8508999" y="2104874"/>
              <a:ext cx="0" cy="33505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874ABAF2-19F7-4E41-8A0B-238FEDEB2D42}"/>
                </a:ext>
              </a:extLst>
            </p:cNvPr>
            <p:cNvCxnSpPr>
              <a:cxnSpLocks/>
              <a:stCxn id="16" idx="2"/>
              <a:endCxn id="10" idx="0"/>
            </p:cNvCxnSpPr>
            <p:nvPr/>
          </p:nvCxnSpPr>
          <p:spPr>
            <a:xfrm>
              <a:off x="5085080" y="3235984"/>
              <a:ext cx="0" cy="37234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6B84269E-DE7E-4655-AF8E-0491D0D8BCC6}"/>
                </a:ext>
              </a:extLst>
            </p:cNvPr>
            <p:cNvCxnSpPr>
              <a:cxnSpLocks/>
              <a:stCxn id="15" idx="2"/>
              <a:endCxn id="10" idx="0"/>
            </p:cNvCxnSpPr>
            <p:nvPr/>
          </p:nvCxnSpPr>
          <p:spPr>
            <a:xfrm flipH="1">
              <a:off x="5085080" y="3198693"/>
              <a:ext cx="3423919" cy="40964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流程圖: 決策 35">
              <a:extLst>
                <a:ext uri="{FF2B5EF4-FFF2-40B4-BE49-F238E27FC236}">
                  <a16:creationId xmlns:a16="http://schemas.microsoft.com/office/drawing/2014/main" id="{DA3C6466-D7C0-4121-AA7F-40F0F9F1FFB2}"/>
                </a:ext>
              </a:extLst>
            </p:cNvPr>
            <p:cNvSpPr/>
            <p:nvPr/>
          </p:nvSpPr>
          <p:spPr>
            <a:xfrm>
              <a:off x="2089632" y="4739443"/>
              <a:ext cx="5984240" cy="949959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Still need training ?</a:t>
              </a:r>
              <a:endParaRPr lang="zh-TW" altLang="en-US" dirty="0"/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05390433-F087-4410-8929-F676FE1DF347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 flipV="1">
              <a:off x="8073872" y="5214422"/>
              <a:ext cx="1385088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B299EA8E-09D2-4498-884C-4BF44C328F9F}"/>
                </a:ext>
              </a:extLst>
            </p:cNvPr>
            <p:cNvCxnSpPr>
              <a:cxnSpLocks/>
              <a:stCxn id="10" idx="2"/>
              <a:endCxn id="36" idx="0"/>
            </p:cNvCxnSpPr>
            <p:nvPr/>
          </p:nvCxnSpPr>
          <p:spPr>
            <a:xfrm flipH="1">
              <a:off x="5081752" y="4367094"/>
              <a:ext cx="3328" cy="37234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接點: 肘形 48">
              <a:extLst>
                <a:ext uri="{FF2B5EF4-FFF2-40B4-BE49-F238E27FC236}">
                  <a16:creationId xmlns:a16="http://schemas.microsoft.com/office/drawing/2014/main" id="{64B904FF-7B73-4772-A4DA-528CCF33727E}"/>
                </a:ext>
              </a:extLst>
            </p:cNvPr>
            <p:cNvCxnSpPr>
              <a:cxnSpLocks/>
              <a:stCxn id="36" idx="2"/>
              <a:endCxn id="10" idx="1"/>
            </p:cNvCxnSpPr>
            <p:nvPr/>
          </p:nvCxnSpPr>
          <p:spPr>
            <a:xfrm rot="5400000" flipH="1">
              <a:off x="3539152" y="4146802"/>
              <a:ext cx="1701688" cy="1383512"/>
            </a:xfrm>
            <a:prstGeom prst="bentConnector4">
              <a:avLst>
                <a:gd name="adj1" fmla="val -13434"/>
                <a:gd name="adj2" fmla="val 232793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EF5F20EA-0869-41D2-8AB1-0B6915541671}"/>
                </a:ext>
              </a:extLst>
            </p:cNvPr>
            <p:cNvSpPr txBox="1"/>
            <p:nvPr/>
          </p:nvSpPr>
          <p:spPr>
            <a:xfrm>
              <a:off x="8702820" y="4449341"/>
              <a:ext cx="2012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False, then DONE !!</a:t>
              </a:r>
            </a:p>
            <a:p>
              <a:r>
                <a:rPr lang="en-US" altLang="zh-TW" dirty="0"/>
                <a:t>Save the model</a:t>
              </a:r>
              <a:endParaRPr lang="zh-TW" altLang="en-US" dirty="0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382F07F9-E801-44E9-AFFE-1A003FD3AAE3}"/>
                </a:ext>
              </a:extLst>
            </p:cNvPr>
            <p:cNvSpPr txBox="1"/>
            <p:nvPr/>
          </p:nvSpPr>
          <p:spPr>
            <a:xfrm>
              <a:off x="1065227" y="4838558"/>
              <a:ext cx="599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True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51933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340CFE-A894-439E-9ACB-170738281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899465"/>
            <a:ext cx="10058400" cy="75876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運行結果</a:t>
            </a:r>
          </a:p>
        </p:txBody>
      </p:sp>
    </p:spTree>
    <p:extLst>
      <p:ext uri="{BB962C8B-B14F-4D97-AF65-F5344CB8AC3E}">
        <p14:creationId xmlns:p14="http://schemas.microsoft.com/office/powerpoint/2010/main" val="1226203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340CFE-A894-439E-9ACB-170738281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229978"/>
            <a:ext cx="10637520" cy="75876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模型比較</a:t>
            </a:r>
            <a:r>
              <a:rPr lang="en-US" altLang="zh-TW" dirty="0"/>
              <a:t>(ResNet50, InceptionV3, VGG16)</a:t>
            </a:r>
            <a:endParaRPr lang="zh-TW" altLang="en-US" dirty="0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6C4D20D9-8FCC-45EB-8D94-9809759B84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0731730"/>
              </p:ext>
            </p:extLst>
          </p:nvPr>
        </p:nvGraphicFramePr>
        <p:xfrm>
          <a:off x="481330" y="988739"/>
          <a:ext cx="3930650" cy="278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7B12B226-FCDD-4FEE-A8E0-C7C273E8DA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0545907"/>
              </p:ext>
            </p:extLst>
          </p:nvPr>
        </p:nvGraphicFramePr>
        <p:xfrm>
          <a:off x="4526915" y="988739"/>
          <a:ext cx="39497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A8E56092-80DB-46A4-BD47-70FE270557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3823902"/>
              </p:ext>
            </p:extLst>
          </p:nvPr>
        </p:nvGraphicFramePr>
        <p:xfrm>
          <a:off x="481330" y="3731939"/>
          <a:ext cx="3930650" cy="2551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F975E388-01CB-41FF-8448-EFCD67D694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8948123"/>
              </p:ext>
            </p:extLst>
          </p:nvPr>
        </p:nvGraphicFramePr>
        <p:xfrm>
          <a:off x="4526915" y="3731939"/>
          <a:ext cx="3949700" cy="2635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EDC02119-C1BF-4FC5-BBAA-FF65A79C1741}"/>
              </a:ext>
            </a:extLst>
          </p:cNvPr>
          <p:cNvSpPr txBox="1"/>
          <p:nvPr/>
        </p:nvSpPr>
        <p:spPr>
          <a:xfrm>
            <a:off x="8290560" y="4033901"/>
            <a:ext cx="40405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TW" dirty="0"/>
              <a:t>ResNet50 </a:t>
            </a:r>
            <a:r>
              <a:rPr lang="zh-TW" altLang="en-US" dirty="0"/>
              <a:t>無論在 </a:t>
            </a:r>
            <a:r>
              <a:rPr lang="en-US" altLang="zh-TW" dirty="0"/>
              <a:t>loss, accuracy</a:t>
            </a:r>
            <a:r>
              <a:rPr lang="zh-TW" altLang="en-US" dirty="0"/>
              <a:t>上皆表現最好，</a:t>
            </a:r>
            <a:r>
              <a:rPr lang="en-US" altLang="zh-TW" dirty="0"/>
              <a:t>VGG16</a:t>
            </a:r>
            <a:r>
              <a:rPr lang="zh-TW" altLang="en-US" dirty="0"/>
              <a:t>次之，而</a:t>
            </a:r>
            <a:r>
              <a:rPr lang="en-US" altLang="zh-TW" dirty="0"/>
              <a:t>InceptionV3</a:t>
            </a:r>
            <a:r>
              <a:rPr lang="zh-TW" altLang="en-US" dirty="0"/>
              <a:t>表現最不理想。</a:t>
            </a:r>
            <a:endParaRPr lang="en-US" altLang="zh-TW" dirty="0"/>
          </a:p>
          <a:p>
            <a:pPr indent="457200"/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zh-TW" altLang="en-US" dirty="0">
                <a:highlight>
                  <a:srgbClr val="FFFF00"/>
                </a:highlight>
                <a:sym typeface="Wingdings" panose="05000000000000000000" pitchFamily="2" charset="2"/>
              </a:rPr>
              <a:t>選擇</a:t>
            </a:r>
            <a:r>
              <a:rPr lang="en-US" altLang="zh-TW" dirty="0">
                <a:highlight>
                  <a:srgbClr val="FFFF00"/>
                </a:highlight>
                <a:sym typeface="Wingdings" panose="05000000000000000000" pitchFamily="2" charset="2"/>
              </a:rPr>
              <a:t>ResNet50</a:t>
            </a:r>
            <a:r>
              <a:rPr lang="zh-TW" altLang="en-US" dirty="0">
                <a:highlight>
                  <a:srgbClr val="FFFF00"/>
                </a:highlight>
                <a:sym typeface="Wingdings" panose="05000000000000000000" pitchFamily="2" charset="2"/>
              </a:rPr>
              <a:t>作為主體模型</a:t>
            </a:r>
            <a:endParaRPr lang="en-US" altLang="zh-TW" dirty="0">
              <a:highlight>
                <a:srgbClr val="FFFF00"/>
              </a:highlight>
            </a:endParaRPr>
          </a:p>
          <a:p>
            <a:pPr indent="457200"/>
            <a:endParaRPr lang="en-US" altLang="zh-TW" dirty="0"/>
          </a:p>
          <a:p>
            <a:pPr indent="457200"/>
            <a:r>
              <a:rPr lang="zh-TW" altLang="en-US" dirty="0"/>
              <a:t>影響原因：模型深度、複雜度、訓練圖片資料複雜度</a:t>
            </a:r>
          </a:p>
        </p:txBody>
      </p:sp>
    </p:spTree>
    <p:extLst>
      <p:ext uri="{BB962C8B-B14F-4D97-AF65-F5344CB8AC3E}">
        <p14:creationId xmlns:p14="http://schemas.microsoft.com/office/powerpoint/2010/main" val="2597921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340CFE-A894-439E-9ACB-170738281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ResNet50 </a:t>
            </a:r>
            <a:r>
              <a:rPr lang="zh-TW" altLang="en-US" dirty="0"/>
              <a:t>運行結果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acc, loss</a:t>
            </a:r>
            <a:r>
              <a:rPr lang="zh-TW" altLang="en-US" dirty="0"/>
              <a:t>圖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9AB862-913A-43F6-80C0-DA017B9F5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226" y="4392084"/>
            <a:ext cx="10058400" cy="1750348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cap="none" dirty="0"/>
              <a:t>Accuracy</a:t>
            </a:r>
            <a:r>
              <a:rPr lang="zh-TW" altLang="en-US" cap="none" dirty="0"/>
              <a:t>：整體表現很穩定，約在 第</a:t>
            </a:r>
            <a:r>
              <a:rPr lang="en-US" altLang="zh-TW" cap="none" dirty="0"/>
              <a:t>8~9 epoch </a:t>
            </a:r>
            <a:r>
              <a:rPr lang="zh-TW" altLang="en-US" cap="none" dirty="0"/>
              <a:t>就已經收斂，後續繼續訓練也使準確度小幅穩定上升。</a:t>
            </a:r>
            <a:endParaRPr lang="en-US" altLang="zh-TW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cap="none" dirty="0"/>
              <a:t>Loss</a:t>
            </a:r>
            <a:r>
              <a:rPr lang="zh-TW" altLang="en-US" cap="none" dirty="0"/>
              <a:t>：約在 第</a:t>
            </a:r>
            <a:r>
              <a:rPr lang="en-US" altLang="zh-TW" cap="none" dirty="0"/>
              <a:t>8~9 epoch </a:t>
            </a:r>
            <a:r>
              <a:rPr lang="zh-TW" altLang="en-US" cap="none" dirty="0"/>
              <a:t>就已經收斂，且</a:t>
            </a:r>
            <a:r>
              <a:rPr lang="en-US" altLang="zh-TW" cap="none" dirty="0"/>
              <a:t>loss</a:t>
            </a:r>
            <a:r>
              <a:rPr lang="zh-TW" altLang="en-US" cap="none" dirty="0"/>
              <a:t>與 </a:t>
            </a:r>
            <a:r>
              <a:rPr lang="en-US" altLang="zh-TW" cap="none" dirty="0" err="1"/>
              <a:t>val_loss</a:t>
            </a:r>
            <a:r>
              <a:rPr lang="zh-TW" altLang="en-US" cap="none" dirty="0"/>
              <a:t>差距有在穩定，可以發現約在</a:t>
            </a:r>
            <a:r>
              <a:rPr lang="en-US" altLang="zh-TW" cap="none" dirty="0"/>
              <a:t>70epoch</a:t>
            </a:r>
            <a:r>
              <a:rPr lang="zh-TW" altLang="en-US" cap="none" dirty="0"/>
              <a:t>後兩者有差距拉大的跡象，此時即</a:t>
            </a:r>
            <a:r>
              <a:rPr lang="en-US" altLang="zh-TW" cap="none" dirty="0" err="1"/>
              <a:t>EarlyStop</a:t>
            </a:r>
            <a:r>
              <a:rPr lang="zh-TW" altLang="en-US" cap="none" dirty="0"/>
              <a:t>停止訓練差距拉大產生過擬和。</a:t>
            </a:r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F779F52F-BB7D-4491-8334-111B951A0F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6120860"/>
              </p:ext>
            </p:extLst>
          </p:nvPr>
        </p:nvGraphicFramePr>
        <p:xfrm>
          <a:off x="1065227" y="1045221"/>
          <a:ext cx="4905043" cy="3140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25E52B2F-6354-4076-ABB7-53F81F046F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895774"/>
              </p:ext>
            </p:extLst>
          </p:nvPr>
        </p:nvGraphicFramePr>
        <p:xfrm>
          <a:off x="6523687" y="1045220"/>
          <a:ext cx="4905043" cy="3140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A873CBB3-807A-45FF-A1BE-66BE9CF8E695}"/>
              </a:ext>
            </a:extLst>
          </p:cNvPr>
          <p:cNvSpPr txBox="1"/>
          <p:nvPr/>
        </p:nvSpPr>
        <p:spPr>
          <a:xfrm>
            <a:off x="8450603" y="1473200"/>
            <a:ext cx="3531544" cy="64633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Accuracy: 99.87%  ,        loss: 0.0044</a:t>
            </a:r>
          </a:p>
          <a:p>
            <a:r>
              <a:rPr lang="en-US" altLang="zh-TW" dirty="0">
                <a:highlight>
                  <a:srgbClr val="FF0000"/>
                </a:highlight>
              </a:rPr>
              <a:t>  </a:t>
            </a:r>
            <a:r>
              <a:rPr lang="en-US" altLang="zh-TW" b="1" dirty="0" err="1">
                <a:highlight>
                  <a:srgbClr val="FF0000"/>
                </a:highlight>
              </a:rPr>
              <a:t>Val_Acc</a:t>
            </a:r>
            <a:r>
              <a:rPr lang="en-US" altLang="zh-TW" b="1" dirty="0">
                <a:highlight>
                  <a:srgbClr val="FF0000"/>
                </a:highlight>
              </a:rPr>
              <a:t>: 99.31%  </a:t>
            </a:r>
            <a:r>
              <a:rPr lang="en-US" altLang="zh-TW" dirty="0"/>
              <a:t>, </a:t>
            </a:r>
            <a:r>
              <a:rPr lang="en-US" altLang="zh-TW" dirty="0" err="1"/>
              <a:t>val_loss</a:t>
            </a:r>
            <a:r>
              <a:rPr lang="en-US" altLang="zh-TW" dirty="0"/>
              <a:t>: 0.1188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4598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340CFE-A894-439E-9ACB-170738281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ResNet50 </a:t>
            </a:r>
            <a:r>
              <a:rPr lang="zh-TW" altLang="en-US" dirty="0"/>
              <a:t>運行結果 </a:t>
            </a:r>
            <a:r>
              <a:rPr lang="en-US" altLang="zh-TW" dirty="0"/>
              <a:t>-</a:t>
            </a:r>
            <a:r>
              <a:rPr lang="zh-TW" altLang="en-US" dirty="0"/>
              <a:t> 訓練集比較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9AB862-913A-43F6-80C0-DA017B9F5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2324" y="2068497"/>
            <a:ext cx="5406693" cy="3452526"/>
          </a:xfrm>
        </p:spPr>
        <p:txBody>
          <a:bodyPr/>
          <a:lstStyle/>
          <a:p>
            <a:pPr indent="457200"/>
            <a:r>
              <a:rPr lang="zh-TW" altLang="en-US" cap="none" dirty="0"/>
              <a:t>我們將所有訓練集丟給模型訓練並比較預測結果，將其繪製成混淆矩陣可視化預測結果。</a:t>
            </a:r>
            <a:endParaRPr lang="en-US" altLang="zh-TW" cap="none" dirty="0"/>
          </a:p>
          <a:p>
            <a:pPr indent="457200"/>
            <a:r>
              <a:rPr lang="zh-TW" altLang="en-US" cap="none" dirty="0"/>
              <a:t>明顯看出 </a:t>
            </a:r>
            <a:r>
              <a:rPr lang="en-US" altLang="zh-TW" cap="none" dirty="0"/>
              <a:t>label 3 (vertical defect)</a:t>
            </a:r>
            <a:r>
              <a:rPr lang="zh-TW" altLang="en-US" cap="none" dirty="0"/>
              <a:t>最容易造成誤判，並且容易與 </a:t>
            </a:r>
            <a:r>
              <a:rPr lang="en-US" altLang="zh-TW" cap="none" dirty="0"/>
              <a:t>label 1, 4</a:t>
            </a:r>
            <a:r>
              <a:rPr lang="zh-TW" altLang="en-US" cap="none" dirty="0"/>
              <a:t>搞混  </a:t>
            </a:r>
            <a:r>
              <a:rPr lang="en-US" altLang="zh-TW" cap="none" dirty="0">
                <a:sym typeface="Wingdings" panose="05000000000000000000" pitchFamily="2" charset="2"/>
              </a:rPr>
              <a:t></a:t>
            </a:r>
            <a:r>
              <a:rPr lang="zh-TW" altLang="en-US" cap="none" dirty="0">
                <a:sym typeface="Wingdings" panose="05000000000000000000" pitchFamily="2" charset="2"/>
              </a:rPr>
              <a:t> 確認誤判原因並改善</a:t>
            </a:r>
            <a:endParaRPr lang="en-US" altLang="zh-TW" cap="none" dirty="0"/>
          </a:p>
          <a:p>
            <a:pPr indent="457200"/>
            <a:endParaRPr lang="en-US" altLang="zh-TW" cap="none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72CC26B-0352-48D7-9488-E49CD7CBDC74}"/>
              </a:ext>
            </a:extLst>
          </p:cNvPr>
          <p:cNvGrpSpPr/>
          <p:nvPr/>
        </p:nvGrpSpPr>
        <p:grpSpPr>
          <a:xfrm>
            <a:off x="1065227" y="1076612"/>
            <a:ext cx="4953724" cy="5137929"/>
            <a:chOff x="1165670" y="1076612"/>
            <a:chExt cx="4953724" cy="5137929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BCC13B9D-8F1C-4479-99E1-2BF9ECFF2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5670" y="1076612"/>
              <a:ext cx="4953724" cy="368111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758ADB4-3948-4886-B763-21FB65098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5670" y="4995278"/>
              <a:ext cx="4953724" cy="1219263"/>
            </a:xfrm>
            <a:prstGeom prst="rect">
              <a:avLst/>
            </a:prstGeom>
          </p:spPr>
        </p:pic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929A27F8-2C83-42F3-9E93-7483C011A17B}"/>
              </a:ext>
            </a:extLst>
          </p:cNvPr>
          <p:cNvSpPr/>
          <p:nvPr/>
        </p:nvSpPr>
        <p:spPr>
          <a:xfrm>
            <a:off x="4470400" y="3322320"/>
            <a:ext cx="579120" cy="447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9FE348-1C3B-4792-A29C-F07C8F8276ED}"/>
              </a:ext>
            </a:extLst>
          </p:cNvPr>
          <p:cNvSpPr/>
          <p:nvPr/>
        </p:nvSpPr>
        <p:spPr>
          <a:xfrm>
            <a:off x="2962969" y="3322320"/>
            <a:ext cx="579120" cy="472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941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340CFE-A894-439E-9ACB-170738281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899465"/>
            <a:ext cx="10058400" cy="75876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檢討</a:t>
            </a:r>
          </a:p>
        </p:txBody>
      </p:sp>
    </p:spTree>
    <p:extLst>
      <p:ext uri="{BB962C8B-B14F-4D97-AF65-F5344CB8AC3E}">
        <p14:creationId xmlns:p14="http://schemas.microsoft.com/office/powerpoint/2010/main" val="2058989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340CFE-A894-439E-9ACB-170738281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ResNet50 vs VGG16 vs InceptionV3</a:t>
            </a:r>
            <a:endParaRPr lang="zh-TW" alt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7E3ED95-324E-40B1-B603-8B19BD73E481}"/>
              </a:ext>
            </a:extLst>
          </p:cNvPr>
          <p:cNvGrpSpPr/>
          <p:nvPr/>
        </p:nvGrpSpPr>
        <p:grpSpPr>
          <a:xfrm>
            <a:off x="552147" y="1134972"/>
            <a:ext cx="8886493" cy="3833268"/>
            <a:chOff x="1838960" y="1747243"/>
            <a:chExt cx="8798560" cy="389072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1394AC5D-EF58-4D30-A3C6-8371F0103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1660" y="1747243"/>
              <a:ext cx="8472116" cy="3890727"/>
            </a:xfrm>
            <a:prstGeom prst="rect">
              <a:avLst/>
            </a:prstGeom>
          </p:spPr>
        </p:pic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C33A3D85-9372-4550-8569-5E026F92F91C}"/>
                </a:ext>
              </a:extLst>
            </p:cNvPr>
            <p:cNvSpPr/>
            <p:nvPr/>
          </p:nvSpPr>
          <p:spPr>
            <a:xfrm>
              <a:off x="1838960" y="2479040"/>
              <a:ext cx="8798560" cy="43688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8FD96FC0-CA95-4287-AF1E-1C55889C3ECA}"/>
                </a:ext>
              </a:extLst>
            </p:cNvPr>
            <p:cNvSpPr/>
            <p:nvPr/>
          </p:nvSpPr>
          <p:spPr>
            <a:xfrm>
              <a:off x="1838960" y="3169775"/>
              <a:ext cx="8798560" cy="43688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0174C721-121F-4280-86FF-53A79D567D3D}"/>
                </a:ext>
              </a:extLst>
            </p:cNvPr>
            <p:cNvSpPr/>
            <p:nvPr/>
          </p:nvSpPr>
          <p:spPr>
            <a:xfrm>
              <a:off x="1838960" y="5293360"/>
              <a:ext cx="8798560" cy="34461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7C3ACEA-D610-4E6F-819F-89DCDEC6761D}"/>
              </a:ext>
            </a:extLst>
          </p:cNvPr>
          <p:cNvSpPr txBox="1"/>
          <p:nvPr/>
        </p:nvSpPr>
        <p:spPr>
          <a:xfrm>
            <a:off x="1935181" y="5273731"/>
            <a:ext cx="83216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在不考慮模型是否對輸入資料太複雜的情況下，</a:t>
            </a:r>
            <a:endParaRPr lang="en-US" altLang="zh-TW" sz="2400" dirty="0"/>
          </a:p>
          <a:p>
            <a:r>
              <a:rPr lang="zh-TW" altLang="en-US" sz="2400" dirty="0"/>
              <a:t>  </a:t>
            </a:r>
            <a:r>
              <a:rPr lang="zh-TW" altLang="en-US" sz="2400" dirty="0">
                <a:solidFill>
                  <a:srgbClr val="FF0000"/>
                </a:solidFill>
              </a:rPr>
              <a:t>單以</a:t>
            </a:r>
            <a:r>
              <a:rPr lang="en-US" altLang="zh-TW" sz="2400" dirty="0">
                <a:solidFill>
                  <a:srgbClr val="FF0000"/>
                </a:solidFill>
              </a:rPr>
              <a:t>Top-1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, Top-5 Accuracy</a:t>
            </a:r>
            <a:r>
              <a:rPr lang="zh-TW" altLang="en-US" sz="2400" dirty="0">
                <a:solidFill>
                  <a:srgbClr val="FF0000"/>
                </a:solidFill>
              </a:rPr>
              <a:t>來看， </a:t>
            </a:r>
            <a:r>
              <a:rPr lang="en-US" altLang="zh-TW" sz="2400" dirty="0">
                <a:solidFill>
                  <a:srgbClr val="FF0000"/>
                </a:solidFill>
              </a:rPr>
              <a:t>InceptionV3 </a:t>
            </a:r>
            <a:r>
              <a:rPr lang="zh-TW" altLang="en-US" sz="2400" dirty="0">
                <a:solidFill>
                  <a:srgbClr val="FF0000"/>
                </a:solidFill>
              </a:rPr>
              <a:t>會表現最好。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BB1D4CC-3218-4254-9990-E0AC418A214A}"/>
              </a:ext>
            </a:extLst>
          </p:cNvPr>
          <p:cNvSpPr txBox="1"/>
          <p:nvPr/>
        </p:nvSpPr>
        <p:spPr>
          <a:xfrm>
            <a:off x="8577853" y="5089065"/>
            <a:ext cx="3503460" cy="3693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但實際上 </a:t>
            </a:r>
            <a:r>
              <a:rPr lang="en-US" altLang="zh-TW" dirty="0"/>
              <a:t>InceptionV3</a:t>
            </a:r>
            <a:r>
              <a:rPr lang="zh-TW" altLang="en-US" dirty="0"/>
              <a:t> 表現最不好</a:t>
            </a:r>
          </a:p>
        </p:txBody>
      </p:sp>
    </p:spTree>
    <p:extLst>
      <p:ext uri="{BB962C8B-B14F-4D97-AF65-F5344CB8AC3E}">
        <p14:creationId xmlns:p14="http://schemas.microsoft.com/office/powerpoint/2010/main" val="206311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340CFE-A894-439E-9ACB-170738281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899465"/>
            <a:ext cx="10058400" cy="75876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資料前處理</a:t>
            </a:r>
          </a:p>
        </p:txBody>
      </p:sp>
    </p:spTree>
    <p:extLst>
      <p:ext uri="{BB962C8B-B14F-4D97-AF65-F5344CB8AC3E}">
        <p14:creationId xmlns:p14="http://schemas.microsoft.com/office/powerpoint/2010/main" val="1345273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340CFE-A894-439E-9ACB-170738281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InceptionV3 </a:t>
            </a:r>
            <a:r>
              <a:rPr lang="zh-TW" altLang="en-US" dirty="0"/>
              <a:t>檢討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9AB862-913A-43F6-80C0-DA017B9F5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5408" y="4557198"/>
            <a:ext cx="10073792" cy="1315428"/>
          </a:xfrm>
        </p:spPr>
        <p:txBody>
          <a:bodyPr>
            <a:normAutofit/>
          </a:bodyPr>
          <a:lstStyle/>
          <a:p>
            <a:pPr indent="457200"/>
            <a:r>
              <a:rPr lang="zh-TW" altLang="en-US" cap="none" dirty="0"/>
              <a:t>不論是 </a:t>
            </a:r>
            <a:r>
              <a:rPr lang="en-US" altLang="zh-TW" cap="none" dirty="0"/>
              <a:t>Loss, Accuracy </a:t>
            </a:r>
            <a:r>
              <a:rPr lang="zh-TW" altLang="en-US" cap="none" dirty="0"/>
              <a:t>都會有大幅</a:t>
            </a:r>
            <a:r>
              <a:rPr lang="zh-TW" altLang="en-US" b="1" cap="none" dirty="0"/>
              <a:t>震盪</a:t>
            </a:r>
            <a:r>
              <a:rPr lang="zh-TW" altLang="en-US" cap="none" dirty="0"/>
              <a:t>，使模型難以進步， </a:t>
            </a:r>
            <a:r>
              <a:rPr lang="en-US" altLang="zh-TW" cap="none" dirty="0"/>
              <a:t>accuracy </a:t>
            </a:r>
            <a:r>
              <a:rPr lang="zh-TW" altLang="en-US" cap="none" dirty="0"/>
              <a:t>上升更為緩慢。</a:t>
            </a:r>
            <a:endParaRPr lang="en-US" altLang="zh-TW" cap="none" dirty="0"/>
          </a:p>
          <a:p>
            <a:pPr indent="457200"/>
            <a:r>
              <a:rPr lang="en-US" altLang="zh-TW" cap="none" dirty="0">
                <a:sym typeface="Wingdings" panose="05000000000000000000" pitchFamily="2" charset="2"/>
              </a:rPr>
              <a:t></a:t>
            </a:r>
            <a:r>
              <a:rPr lang="zh-TW" altLang="en-US" cap="none" dirty="0">
                <a:sym typeface="Wingdings" panose="05000000000000000000" pitchFamily="2" charset="2"/>
              </a:rPr>
              <a:t> </a:t>
            </a:r>
            <a:r>
              <a:rPr lang="zh-TW" altLang="en-US" cap="none" dirty="0"/>
              <a:t>懷疑</a:t>
            </a:r>
            <a:r>
              <a:rPr lang="en-US" altLang="zh-TW" cap="none" dirty="0"/>
              <a:t>InceptionV3</a:t>
            </a:r>
            <a:r>
              <a:rPr lang="zh-TW" altLang="en-US" cap="none" dirty="0"/>
              <a:t>對於輸入圖片過於複雜</a:t>
            </a:r>
            <a:r>
              <a:rPr lang="en-US" altLang="zh-TW" cap="none" dirty="0"/>
              <a:t>(139 </a:t>
            </a:r>
            <a:r>
              <a:rPr lang="zh-TW" altLang="en-US" cap="none" dirty="0"/>
              <a:t>層</a:t>
            </a:r>
            <a:r>
              <a:rPr lang="en-US" altLang="zh-TW" cap="none" dirty="0"/>
              <a:t>)</a:t>
            </a:r>
            <a:r>
              <a:rPr lang="zh-TW" altLang="en-US" cap="none" dirty="0"/>
              <a:t>而產生過擬和。</a:t>
            </a:r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57D82499-F1EC-4EA9-A6C5-CCCB6D4193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9135570"/>
              </p:ext>
            </p:extLst>
          </p:nvPr>
        </p:nvGraphicFramePr>
        <p:xfrm>
          <a:off x="6094427" y="1145234"/>
          <a:ext cx="5401461" cy="3105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C309C37E-5AF8-4FA6-9AC6-AB08056AB8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0773054"/>
              </p:ext>
            </p:extLst>
          </p:nvPr>
        </p:nvGraphicFramePr>
        <p:xfrm>
          <a:off x="721359" y="1145234"/>
          <a:ext cx="5401461" cy="3105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3785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340CFE-A894-439E-9ACB-170738281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899465"/>
            <a:ext cx="10058400" cy="75876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改善方向</a:t>
            </a:r>
          </a:p>
        </p:txBody>
      </p:sp>
    </p:spTree>
    <p:extLst>
      <p:ext uri="{BB962C8B-B14F-4D97-AF65-F5344CB8AC3E}">
        <p14:creationId xmlns:p14="http://schemas.microsoft.com/office/powerpoint/2010/main" val="3061738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340CFE-A894-439E-9ACB-170738281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模型更改 </a:t>
            </a:r>
            <a:r>
              <a:rPr lang="en-US" altLang="zh-TW" dirty="0"/>
              <a:t>- </a:t>
            </a:r>
            <a:r>
              <a:rPr lang="zh-TW" altLang="en-US" dirty="0"/>
              <a:t>多重特徵模型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9AB862-913A-43F6-80C0-DA017B9F5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5408" y="4557198"/>
            <a:ext cx="10073792" cy="1315428"/>
          </a:xfrm>
        </p:spPr>
        <p:txBody>
          <a:bodyPr>
            <a:normAutofit/>
          </a:bodyPr>
          <a:lstStyle/>
          <a:p>
            <a:pPr indent="457200"/>
            <a:r>
              <a:rPr lang="en-US" altLang="zh-TW" cap="none" dirty="0"/>
              <a:t>AOI</a:t>
            </a:r>
            <a:r>
              <a:rPr lang="zh-TW" altLang="en-US" cap="none" dirty="0"/>
              <a:t> </a:t>
            </a:r>
            <a:r>
              <a:rPr lang="en-US" altLang="zh-TW" cap="none" dirty="0"/>
              <a:t>defect </a:t>
            </a:r>
            <a:r>
              <a:rPr lang="zh-TW" altLang="en-US" cap="none" dirty="0"/>
              <a:t>可以有不只一種</a:t>
            </a:r>
            <a:r>
              <a:rPr lang="en-US" altLang="zh-TW" cap="none" dirty="0"/>
              <a:t>defect type</a:t>
            </a:r>
            <a:r>
              <a:rPr lang="zh-TW" altLang="en-US" cap="none" dirty="0"/>
              <a:t>。然後我們當前模型僅僅會找出信心水準最高的 </a:t>
            </a:r>
            <a:r>
              <a:rPr lang="en-US" altLang="zh-TW" cap="none" dirty="0"/>
              <a:t>defect</a:t>
            </a:r>
            <a:r>
              <a:rPr lang="zh-TW" altLang="en-US" cap="none" dirty="0"/>
              <a:t> </a:t>
            </a:r>
            <a:r>
              <a:rPr lang="en-US" altLang="zh-TW" cap="none" dirty="0"/>
              <a:t>type</a:t>
            </a:r>
            <a:r>
              <a:rPr lang="zh-TW" altLang="en-US" cap="none" dirty="0"/>
              <a:t>。</a:t>
            </a:r>
            <a:endParaRPr lang="en-US" altLang="zh-TW" cap="none" dirty="0"/>
          </a:p>
          <a:p>
            <a:pPr indent="457200"/>
            <a:r>
              <a:rPr lang="en-US" altLang="zh-TW" cap="none" dirty="0">
                <a:sym typeface="Wingdings" panose="05000000000000000000" pitchFamily="2" charset="2"/>
              </a:rPr>
              <a:t> </a:t>
            </a:r>
            <a:r>
              <a:rPr lang="zh-TW" altLang="en-US" cap="none" dirty="0">
                <a:sym typeface="Wingdings" panose="05000000000000000000" pitchFamily="2" charset="2"/>
              </a:rPr>
              <a:t>以 </a:t>
            </a:r>
            <a:r>
              <a:rPr lang="en-US" altLang="zh-TW" cap="none" dirty="0">
                <a:sym typeface="Wingdings" panose="05000000000000000000" pitchFamily="2" charset="2"/>
              </a:rPr>
              <a:t>R-CNN, faster R-CNN, YOLO</a:t>
            </a:r>
            <a:r>
              <a:rPr lang="zh-TW" altLang="en-US" cap="none" dirty="0">
                <a:sym typeface="Wingdings" panose="05000000000000000000" pitchFamily="2" charset="2"/>
              </a:rPr>
              <a:t> 等多重特徵模型改寫</a:t>
            </a:r>
            <a:endParaRPr lang="zh-TW" altLang="en-US" cap="none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16BED42-3EBD-4C1E-9D50-CB5E8070D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368" y="1325208"/>
            <a:ext cx="2951632" cy="295920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93BA913-ABD8-410A-A9E7-F74B00FB2EF1}"/>
              </a:ext>
            </a:extLst>
          </p:cNvPr>
          <p:cNvSpPr/>
          <p:nvPr/>
        </p:nvSpPr>
        <p:spPr>
          <a:xfrm>
            <a:off x="1620368" y="1325208"/>
            <a:ext cx="919632" cy="29592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C2ABE4-57E6-4E85-A3CF-57C3FE4E623E}"/>
              </a:ext>
            </a:extLst>
          </p:cNvPr>
          <p:cNvSpPr/>
          <p:nvPr/>
        </p:nvSpPr>
        <p:spPr>
          <a:xfrm>
            <a:off x="3096184" y="1325208"/>
            <a:ext cx="1201496" cy="295920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A5E3F44-50ED-4DC2-8BFE-ABE031BA2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184" y="1325208"/>
            <a:ext cx="2951632" cy="295920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D578118-D616-474A-B2FE-3EA170AE41EE}"/>
              </a:ext>
            </a:extLst>
          </p:cNvPr>
          <p:cNvSpPr/>
          <p:nvPr/>
        </p:nvSpPr>
        <p:spPr>
          <a:xfrm>
            <a:off x="5576266" y="1325209"/>
            <a:ext cx="2503549" cy="284039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CD4DD4-4164-4C59-A5B1-6CC4B0439430}"/>
              </a:ext>
            </a:extLst>
          </p:cNvPr>
          <p:cNvSpPr/>
          <p:nvPr/>
        </p:nvSpPr>
        <p:spPr>
          <a:xfrm>
            <a:off x="5128182" y="2783840"/>
            <a:ext cx="2583257" cy="15005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096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340CFE-A894-439E-9ACB-170738281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其他改進想法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9AB862-913A-43F6-80C0-DA017B9F5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1117600"/>
            <a:ext cx="10058400" cy="510032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b="1" cap="none" dirty="0"/>
              <a:t>剔除不合理的圖片、垃圾資料</a:t>
            </a:r>
            <a:r>
              <a:rPr lang="zh-TW" altLang="en-US" cap="none" dirty="0"/>
              <a:t>：</a:t>
            </a:r>
            <a:endParaRPr lang="en-US" altLang="zh-TW" cap="none" dirty="0"/>
          </a:p>
          <a:p>
            <a:r>
              <a:rPr lang="en-US" altLang="zh-TW" cap="none" dirty="0"/>
              <a:t>	</a:t>
            </a:r>
            <a:r>
              <a:rPr lang="zh-TW" altLang="en-US" cap="none" dirty="0"/>
              <a:t>我們有利用 </a:t>
            </a:r>
            <a:r>
              <a:rPr lang="en-US" altLang="zh-TW" cap="none" dirty="0" err="1"/>
              <a:t>imagehash</a:t>
            </a:r>
            <a:r>
              <a:rPr lang="en-US" altLang="zh-TW" cap="none" dirty="0"/>
              <a:t> </a:t>
            </a:r>
            <a:r>
              <a:rPr lang="zh-TW" altLang="en-US" cap="none" dirty="0"/>
              <a:t>來嘗試剔除可能是潛在垃圾的圖片，例如說過度模糊、標示錯誤的圖片，不過效果不彰。</a:t>
            </a:r>
            <a:endParaRPr lang="en-US" altLang="zh-TW" cap="none" dirty="0"/>
          </a:p>
          <a:p>
            <a:r>
              <a:rPr lang="en-US" altLang="zh-TW" cap="none" dirty="0"/>
              <a:t>	</a:t>
            </a:r>
            <a:r>
              <a:rPr lang="zh-TW" altLang="en-US" cap="none" dirty="0"/>
              <a:t>可能原因：</a:t>
            </a:r>
            <a:br>
              <a:rPr lang="en-US" altLang="zh-TW" cap="none" dirty="0"/>
            </a:br>
            <a:r>
              <a:rPr lang="en-US" altLang="zh-TW" cap="none" dirty="0"/>
              <a:t>	(1)</a:t>
            </a:r>
            <a:r>
              <a:rPr lang="zh-TW" altLang="en-US" cap="none" dirty="0"/>
              <a:t>選用作為比較的圖片，不夠具代表</a:t>
            </a:r>
            <a:br>
              <a:rPr lang="en-US" altLang="zh-TW" cap="none" dirty="0"/>
            </a:br>
            <a:r>
              <a:rPr lang="en-US" altLang="zh-TW" cap="none" dirty="0"/>
              <a:t>	(2)</a:t>
            </a:r>
            <a:r>
              <a:rPr lang="en-US" altLang="zh-TW" cap="none" dirty="0" err="1"/>
              <a:t>imagehash</a:t>
            </a:r>
            <a:r>
              <a:rPr lang="zh-TW" altLang="en-US" cap="none" dirty="0"/>
              <a:t>可能只適用幾乎完全相似的圖片，像缺陷出現在不同地方或大小不同都會使相似度大幅下降，導致篩選錯誤</a:t>
            </a:r>
            <a:endParaRPr lang="en-US" altLang="zh-TW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b="1" cap="none" dirty="0"/>
              <a:t>強化學習</a:t>
            </a:r>
            <a:r>
              <a:rPr lang="zh-TW" altLang="en-US" cap="none" dirty="0"/>
              <a:t>：</a:t>
            </a:r>
            <a:endParaRPr lang="en-US" altLang="zh-TW" cap="none" dirty="0"/>
          </a:p>
          <a:p>
            <a:r>
              <a:rPr lang="en-US" altLang="zh-TW" cap="none" dirty="0"/>
              <a:t>	</a:t>
            </a:r>
            <a:r>
              <a:rPr lang="zh-TW" altLang="en-US" cap="none" dirty="0"/>
              <a:t>建立一個獎勵機制，在預測 </a:t>
            </a:r>
            <a:r>
              <a:rPr lang="en-US" altLang="zh-TW" cap="none" dirty="0" err="1"/>
              <a:t>test_images</a:t>
            </a:r>
            <a:r>
              <a:rPr lang="zh-TW" altLang="en-US" cap="none" dirty="0"/>
              <a:t>時也能同時再把輸入轉為輸出，邊預測邊學習。例如將 </a:t>
            </a:r>
            <a:r>
              <a:rPr lang="en-US" altLang="zh-TW" cap="none" dirty="0" err="1"/>
              <a:t>softmax</a:t>
            </a:r>
            <a:r>
              <a:rPr lang="zh-TW" altLang="en-US" cap="none" dirty="0"/>
              <a:t> 分析出來的機率，若最高機率超過</a:t>
            </a:r>
            <a:r>
              <a:rPr lang="en-US" altLang="zh-TW" cap="none" dirty="0"/>
              <a:t>90%</a:t>
            </a:r>
            <a:r>
              <a:rPr lang="zh-TW" altLang="en-US" cap="none" dirty="0"/>
              <a:t>，視為預測正確，獎勵模型再強化。</a:t>
            </a:r>
            <a:endParaRPr lang="en-US" altLang="zh-TW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b="1" cap="none" dirty="0"/>
              <a:t>利用</a:t>
            </a:r>
            <a:r>
              <a:rPr lang="en-US" altLang="zh-TW" b="1" cap="none" dirty="0"/>
              <a:t>SSO</a:t>
            </a:r>
            <a:r>
              <a:rPr lang="zh-TW" altLang="en-US" b="1" cap="none" dirty="0"/>
              <a:t>進行超參數優化</a:t>
            </a:r>
            <a:endParaRPr lang="en-US" altLang="zh-TW" b="1" cap="none" dirty="0"/>
          </a:p>
          <a:p>
            <a:r>
              <a:rPr lang="en-US" altLang="zh-TW" b="1" cap="none" dirty="0"/>
              <a:t>	</a:t>
            </a:r>
            <a:r>
              <a:rPr lang="zh-TW" altLang="en-US" cap="none" dirty="0"/>
              <a:t>超參數是深度模型的架構，一直是難以用數據來去確切知道改進的方向。我們可以利用</a:t>
            </a:r>
            <a:r>
              <a:rPr lang="en-US" altLang="zh-TW" cap="none" dirty="0"/>
              <a:t>SSO</a:t>
            </a:r>
            <a:r>
              <a:rPr lang="zh-TW" altLang="en-US" cap="none" dirty="0"/>
              <a:t>去不斷演化，直到找出最佳超參數。</a:t>
            </a:r>
            <a:endParaRPr lang="en-US" altLang="zh-TW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cap="none" dirty="0"/>
          </a:p>
        </p:txBody>
      </p:sp>
    </p:spTree>
    <p:extLst>
      <p:ext uri="{BB962C8B-B14F-4D97-AF65-F5344CB8AC3E}">
        <p14:creationId xmlns:p14="http://schemas.microsoft.com/office/powerpoint/2010/main" val="136699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340CFE-A894-439E-9ACB-170738281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謝謝觀看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F685BA2-EA9A-4105-AA78-B57288EC4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479" y="1424448"/>
            <a:ext cx="4647042" cy="451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7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340CFE-A894-439E-9ACB-170738281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Data </a:t>
            </a:r>
            <a:r>
              <a:rPr lang="en-US" altLang="zh-TW" dirty="0" err="1"/>
              <a:t>Augumentation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F62B541-32D9-4331-8009-837368246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54" y="1218545"/>
            <a:ext cx="6289040" cy="4449818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42B0BA24-248B-479E-B966-3B4A4BB0FBAD}"/>
              </a:ext>
            </a:extLst>
          </p:cNvPr>
          <p:cNvGrpSpPr/>
          <p:nvPr/>
        </p:nvGrpSpPr>
        <p:grpSpPr>
          <a:xfrm>
            <a:off x="6475313" y="1945465"/>
            <a:ext cx="5522074" cy="4022545"/>
            <a:chOff x="6526113" y="1795641"/>
            <a:chExt cx="5522074" cy="4022545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A9BFAC34-1F80-4A84-96B6-E6D7B7CC0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26113" y="1795641"/>
              <a:ext cx="5522074" cy="4022545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CCF8907-619B-4417-AA58-791730D935C9}"/>
                </a:ext>
              </a:extLst>
            </p:cNvPr>
            <p:cNvSpPr/>
            <p:nvPr/>
          </p:nvSpPr>
          <p:spPr>
            <a:xfrm>
              <a:off x="8859520" y="3180080"/>
              <a:ext cx="1005840" cy="9855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0919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340CFE-A894-439E-9ACB-170738281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Data </a:t>
            </a:r>
            <a:r>
              <a:rPr lang="en-US" altLang="zh-TW" dirty="0" err="1"/>
              <a:t>Augumentation</a:t>
            </a:r>
            <a:r>
              <a:rPr lang="en-US" altLang="zh-TW" dirty="0"/>
              <a:t> &amp; Load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3A2BA3F-9214-42EE-9886-B61D024F0CCC}"/>
              </a:ext>
            </a:extLst>
          </p:cNvPr>
          <p:cNvGrpSpPr/>
          <p:nvPr/>
        </p:nvGrpSpPr>
        <p:grpSpPr>
          <a:xfrm>
            <a:off x="1487810" y="931701"/>
            <a:ext cx="9045713" cy="5042159"/>
            <a:chOff x="2497785" y="1131440"/>
            <a:chExt cx="9045713" cy="5042159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CC1F3543-109B-4410-8C43-CF2BC8020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7704" y="1131440"/>
              <a:ext cx="5883416" cy="5042159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4E727DF-51B3-4BEB-BDA7-74DF757FD715}"/>
                </a:ext>
              </a:extLst>
            </p:cNvPr>
            <p:cNvSpPr txBox="1"/>
            <p:nvPr/>
          </p:nvSpPr>
          <p:spPr>
            <a:xfrm>
              <a:off x="7502007" y="1809120"/>
              <a:ext cx="3700052" cy="646331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藉由平移、翻轉來 增強輸入資料，</a:t>
              </a:r>
              <a:endParaRPr lang="en-US" altLang="zh-TW" dirty="0"/>
            </a:p>
            <a:p>
              <a:r>
                <a:rPr lang="en-US" altLang="zh-TW" dirty="0" err="1"/>
                <a:t>Validation_split</a:t>
              </a:r>
              <a:r>
                <a:rPr lang="en-US" altLang="zh-TW" dirty="0"/>
                <a:t> = 0.2</a:t>
              </a:r>
              <a:r>
                <a:rPr lang="zh-TW" altLang="en-US" dirty="0"/>
                <a:t> 來分 </a:t>
              </a:r>
              <a:r>
                <a:rPr lang="en-US" altLang="zh-TW" dirty="0"/>
                <a:t>train/ valid</a:t>
              </a:r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5C6AF32-472B-4BCB-816E-641E9D788C61}"/>
                </a:ext>
              </a:extLst>
            </p:cNvPr>
            <p:cNvSpPr txBox="1"/>
            <p:nvPr/>
          </p:nvSpPr>
          <p:spPr>
            <a:xfrm>
              <a:off x="7502007" y="3577327"/>
              <a:ext cx="4041491" cy="646331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從 資料夾內匯入圖片資料，</a:t>
              </a:r>
              <a:endParaRPr lang="en-US" altLang="zh-TW" dirty="0"/>
            </a:p>
            <a:p>
              <a:r>
                <a:rPr lang="zh-TW" altLang="en-US" dirty="0"/>
                <a:t>並以 </a:t>
              </a:r>
              <a:r>
                <a:rPr lang="en-US" altLang="zh-TW" dirty="0"/>
                <a:t>one-hot </a:t>
              </a:r>
              <a:r>
                <a:rPr lang="zh-TW" altLang="en-US" dirty="0"/>
                <a:t>資料去標示輸入資料標籤</a:t>
              </a:r>
            </a:p>
          </p:txBody>
        </p:sp>
        <p:sp>
          <p:nvSpPr>
            <p:cNvPr id="13" name="左中括弧 12">
              <a:extLst>
                <a:ext uri="{FF2B5EF4-FFF2-40B4-BE49-F238E27FC236}">
                  <a16:creationId xmlns:a16="http://schemas.microsoft.com/office/drawing/2014/main" id="{FE0E9293-C4B9-4E71-A988-7C3B4DA2884D}"/>
                </a:ext>
              </a:extLst>
            </p:cNvPr>
            <p:cNvSpPr/>
            <p:nvPr/>
          </p:nvSpPr>
          <p:spPr>
            <a:xfrm>
              <a:off x="2497786" y="1367250"/>
              <a:ext cx="799057" cy="1436910"/>
            </a:xfrm>
            <a:prstGeom prst="leftBracket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左中括弧 13">
              <a:extLst>
                <a:ext uri="{FF2B5EF4-FFF2-40B4-BE49-F238E27FC236}">
                  <a16:creationId xmlns:a16="http://schemas.microsoft.com/office/drawing/2014/main" id="{073F0B06-3CA2-47BC-946E-7204F32EA65C}"/>
                </a:ext>
              </a:extLst>
            </p:cNvPr>
            <p:cNvSpPr/>
            <p:nvPr/>
          </p:nvSpPr>
          <p:spPr>
            <a:xfrm>
              <a:off x="2497785" y="2915783"/>
              <a:ext cx="799057" cy="3257815"/>
            </a:xfrm>
            <a:prstGeom prst="leftBracket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18D0131F-012A-4E97-9BB4-69EF86B8F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534" y="5396656"/>
            <a:ext cx="5388161" cy="75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340CFE-A894-439E-9ACB-170738281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899465"/>
            <a:ext cx="10058400" cy="75876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模型架構</a:t>
            </a:r>
          </a:p>
        </p:txBody>
      </p:sp>
    </p:spTree>
    <p:extLst>
      <p:ext uri="{BB962C8B-B14F-4D97-AF65-F5344CB8AC3E}">
        <p14:creationId xmlns:p14="http://schemas.microsoft.com/office/powerpoint/2010/main" val="352108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CE85AC4-D029-4304-9620-E5CD599CE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203" y="1330121"/>
            <a:ext cx="8026554" cy="32569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C340CFE-A894-439E-9ACB-170738281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Transfer Learning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9AB862-913A-43F6-80C0-DA017B9F5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801" y="5120668"/>
            <a:ext cx="10434397" cy="975332"/>
          </a:xfrm>
        </p:spPr>
        <p:txBody>
          <a:bodyPr>
            <a:normAutofit/>
          </a:bodyPr>
          <a:lstStyle/>
          <a:p>
            <a:pPr indent="457200"/>
            <a:r>
              <a:rPr lang="zh-TW" altLang="en-US" sz="2000" cap="none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「遷移學習」是在「</a:t>
            </a:r>
            <a:r>
              <a:rPr lang="zh-TW" altLang="en-US" sz="2000" cap="none" dirty="0">
                <a:solidFill>
                  <a:schemeClr val="tx1"/>
                </a:solidFill>
                <a:latin typeface="標楷體" panose="03000509000000000000" pitchFamily="65" charset="-120"/>
              </a:rPr>
              <a:t>預先</a:t>
            </a:r>
            <a:r>
              <a:rPr lang="zh-TW" altLang="en-US" sz="2000" cap="none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訓練」的模型基礎上，利用其中間層萃取，再進一步依造需求客製化輸出層；能夠在相較少資源</a:t>
            </a:r>
            <a:r>
              <a:rPr lang="en-US" altLang="zh-TW" sz="2000" cap="none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cap="none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訓練次數、訓練資料</a:t>
            </a:r>
            <a:r>
              <a:rPr lang="en-US" altLang="zh-TW" sz="2000" cap="none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cap="none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下，訓練出一個好的模型。</a:t>
            </a:r>
            <a:endParaRPr lang="en-US" altLang="zh-TW" sz="2000" cap="none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indent="457200"/>
            <a:endParaRPr lang="en-US" altLang="zh-TW" sz="2000" cap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244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340CFE-A894-439E-9ACB-170738281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遷移模型比較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9AB862-913A-43F6-80C0-DA017B9F5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D8C1EF7-6E52-469D-B092-6033FC7061C5}"/>
              </a:ext>
            </a:extLst>
          </p:cNvPr>
          <p:cNvGrpSpPr/>
          <p:nvPr/>
        </p:nvGrpSpPr>
        <p:grpSpPr>
          <a:xfrm>
            <a:off x="2155493" y="1285848"/>
            <a:ext cx="7252667" cy="4641614"/>
            <a:chOff x="2155493" y="1285848"/>
            <a:chExt cx="7252667" cy="4641614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98097254-9C9B-495C-AA9B-01B56A4F0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5493" y="1285848"/>
              <a:ext cx="7252667" cy="4641614"/>
            </a:xfrm>
            <a:prstGeom prst="rect">
              <a:avLst/>
            </a:prstGeom>
          </p:spPr>
        </p:pic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38D8A3A1-A08C-4544-8FC9-C7FF3E13D346}"/>
                </a:ext>
              </a:extLst>
            </p:cNvPr>
            <p:cNvSpPr/>
            <p:nvPr/>
          </p:nvSpPr>
          <p:spPr>
            <a:xfrm>
              <a:off x="2265680" y="1971040"/>
              <a:ext cx="2062480" cy="54864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630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340CFE-A894-439E-9ACB-170738281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模型選擇 </a:t>
            </a:r>
            <a:r>
              <a:rPr lang="en-US" altLang="zh-TW" dirty="0"/>
              <a:t>– </a:t>
            </a:r>
            <a:r>
              <a:rPr lang="en-US" altLang="zh-TW" dirty="0" err="1"/>
              <a:t>ResNet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437316C2-CB45-41E1-A07F-673F16596D21}"/>
              </a:ext>
            </a:extLst>
          </p:cNvPr>
          <p:cNvSpPr txBox="1">
            <a:spLocks/>
          </p:cNvSpPr>
          <p:nvPr/>
        </p:nvSpPr>
        <p:spPr>
          <a:xfrm>
            <a:off x="2856423" y="5322798"/>
            <a:ext cx="7033866" cy="83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標楷體" panose="03000509000000000000" pitchFamily="65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cap="none" dirty="0"/>
              <a:t>後續我們會以 </a:t>
            </a:r>
            <a:r>
              <a:rPr lang="en-US" altLang="zh-TW" cap="none" dirty="0"/>
              <a:t>VGG16, ResNet50, InceptionV3 </a:t>
            </a:r>
            <a:r>
              <a:rPr lang="zh-TW" altLang="en-US" cap="none" dirty="0"/>
              <a:t>三個主流模型比較，並驗證我們的想法。</a:t>
            </a:r>
            <a:endParaRPr lang="en-US" altLang="zh-TW" cap="none" dirty="0"/>
          </a:p>
          <a:p>
            <a:endParaRPr lang="en-US" altLang="zh-TW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3FEF2FB-C3FA-43F5-9D09-303CF9FD16A2}"/>
              </a:ext>
            </a:extLst>
          </p:cNvPr>
          <p:cNvGrpSpPr/>
          <p:nvPr/>
        </p:nvGrpSpPr>
        <p:grpSpPr>
          <a:xfrm>
            <a:off x="3248054" y="1322466"/>
            <a:ext cx="6799691" cy="3644316"/>
            <a:chOff x="1054584" y="1222432"/>
            <a:chExt cx="6799691" cy="3644316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DC704F27-6915-439D-AFEB-63CBCB892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4584" y="1222432"/>
              <a:ext cx="5224396" cy="3353946"/>
            </a:xfrm>
            <a:prstGeom prst="rect">
              <a:avLst/>
            </a:prstGeom>
          </p:spPr>
        </p:pic>
        <p:sp>
          <p:nvSpPr>
            <p:cNvPr id="8" name="副標題 2">
              <a:extLst>
                <a:ext uri="{FF2B5EF4-FFF2-40B4-BE49-F238E27FC236}">
                  <a16:creationId xmlns:a16="http://schemas.microsoft.com/office/drawing/2014/main" id="{489D0122-3493-4066-96D7-AC8749CD77E5}"/>
                </a:ext>
              </a:extLst>
            </p:cNvPr>
            <p:cNvSpPr txBox="1">
              <a:spLocks/>
            </p:cNvSpPr>
            <p:nvPr/>
          </p:nvSpPr>
          <p:spPr>
            <a:xfrm>
              <a:off x="1974969" y="4521755"/>
              <a:ext cx="5879306" cy="344993"/>
            </a:xfrm>
            <a:prstGeom prst="rect">
              <a:avLst/>
            </a:prstGeom>
            <a:solidFill>
              <a:srgbClr val="FFC000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None/>
                <a:defRPr sz="2400" kern="1200" cap="all" spc="200" baseline="0">
                  <a:solidFill>
                    <a:schemeClr val="tx2"/>
                  </a:solidFill>
                  <a:latin typeface="+mj-lt"/>
                  <a:ea typeface="標楷體" panose="03000509000000000000" pitchFamily="65" charset="-120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None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None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None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None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None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None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None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None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TW" altLang="en-US" sz="2000" dirty="0"/>
                <a:t>解決梯度消失問題，大幅增加模型深度</a:t>
              </a:r>
              <a:endParaRPr lang="en-US" altLang="zh-TW" sz="20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9C4AA73-272B-4762-B095-D41F2A161B88}"/>
                </a:ext>
              </a:extLst>
            </p:cNvPr>
            <p:cNvSpPr txBox="1"/>
            <p:nvPr/>
          </p:nvSpPr>
          <p:spPr>
            <a:xfrm>
              <a:off x="1203126" y="1605280"/>
              <a:ext cx="10828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/>
                <a:t>ResNet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0623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340CFE-A894-439E-9ACB-170738281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Define Custom Final layers</a:t>
            </a:r>
            <a:endParaRPr lang="zh-TW" alt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830E983-03C4-4D95-90F4-7FD57299F571}"/>
              </a:ext>
            </a:extLst>
          </p:cNvPr>
          <p:cNvGrpSpPr/>
          <p:nvPr/>
        </p:nvGrpSpPr>
        <p:grpSpPr>
          <a:xfrm>
            <a:off x="872186" y="1097922"/>
            <a:ext cx="9287813" cy="4245887"/>
            <a:chOff x="2019522" y="1138913"/>
            <a:chExt cx="9093266" cy="4935484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8114C0C7-704B-458B-8621-071E8282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3786" y="1138913"/>
              <a:ext cx="7084427" cy="493548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4D3288E0-5199-4F12-A905-13AD47017853}"/>
                </a:ext>
              </a:extLst>
            </p:cNvPr>
            <p:cNvSpPr txBox="1"/>
            <p:nvPr/>
          </p:nvSpPr>
          <p:spPr>
            <a:xfrm>
              <a:off x="7711746" y="4876800"/>
              <a:ext cx="3060453" cy="3693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凍結 預訓練層 避免再度學習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EEB0E15C-CFCB-45F6-B509-DBA666CCBE93}"/>
                </a:ext>
              </a:extLst>
            </p:cNvPr>
            <p:cNvSpPr txBox="1"/>
            <p:nvPr/>
          </p:nvSpPr>
          <p:spPr>
            <a:xfrm>
              <a:off x="7711746" y="2773156"/>
              <a:ext cx="3291286" cy="3693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嫁接上 客製化 全連接、分類層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6C6E612-CE20-4D94-BFEE-594235BF7CB8}"/>
                </a:ext>
              </a:extLst>
            </p:cNvPr>
            <p:cNvSpPr txBox="1"/>
            <p:nvPr/>
          </p:nvSpPr>
          <p:spPr>
            <a:xfrm>
              <a:off x="7717756" y="1204941"/>
              <a:ext cx="3395032" cy="3693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遷移 </a:t>
              </a:r>
              <a:r>
                <a:rPr lang="en-US" altLang="zh-TW" dirty="0"/>
                <a:t>ResNet50, </a:t>
              </a:r>
              <a:r>
                <a:rPr lang="zh-TW" altLang="en-US" dirty="0"/>
                <a:t>改變 </a:t>
              </a:r>
              <a:r>
                <a:rPr lang="en-US" altLang="zh-TW" dirty="0" err="1"/>
                <a:t>input_shape</a:t>
              </a:r>
              <a:endParaRPr lang="zh-TW" altLang="en-US" dirty="0"/>
            </a:p>
          </p:txBody>
        </p:sp>
        <p:sp>
          <p:nvSpPr>
            <p:cNvPr id="9" name="左中括弧 8">
              <a:extLst>
                <a:ext uri="{FF2B5EF4-FFF2-40B4-BE49-F238E27FC236}">
                  <a16:creationId xmlns:a16="http://schemas.microsoft.com/office/drawing/2014/main" id="{6E905F83-C58F-4754-BA47-7B601A6BC08F}"/>
                </a:ext>
              </a:extLst>
            </p:cNvPr>
            <p:cNvSpPr/>
            <p:nvPr/>
          </p:nvSpPr>
          <p:spPr>
            <a:xfrm>
              <a:off x="2019522" y="1517034"/>
              <a:ext cx="782320" cy="2396610"/>
            </a:xfrm>
            <a:prstGeom prst="leftBracket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左中括弧 9">
              <a:extLst>
                <a:ext uri="{FF2B5EF4-FFF2-40B4-BE49-F238E27FC236}">
                  <a16:creationId xmlns:a16="http://schemas.microsoft.com/office/drawing/2014/main" id="{1C8BD3C0-0849-4B1E-BCA5-67BDC07D6771}"/>
                </a:ext>
              </a:extLst>
            </p:cNvPr>
            <p:cNvSpPr/>
            <p:nvPr/>
          </p:nvSpPr>
          <p:spPr>
            <a:xfrm>
              <a:off x="2019522" y="4114120"/>
              <a:ext cx="782320" cy="1392600"/>
            </a:xfrm>
            <a:prstGeom prst="leftBracket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EDFE5874-93D2-47C2-8EED-8B115656B823}"/>
              </a:ext>
            </a:extLst>
          </p:cNvPr>
          <p:cNvGrpSpPr/>
          <p:nvPr/>
        </p:nvGrpSpPr>
        <p:grpSpPr>
          <a:xfrm>
            <a:off x="1878465" y="4917986"/>
            <a:ext cx="9499921" cy="1251713"/>
            <a:chOff x="1878465" y="4917986"/>
            <a:chExt cx="9499921" cy="1251713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6AB4B6BB-8E54-4FD2-B130-AD3DDB2E5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5142" y="4917986"/>
              <a:ext cx="6693244" cy="965250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D3FA83A8-4309-40DE-8451-193C5798A279}"/>
                </a:ext>
              </a:extLst>
            </p:cNvPr>
            <p:cNvSpPr txBox="1"/>
            <p:nvPr/>
          </p:nvSpPr>
          <p:spPr>
            <a:xfrm>
              <a:off x="1878465" y="5800367"/>
              <a:ext cx="5253041" cy="3693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Model.compile</a:t>
              </a:r>
              <a:r>
                <a:rPr lang="en-US" altLang="zh-TW" dirty="0"/>
                <a:t>() </a:t>
              </a:r>
              <a:r>
                <a:rPr lang="zh-TW" altLang="en-US" dirty="0"/>
                <a:t>設定優化子、損失函式與模型追求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016484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528</TotalTime>
  <Words>957</Words>
  <Application>Microsoft Office PowerPoint</Application>
  <PresentationFormat>寬螢幕</PresentationFormat>
  <Paragraphs>105</Paragraphs>
  <Slides>24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新細明體</vt:lpstr>
      <vt:lpstr>標楷體</vt:lpstr>
      <vt:lpstr>Arial</vt:lpstr>
      <vt:lpstr>Calibri</vt:lpstr>
      <vt:lpstr>Calibri Light</vt:lpstr>
      <vt:lpstr>Wingdings</vt:lpstr>
      <vt:lpstr>回顧</vt:lpstr>
      <vt:lpstr>以 CNN 實作分析 AOI</vt:lpstr>
      <vt:lpstr>資料前處理</vt:lpstr>
      <vt:lpstr>Data Augumentation</vt:lpstr>
      <vt:lpstr>Data Augumentation &amp; Load</vt:lpstr>
      <vt:lpstr>模型架構</vt:lpstr>
      <vt:lpstr>Transfer Learning</vt:lpstr>
      <vt:lpstr>遷移模型比較</vt:lpstr>
      <vt:lpstr>模型選擇 – ResNet</vt:lpstr>
      <vt:lpstr>Define Custom Final layers</vt:lpstr>
      <vt:lpstr>Callbacks</vt:lpstr>
      <vt:lpstr>EarlyStop Callback</vt:lpstr>
      <vt:lpstr>Fit</vt:lpstr>
      <vt:lpstr>Flow chart</vt:lpstr>
      <vt:lpstr>運行結果</vt:lpstr>
      <vt:lpstr>模型比較(ResNet50, InceptionV3, VGG16)</vt:lpstr>
      <vt:lpstr>ResNet50 運行結果 - acc, loss圖</vt:lpstr>
      <vt:lpstr>ResNet50 運行結果 - 訓練集比較</vt:lpstr>
      <vt:lpstr>檢討</vt:lpstr>
      <vt:lpstr>ResNet50 vs VGG16 vs InceptionV3</vt:lpstr>
      <vt:lpstr>InceptionV3 檢討</vt:lpstr>
      <vt:lpstr>改善方向</vt:lpstr>
      <vt:lpstr>模型更改 - 多重特徵模型</vt:lpstr>
      <vt:lpstr>其他改進想法</vt:lpstr>
      <vt:lpstr>謝謝觀看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 CNN 實作分析 AOI</dc:title>
  <dc:creator>jimmy</dc:creator>
  <cp:lastModifiedBy>jimmy</cp:lastModifiedBy>
  <cp:revision>59</cp:revision>
  <dcterms:created xsi:type="dcterms:W3CDTF">2021-01-18T07:10:26Z</dcterms:created>
  <dcterms:modified xsi:type="dcterms:W3CDTF">2021-03-01T05:07:44Z</dcterms:modified>
</cp:coreProperties>
</file>