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71157-3143-492C-82E5-A82968A181C0}" type="doc">
      <dgm:prSet loTypeId="urn:microsoft.com/office/officeart/2005/8/layout/orgChart1" loCatId="hierarchy" qsTypeId="urn:microsoft.com/office/officeart/2005/8/quickstyle/simple3" qsCatId="simple" csTypeId="urn:microsoft.com/office/officeart/2005/8/colors/accent5_5" csCatId="accent5" phldr="1"/>
      <dgm:spPr/>
      <dgm:t>
        <a:bodyPr/>
        <a:lstStyle/>
        <a:p>
          <a:endParaRPr lang="zh-TW" altLang="en-US"/>
        </a:p>
      </dgm:t>
    </dgm:pt>
    <dgm:pt modelId="{7A7231A3-35ED-4E50-959B-00EBAB8E33BA}">
      <dgm:prSet phldrT="[文字]" custT="1"/>
      <dgm:spPr/>
      <dgm:t>
        <a:bodyPr/>
        <a:lstStyle/>
        <a:p>
          <a:r>
            <a:rPr lang="en-US" altLang="zh-TW" sz="1600" dirty="0" err="1" smtClean="0"/>
            <a:t>CorpusReader</a:t>
          </a:r>
          <a:endParaRPr lang="zh-TW" altLang="en-US" sz="1600" dirty="0"/>
        </a:p>
      </dgm:t>
    </dgm:pt>
    <dgm:pt modelId="{92C177C7-255E-416E-8C9B-8457C3919666}" type="parTrans" cxnId="{0585A8CA-489E-4997-8EDE-81E7741BE293}">
      <dgm:prSet/>
      <dgm:spPr/>
      <dgm:t>
        <a:bodyPr/>
        <a:lstStyle/>
        <a:p>
          <a:endParaRPr lang="zh-TW" altLang="en-US"/>
        </a:p>
      </dgm:t>
    </dgm:pt>
    <dgm:pt modelId="{EC11C8AD-3133-45DF-AD6C-6CDA73FFE6A8}" type="sibTrans" cxnId="{0585A8CA-489E-4997-8EDE-81E7741BE293}">
      <dgm:prSet/>
      <dgm:spPr/>
      <dgm:t>
        <a:bodyPr/>
        <a:lstStyle/>
        <a:p>
          <a:endParaRPr lang="zh-TW" altLang="en-US"/>
        </a:p>
      </dgm:t>
    </dgm:pt>
    <dgm:pt modelId="{0144270A-31D9-4F28-8D05-4006AE16F83E}">
      <dgm:prSet phldrT="[文字]" custT="1"/>
      <dgm:spPr/>
      <dgm:t>
        <a:bodyPr/>
        <a:lstStyle/>
        <a:p>
          <a:r>
            <a:rPr lang="en-US" altLang="en-US" sz="1400" dirty="0" err="1" smtClean="0"/>
            <a:t>ChunkedCorpusReader</a:t>
          </a:r>
          <a:endParaRPr lang="zh-TW" altLang="en-US" sz="800" dirty="0"/>
        </a:p>
      </dgm:t>
    </dgm:pt>
    <dgm:pt modelId="{A53C1F30-3FED-4A86-A09C-82E79283BBE8}" type="parTrans" cxnId="{F482B928-297D-4387-B9A4-C45473A86B18}">
      <dgm:prSet/>
      <dgm:spPr/>
      <dgm:t>
        <a:bodyPr/>
        <a:lstStyle/>
        <a:p>
          <a:endParaRPr lang="zh-TW" altLang="en-US"/>
        </a:p>
      </dgm:t>
    </dgm:pt>
    <dgm:pt modelId="{C2D4ACB1-070D-46A0-B4CC-C31FCBCBC91B}" type="sibTrans" cxnId="{F482B928-297D-4387-B9A4-C45473A86B18}">
      <dgm:prSet/>
      <dgm:spPr/>
      <dgm:t>
        <a:bodyPr/>
        <a:lstStyle/>
        <a:p>
          <a:endParaRPr lang="zh-TW" altLang="en-US"/>
        </a:p>
      </dgm:t>
    </dgm:pt>
    <dgm:pt modelId="{35B22C79-1F20-4004-BFC1-CF97CB4DD171}">
      <dgm:prSet phldrT="[文字]" custT="1"/>
      <dgm:spPr/>
      <dgm:t>
        <a:bodyPr/>
        <a:lstStyle/>
        <a:p>
          <a:r>
            <a:rPr lang="en-US" altLang="en-US" sz="1400" dirty="0" err="1" smtClean="0"/>
            <a:t>PlaintextCorpusReader</a:t>
          </a:r>
          <a:endParaRPr lang="zh-TW" altLang="en-US" sz="800" dirty="0"/>
        </a:p>
      </dgm:t>
    </dgm:pt>
    <dgm:pt modelId="{3422BA6F-2909-4CE6-A4DA-493270F64D68}" type="parTrans" cxnId="{A0D5EB38-3C6B-4306-9472-33B0B749381F}">
      <dgm:prSet/>
      <dgm:spPr/>
      <dgm:t>
        <a:bodyPr/>
        <a:lstStyle/>
        <a:p>
          <a:endParaRPr lang="zh-TW" altLang="en-US"/>
        </a:p>
      </dgm:t>
    </dgm:pt>
    <dgm:pt modelId="{05043A28-A5D2-45F6-B3E1-4740D40DBFFA}" type="sibTrans" cxnId="{A0D5EB38-3C6B-4306-9472-33B0B749381F}">
      <dgm:prSet/>
      <dgm:spPr/>
      <dgm:t>
        <a:bodyPr/>
        <a:lstStyle/>
        <a:p>
          <a:endParaRPr lang="zh-TW" altLang="en-US"/>
        </a:p>
      </dgm:t>
    </dgm:pt>
    <dgm:pt modelId="{2A4DAE5F-2094-4D72-9013-161AE084E082}">
      <dgm:prSet phldrT="[文字]" custT="1"/>
      <dgm:spPr/>
      <dgm:t>
        <a:bodyPr/>
        <a:lstStyle/>
        <a:p>
          <a:r>
            <a:rPr lang="en-US" altLang="en-US" sz="1400" dirty="0" err="1" smtClean="0"/>
            <a:t>SyntaxCorpusReader</a:t>
          </a:r>
          <a:endParaRPr lang="zh-TW" altLang="en-US" sz="800" dirty="0"/>
        </a:p>
      </dgm:t>
    </dgm:pt>
    <dgm:pt modelId="{609296BD-905E-4F99-9E0A-9057CF828D1F}" type="parTrans" cxnId="{D3555A53-B645-4DDD-AFF4-4C81EDD6D788}">
      <dgm:prSet/>
      <dgm:spPr/>
      <dgm:t>
        <a:bodyPr/>
        <a:lstStyle/>
        <a:p>
          <a:endParaRPr lang="zh-TW" altLang="en-US"/>
        </a:p>
      </dgm:t>
    </dgm:pt>
    <dgm:pt modelId="{BCE478E3-3483-41D3-A9FE-B5768FE80218}" type="sibTrans" cxnId="{D3555A53-B645-4DDD-AFF4-4C81EDD6D788}">
      <dgm:prSet/>
      <dgm:spPr/>
      <dgm:t>
        <a:bodyPr/>
        <a:lstStyle/>
        <a:p>
          <a:endParaRPr lang="zh-TW" altLang="en-US"/>
        </a:p>
      </dgm:t>
    </dgm:pt>
    <dgm:pt modelId="{6D91A4F8-542E-4833-8AFE-70CC749C4199}">
      <dgm:prSet custT="1"/>
      <dgm:spPr/>
      <dgm:t>
        <a:bodyPr/>
        <a:lstStyle/>
        <a:p>
          <a:r>
            <a:rPr lang="en-US" altLang="en-US" sz="1200" dirty="0" err="1" smtClean="0"/>
            <a:t>EuroparlCorpusReader</a:t>
          </a:r>
          <a:endParaRPr lang="zh-TW" altLang="en-US" sz="800" dirty="0"/>
        </a:p>
      </dgm:t>
    </dgm:pt>
    <dgm:pt modelId="{AD3FA85F-1805-4244-8AAA-0805272293E8}" type="parTrans" cxnId="{D3B63F5A-9EB1-43ED-9C39-4B078FC43EAC}">
      <dgm:prSet/>
      <dgm:spPr/>
      <dgm:t>
        <a:bodyPr/>
        <a:lstStyle/>
        <a:p>
          <a:endParaRPr lang="zh-TW" altLang="en-US"/>
        </a:p>
      </dgm:t>
    </dgm:pt>
    <dgm:pt modelId="{C33A47E8-F366-4E59-B9A3-D93CD7A03EBB}" type="sibTrans" cxnId="{D3B63F5A-9EB1-43ED-9C39-4B078FC43EAC}">
      <dgm:prSet/>
      <dgm:spPr/>
      <dgm:t>
        <a:bodyPr/>
        <a:lstStyle/>
        <a:p>
          <a:endParaRPr lang="zh-TW" altLang="en-US"/>
        </a:p>
      </dgm:t>
    </dgm:pt>
    <dgm:pt modelId="{436D1961-DF76-4A61-9F8F-0C7C4F2AC064}">
      <dgm:prSet phldrT="[文字]" custT="1"/>
      <dgm:spPr/>
      <dgm:t>
        <a:bodyPr/>
        <a:lstStyle/>
        <a:p>
          <a:r>
            <a:rPr lang="en-US" altLang="zh-TW" sz="1400" dirty="0" smtClean="0"/>
            <a:t>…</a:t>
          </a:r>
          <a:endParaRPr lang="zh-TW" altLang="en-US" sz="800" dirty="0"/>
        </a:p>
      </dgm:t>
    </dgm:pt>
    <dgm:pt modelId="{DB0F0444-9A8C-4401-802B-ED56DAE82F34}" type="parTrans" cxnId="{54AFD0F4-F69E-47A3-A319-D19F9626102A}">
      <dgm:prSet/>
      <dgm:spPr/>
      <dgm:t>
        <a:bodyPr/>
        <a:lstStyle/>
        <a:p>
          <a:endParaRPr lang="zh-TW" altLang="en-US"/>
        </a:p>
      </dgm:t>
    </dgm:pt>
    <dgm:pt modelId="{595B562A-2157-4AC4-AE3D-F4FA2B456614}" type="sibTrans" cxnId="{54AFD0F4-F69E-47A3-A319-D19F9626102A}">
      <dgm:prSet/>
      <dgm:spPr/>
      <dgm:t>
        <a:bodyPr/>
        <a:lstStyle/>
        <a:p>
          <a:endParaRPr lang="zh-TW" altLang="en-US"/>
        </a:p>
      </dgm:t>
    </dgm:pt>
    <dgm:pt modelId="{14E17ACE-1596-4615-81D1-5B70EB42C974}">
      <dgm:prSet custT="1"/>
      <dgm:spPr>
        <a:gradFill rotWithShape="0">
          <a:gsLst>
            <a:gs pos="0">
              <a:srgbClr val="FF0000"/>
            </a:gs>
            <a:gs pos="100000">
              <a:schemeClr val="accent5">
                <a:alpha val="50000"/>
                <a:hueOff val="0"/>
                <a:satOff val="0"/>
                <a:lumOff val="0"/>
                <a:alphaOff val="0"/>
                <a:tint val="15000"/>
                <a:satMod val="350000"/>
              </a:schemeClr>
            </a:gs>
          </a:gsLst>
        </a:gradFill>
      </dgm:spPr>
      <dgm:t>
        <a:bodyPr/>
        <a:lstStyle/>
        <a:p>
          <a:r>
            <a:rPr lang="en-US" altLang="zh-TW" sz="1200" dirty="0" err="1" smtClean="0"/>
            <a:t>SyntaxCorpusReader_LACC</a:t>
          </a:r>
          <a:endParaRPr lang="zh-TW" altLang="en-US" sz="800" dirty="0"/>
        </a:p>
      </dgm:t>
    </dgm:pt>
    <dgm:pt modelId="{43DBAEE1-5E78-4F6B-991A-F0275ABCE03B}" type="parTrans" cxnId="{575D567E-CF45-4C45-940D-D4EA1846E71A}">
      <dgm:prSet/>
      <dgm:spPr/>
      <dgm:t>
        <a:bodyPr/>
        <a:lstStyle/>
        <a:p>
          <a:endParaRPr lang="zh-TW" altLang="en-US"/>
        </a:p>
      </dgm:t>
    </dgm:pt>
    <dgm:pt modelId="{2D2001FD-F123-4108-9E31-37F95C9E5715}" type="sibTrans" cxnId="{575D567E-CF45-4C45-940D-D4EA1846E71A}">
      <dgm:prSet/>
      <dgm:spPr/>
      <dgm:t>
        <a:bodyPr/>
        <a:lstStyle/>
        <a:p>
          <a:endParaRPr lang="zh-TW" altLang="en-US"/>
        </a:p>
      </dgm:t>
    </dgm:pt>
    <dgm:pt modelId="{3FF0E400-A9CD-47C4-8D7A-84E6B03FAB19}">
      <dgm:prSet custT="1"/>
      <dgm:spPr/>
      <dgm:t>
        <a:bodyPr/>
        <a:lstStyle/>
        <a:p>
          <a:r>
            <a:rPr lang="en-US" altLang="en-US" sz="1200" dirty="0" err="1" smtClean="0"/>
            <a:t>SinicaTreebankCorpusReader</a:t>
          </a:r>
          <a:endParaRPr lang="zh-TW" altLang="en-US" sz="800" dirty="0"/>
        </a:p>
      </dgm:t>
    </dgm:pt>
    <dgm:pt modelId="{7C6D2D82-FB4F-4440-9D43-48C9F1E94E43}" type="parTrans" cxnId="{D37C5F1D-4C6B-4CC1-9A07-EE5D78E3DA46}">
      <dgm:prSet/>
      <dgm:spPr/>
      <dgm:t>
        <a:bodyPr/>
        <a:lstStyle/>
        <a:p>
          <a:endParaRPr lang="zh-TW" altLang="en-US"/>
        </a:p>
      </dgm:t>
    </dgm:pt>
    <dgm:pt modelId="{06AC84BF-AFC8-4C5B-8372-D32AAC91807A}" type="sibTrans" cxnId="{D37C5F1D-4C6B-4CC1-9A07-EE5D78E3DA46}">
      <dgm:prSet/>
      <dgm:spPr/>
      <dgm:t>
        <a:bodyPr/>
        <a:lstStyle/>
        <a:p>
          <a:endParaRPr lang="zh-TW" altLang="en-US"/>
        </a:p>
      </dgm:t>
    </dgm:pt>
    <dgm:pt modelId="{D176AAB8-AB7E-4B67-8E7B-8CDEDD3670E2}">
      <dgm:prSet custT="1"/>
      <dgm:spPr/>
      <dgm:t>
        <a:bodyPr/>
        <a:lstStyle/>
        <a:p>
          <a:r>
            <a:rPr lang="en-US" altLang="zh-TW" sz="1200" dirty="0" smtClean="0"/>
            <a:t>…</a:t>
          </a:r>
          <a:endParaRPr lang="zh-TW" altLang="en-US" sz="4100" dirty="0"/>
        </a:p>
      </dgm:t>
    </dgm:pt>
    <dgm:pt modelId="{95AC33F1-EE7B-4533-8FAD-A17DD44199C3}" type="parTrans" cxnId="{3E8B01D5-ADFE-49FE-A204-4E5C4C42CC62}">
      <dgm:prSet/>
      <dgm:spPr/>
      <dgm:t>
        <a:bodyPr/>
        <a:lstStyle/>
        <a:p>
          <a:endParaRPr lang="zh-TW" altLang="en-US"/>
        </a:p>
      </dgm:t>
    </dgm:pt>
    <dgm:pt modelId="{7678F86F-8E04-4B5C-827C-55A683CA7B4E}" type="sibTrans" cxnId="{3E8B01D5-ADFE-49FE-A204-4E5C4C42CC62}">
      <dgm:prSet/>
      <dgm:spPr/>
      <dgm:t>
        <a:bodyPr/>
        <a:lstStyle/>
        <a:p>
          <a:endParaRPr lang="zh-TW" altLang="en-US"/>
        </a:p>
      </dgm:t>
    </dgm:pt>
    <dgm:pt modelId="{1DAD70EF-8DFE-402C-8A5E-73C7889A1D4D}" type="pres">
      <dgm:prSet presAssocID="{B3771157-3143-492C-82E5-A82968A181C0}" presName="hierChild1" presStyleCnt="0">
        <dgm:presLayoutVars>
          <dgm:orgChart val="1"/>
          <dgm:chPref val="1"/>
          <dgm:dir/>
          <dgm:animOne val="branch"/>
          <dgm:animLvl val="lvl"/>
          <dgm:resizeHandles/>
        </dgm:presLayoutVars>
      </dgm:prSet>
      <dgm:spPr/>
    </dgm:pt>
    <dgm:pt modelId="{F3C7C869-FF0C-4B6C-9520-6D1499ADC34C}" type="pres">
      <dgm:prSet presAssocID="{7A7231A3-35ED-4E50-959B-00EBAB8E33BA}" presName="hierRoot1" presStyleCnt="0">
        <dgm:presLayoutVars>
          <dgm:hierBranch/>
        </dgm:presLayoutVars>
      </dgm:prSet>
      <dgm:spPr/>
    </dgm:pt>
    <dgm:pt modelId="{F21F6DF2-062F-42A0-828A-5990637B90E8}" type="pres">
      <dgm:prSet presAssocID="{7A7231A3-35ED-4E50-959B-00EBAB8E33BA}" presName="rootComposite1" presStyleCnt="0"/>
      <dgm:spPr/>
    </dgm:pt>
    <dgm:pt modelId="{FB4441BA-39AA-4083-92B5-6F6B0D666544}" type="pres">
      <dgm:prSet presAssocID="{7A7231A3-35ED-4E50-959B-00EBAB8E33BA}" presName="rootText1" presStyleLbl="node0" presStyleIdx="0" presStyleCnt="1">
        <dgm:presLayoutVars>
          <dgm:chPref val="3"/>
        </dgm:presLayoutVars>
      </dgm:prSet>
      <dgm:spPr/>
    </dgm:pt>
    <dgm:pt modelId="{A3A4FA46-D50D-4859-AC32-39410EEFA181}" type="pres">
      <dgm:prSet presAssocID="{7A7231A3-35ED-4E50-959B-00EBAB8E33BA}" presName="rootConnector1" presStyleLbl="node1" presStyleIdx="0" presStyleCnt="0"/>
      <dgm:spPr/>
    </dgm:pt>
    <dgm:pt modelId="{8F25518C-8725-4FDC-B0CF-399B94659ADA}" type="pres">
      <dgm:prSet presAssocID="{7A7231A3-35ED-4E50-959B-00EBAB8E33BA}" presName="hierChild2" presStyleCnt="0"/>
      <dgm:spPr/>
    </dgm:pt>
    <dgm:pt modelId="{EF342299-C043-4980-BE22-17BB7E92504C}" type="pres">
      <dgm:prSet presAssocID="{A53C1F30-3FED-4A86-A09C-82E79283BBE8}" presName="Name35" presStyleLbl="parChTrans1D2" presStyleIdx="0" presStyleCnt="4"/>
      <dgm:spPr/>
    </dgm:pt>
    <dgm:pt modelId="{3EC712BF-BA7D-4DA6-B9BA-A12052EBF54F}" type="pres">
      <dgm:prSet presAssocID="{0144270A-31D9-4F28-8D05-4006AE16F83E}" presName="hierRoot2" presStyleCnt="0">
        <dgm:presLayoutVars>
          <dgm:hierBranch val="init"/>
        </dgm:presLayoutVars>
      </dgm:prSet>
      <dgm:spPr/>
    </dgm:pt>
    <dgm:pt modelId="{0F5E555B-3BBF-4DC5-97F2-7F4EEA9F5BE3}" type="pres">
      <dgm:prSet presAssocID="{0144270A-31D9-4F28-8D05-4006AE16F83E}" presName="rootComposite" presStyleCnt="0"/>
      <dgm:spPr/>
    </dgm:pt>
    <dgm:pt modelId="{1A8CD2BA-0C86-40C8-8D4A-16B3208BDBFB}" type="pres">
      <dgm:prSet presAssocID="{0144270A-31D9-4F28-8D05-4006AE16F83E}" presName="rootText" presStyleLbl="node2" presStyleIdx="0" presStyleCnt="4">
        <dgm:presLayoutVars>
          <dgm:chPref val="3"/>
        </dgm:presLayoutVars>
      </dgm:prSet>
      <dgm:spPr/>
      <dgm:t>
        <a:bodyPr/>
        <a:lstStyle/>
        <a:p>
          <a:endParaRPr lang="zh-TW" altLang="en-US"/>
        </a:p>
      </dgm:t>
    </dgm:pt>
    <dgm:pt modelId="{B415C5FC-8B84-4341-8760-DC2205751E29}" type="pres">
      <dgm:prSet presAssocID="{0144270A-31D9-4F28-8D05-4006AE16F83E}" presName="rootConnector" presStyleLbl="node2" presStyleIdx="0" presStyleCnt="4"/>
      <dgm:spPr/>
    </dgm:pt>
    <dgm:pt modelId="{6ED330B8-41E2-4B27-80BE-6C228C13FAEB}" type="pres">
      <dgm:prSet presAssocID="{0144270A-31D9-4F28-8D05-4006AE16F83E}" presName="hierChild4" presStyleCnt="0"/>
      <dgm:spPr/>
    </dgm:pt>
    <dgm:pt modelId="{D958F8F3-8339-4D6D-95E5-2592F92D5330}" type="pres">
      <dgm:prSet presAssocID="{0144270A-31D9-4F28-8D05-4006AE16F83E}" presName="hierChild5" presStyleCnt="0"/>
      <dgm:spPr/>
    </dgm:pt>
    <dgm:pt modelId="{D67E4991-0A29-47A7-BE37-A04051479729}" type="pres">
      <dgm:prSet presAssocID="{3422BA6F-2909-4CE6-A4DA-493270F64D68}" presName="Name35" presStyleLbl="parChTrans1D2" presStyleIdx="1" presStyleCnt="4"/>
      <dgm:spPr/>
    </dgm:pt>
    <dgm:pt modelId="{66AF6641-5ED4-457D-9290-76012C44C214}" type="pres">
      <dgm:prSet presAssocID="{35B22C79-1F20-4004-BFC1-CF97CB4DD171}" presName="hierRoot2" presStyleCnt="0">
        <dgm:presLayoutVars>
          <dgm:hierBranch val="init"/>
        </dgm:presLayoutVars>
      </dgm:prSet>
      <dgm:spPr/>
    </dgm:pt>
    <dgm:pt modelId="{089B6F63-7F77-4224-9C2D-31DC255D73F1}" type="pres">
      <dgm:prSet presAssocID="{35B22C79-1F20-4004-BFC1-CF97CB4DD171}" presName="rootComposite" presStyleCnt="0"/>
      <dgm:spPr/>
    </dgm:pt>
    <dgm:pt modelId="{153EC6CA-C5BD-4ACA-AA75-63804EE666A0}" type="pres">
      <dgm:prSet presAssocID="{35B22C79-1F20-4004-BFC1-CF97CB4DD171}" presName="rootText" presStyleLbl="node2" presStyleIdx="1" presStyleCnt="4">
        <dgm:presLayoutVars>
          <dgm:chPref val="3"/>
        </dgm:presLayoutVars>
      </dgm:prSet>
      <dgm:spPr/>
      <dgm:t>
        <a:bodyPr/>
        <a:lstStyle/>
        <a:p>
          <a:endParaRPr lang="zh-TW" altLang="en-US"/>
        </a:p>
      </dgm:t>
    </dgm:pt>
    <dgm:pt modelId="{138BB140-4D09-4DE8-ABAF-BD0760C5E0CC}" type="pres">
      <dgm:prSet presAssocID="{35B22C79-1F20-4004-BFC1-CF97CB4DD171}" presName="rootConnector" presStyleLbl="node2" presStyleIdx="1" presStyleCnt="4"/>
      <dgm:spPr/>
    </dgm:pt>
    <dgm:pt modelId="{D567A3CB-E2CC-48BF-9ADD-57986ED19A99}" type="pres">
      <dgm:prSet presAssocID="{35B22C79-1F20-4004-BFC1-CF97CB4DD171}" presName="hierChild4" presStyleCnt="0"/>
      <dgm:spPr/>
    </dgm:pt>
    <dgm:pt modelId="{BCDE0765-06DD-4FAC-A166-3BBFB0967A47}" type="pres">
      <dgm:prSet presAssocID="{AD3FA85F-1805-4244-8AAA-0805272293E8}" presName="Name37" presStyleLbl="parChTrans1D3" presStyleIdx="0" presStyleCnt="4"/>
      <dgm:spPr/>
    </dgm:pt>
    <dgm:pt modelId="{3FFE3AC1-61F0-46C3-8604-57BFE4E67AEE}" type="pres">
      <dgm:prSet presAssocID="{6D91A4F8-542E-4833-8AFE-70CC749C4199}" presName="hierRoot2" presStyleCnt="0">
        <dgm:presLayoutVars>
          <dgm:hierBranch val="init"/>
        </dgm:presLayoutVars>
      </dgm:prSet>
      <dgm:spPr/>
    </dgm:pt>
    <dgm:pt modelId="{20085184-CFEE-47FF-BC19-1FEA0748B89B}" type="pres">
      <dgm:prSet presAssocID="{6D91A4F8-542E-4833-8AFE-70CC749C4199}" presName="rootComposite" presStyleCnt="0"/>
      <dgm:spPr/>
    </dgm:pt>
    <dgm:pt modelId="{F5B5C85A-FD67-4D73-A344-50F3E9C3D33A}" type="pres">
      <dgm:prSet presAssocID="{6D91A4F8-542E-4833-8AFE-70CC749C4199}" presName="rootText" presStyleLbl="node3" presStyleIdx="0" presStyleCnt="4" custLinFactNeighborX="-9812" custLinFactNeighborY="13196">
        <dgm:presLayoutVars>
          <dgm:chPref val="3"/>
        </dgm:presLayoutVars>
      </dgm:prSet>
      <dgm:spPr/>
    </dgm:pt>
    <dgm:pt modelId="{E8592B11-F3BF-485D-8891-8BF6DC6ABF7A}" type="pres">
      <dgm:prSet presAssocID="{6D91A4F8-542E-4833-8AFE-70CC749C4199}" presName="rootConnector" presStyleLbl="node3" presStyleIdx="0" presStyleCnt="4"/>
      <dgm:spPr/>
    </dgm:pt>
    <dgm:pt modelId="{DD8C922D-E6E5-489A-B6F5-967B5FBABD1A}" type="pres">
      <dgm:prSet presAssocID="{6D91A4F8-542E-4833-8AFE-70CC749C4199}" presName="hierChild4" presStyleCnt="0"/>
      <dgm:spPr/>
    </dgm:pt>
    <dgm:pt modelId="{827CFA2F-81BD-4F31-B5DE-C553B10E98F2}" type="pres">
      <dgm:prSet presAssocID="{6D91A4F8-542E-4833-8AFE-70CC749C4199}" presName="hierChild5" presStyleCnt="0"/>
      <dgm:spPr/>
    </dgm:pt>
    <dgm:pt modelId="{6377CA12-AE87-469F-B28F-54A0CDDB7C71}" type="pres">
      <dgm:prSet presAssocID="{35B22C79-1F20-4004-BFC1-CF97CB4DD171}" presName="hierChild5" presStyleCnt="0"/>
      <dgm:spPr/>
    </dgm:pt>
    <dgm:pt modelId="{0FAA907A-27A5-4BB7-B70F-9911D5278BC8}" type="pres">
      <dgm:prSet presAssocID="{609296BD-905E-4F99-9E0A-9057CF828D1F}" presName="Name35" presStyleLbl="parChTrans1D2" presStyleIdx="2" presStyleCnt="4"/>
      <dgm:spPr/>
    </dgm:pt>
    <dgm:pt modelId="{40622FBD-D087-4F56-AF98-DF80017EE196}" type="pres">
      <dgm:prSet presAssocID="{2A4DAE5F-2094-4D72-9013-161AE084E082}" presName="hierRoot2" presStyleCnt="0">
        <dgm:presLayoutVars>
          <dgm:hierBranch val="init"/>
        </dgm:presLayoutVars>
      </dgm:prSet>
      <dgm:spPr/>
    </dgm:pt>
    <dgm:pt modelId="{2C4F47C0-ACC0-4013-9B79-52B8E94B9CC7}" type="pres">
      <dgm:prSet presAssocID="{2A4DAE5F-2094-4D72-9013-161AE084E082}" presName="rootComposite" presStyleCnt="0"/>
      <dgm:spPr/>
    </dgm:pt>
    <dgm:pt modelId="{DA0C4D70-8236-4D21-90F9-C01A069DD45A}" type="pres">
      <dgm:prSet presAssocID="{2A4DAE5F-2094-4D72-9013-161AE084E082}" presName="rootText" presStyleLbl="node2" presStyleIdx="2" presStyleCnt="4">
        <dgm:presLayoutVars>
          <dgm:chPref val="3"/>
        </dgm:presLayoutVars>
      </dgm:prSet>
      <dgm:spPr/>
      <dgm:t>
        <a:bodyPr/>
        <a:lstStyle/>
        <a:p>
          <a:endParaRPr lang="zh-TW" altLang="en-US"/>
        </a:p>
      </dgm:t>
    </dgm:pt>
    <dgm:pt modelId="{C6A6119F-84B6-4475-8A98-4061F33B65CB}" type="pres">
      <dgm:prSet presAssocID="{2A4DAE5F-2094-4D72-9013-161AE084E082}" presName="rootConnector" presStyleLbl="node2" presStyleIdx="2" presStyleCnt="4"/>
      <dgm:spPr/>
    </dgm:pt>
    <dgm:pt modelId="{E22D6D29-1A0C-46AC-B014-A8DCA851DAC3}" type="pres">
      <dgm:prSet presAssocID="{2A4DAE5F-2094-4D72-9013-161AE084E082}" presName="hierChild4" presStyleCnt="0"/>
      <dgm:spPr/>
    </dgm:pt>
    <dgm:pt modelId="{D863F287-D614-4414-B0C3-7EE643C78146}" type="pres">
      <dgm:prSet presAssocID="{43DBAEE1-5E78-4F6B-991A-F0275ABCE03B}" presName="Name37" presStyleLbl="parChTrans1D3" presStyleIdx="1" presStyleCnt="4"/>
      <dgm:spPr/>
    </dgm:pt>
    <dgm:pt modelId="{237CF86B-C102-48CF-9B58-DFD733833E30}" type="pres">
      <dgm:prSet presAssocID="{14E17ACE-1596-4615-81D1-5B70EB42C974}" presName="hierRoot2" presStyleCnt="0">
        <dgm:presLayoutVars>
          <dgm:hierBranch val="init"/>
        </dgm:presLayoutVars>
      </dgm:prSet>
      <dgm:spPr/>
    </dgm:pt>
    <dgm:pt modelId="{394ED09D-5A3D-4FFA-84D0-43CB2450D7B2}" type="pres">
      <dgm:prSet presAssocID="{14E17ACE-1596-4615-81D1-5B70EB42C974}" presName="rootComposite" presStyleCnt="0"/>
      <dgm:spPr/>
    </dgm:pt>
    <dgm:pt modelId="{263AC236-D89E-451A-A1A8-2114F996A525}" type="pres">
      <dgm:prSet presAssocID="{14E17ACE-1596-4615-81D1-5B70EB42C974}" presName="rootText" presStyleLbl="node3" presStyleIdx="1" presStyleCnt="4" custLinFactNeighborX="3122" custLinFactNeighborY="13410">
        <dgm:presLayoutVars>
          <dgm:chPref val="3"/>
        </dgm:presLayoutVars>
      </dgm:prSet>
      <dgm:spPr/>
      <dgm:t>
        <a:bodyPr/>
        <a:lstStyle/>
        <a:p>
          <a:endParaRPr lang="zh-TW" altLang="en-US"/>
        </a:p>
      </dgm:t>
    </dgm:pt>
    <dgm:pt modelId="{CEAB25A5-3817-47AE-819F-FF71BAD6058D}" type="pres">
      <dgm:prSet presAssocID="{14E17ACE-1596-4615-81D1-5B70EB42C974}" presName="rootConnector" presStyleLbl="node3" presStyleIdx="1" presStyleCnt="4"/>
      <dgm:spPr/>
    </dgm:pt>
    <dgm:pt modelId="{831BF963-30F1-4D16-8BC8-2965D6BA810A}" type="pres">
      <dgm:prSet presAssocID="{14E17ACE-1596-4615-81D1-5B70EB42C974}" presName="hierChild4" presStyleCnt="0"/>
      <dgm:spPr/>
    </dgm:pt>
    <dgm:pt modelId="{F9FB80F0-5E7D-4F4A-8323-277963DD2617}" type="pres">
      <dgm:prSet presAssocID="{14E17ACE-1596-4615-81D1-5B70EB42C974}" presName="hierChild5" presStyleCnt="0"/>
      <dgm:spPr/>
    </dgm:pt>
    <dgm:pt modelId="{3D403924-544A-4404-A8FD-0D198F82909E}" type="pres">
      <dgm:prSet presAssocID="{7C6D2D82-FB4F-4440-9D43-48C9F1E94E43}" presName="Name37" presStyleLbl="parChTrans1D3" presStyleIdx="2" presStyleCnt="4"/>
      <dgm:spPr/>
    </dgm:pt>
    <dgm:pt modelId="{040A6CA4-D804-4DBC-B701-E4F41757A0BC}" type="pres">
      <dgm:prSet presAssocID="{3FF0E400-A9CD-47C4-8D7A-84E6B03FAB19}" presName="hierRoot2" presStyleCnt="0">
        <dgm:presLayoutVars>
          <dgm:hierBranch val="init"/>
        </dgm:presLayoutVars>
      </dgm:prSet>
      <dgm:spPr/>
    </dgm:pt>
    <dgm:pt modelId="{C408C971-186E-49D9-82E3-10FE793106C7}" type="pres">
      <dgm:prSet presAssocID="{3FF0E400-A9CD-47C4-8D7A-84E6B03FAB19}" presName="rootComposite" presStyleCnt="0"/>
      <dgm:spPr/>
    </dgm:pt>
    <dgm:pt modelId="{064D0259-5BEA-41AF-AC9E-3AD2C366254E}" type="pres">
      <dgm:prSet presAssocID="{3FF0E400-A9CD-47C4-8D7A-84E6B03FAB19}" presName="rootText" presStyleLbl="node3" presStyleIdx="2" presStyleCnt="4" custLinFactNeighborX="4994" custLinFactNeighborY="6242">
        <dgm:presLayoutVars>
          <dgm:chPref val="3"/>
        </dgm:presLayoutVars>
      </dgm:prSet>
      <dgm:spPr/>
      <dgm:t>
        <a:bodyPr/>
        <a:lstStyle/>
        <a:p>
          <a:endParaRPr lang="zh-TW" altLang="en-US"/>
        </a:p>
      </dgm:t>
    </dgm:pt>
    <dgm:pt modelId="{D96EACEB-7815-463B-883C-42D05972D950}" type="pres">
      <dgm:prSet presAssocID="{3FF0E400-A9CD-47C4-8D7A-84E6B03FAB19}" presName="rootConnector" presStyleLbl="node3" presStyleIdx="2" presStyleCnt="4"/>
      <dgm:spPr/>
    </dgm:pt>
    <dgm:pt modelId="{3C380537-91F2-41AD-9621-31DA6BB3D0F1}" type="pres">
      <dgm:prSet presAssocID="{3FF0E400-A9CD-47C4-8D7A-84E6B03FAB19}" presName="hierChild4" presStyleCnt="0"/>
      <dgm:spPr/>
    </dgm:pt>
    <dgm:pt modelId="{4B255D84-10C0-4D67-B701-0C800D3F791A}" type="pres">
      <dgm:prSet presAssocID="{3FF0E400-A9CD-47C4-8D7A-84E6B03FAB19}" presName="hierChild5" presStyleCnt="0"/>
      <dgm:spPr/>
    </dgm:pt>
    <dgm:pt modelId="{B00A64A9-2A5C-4929-B480-14373BD6C362}" type="pres">
      <dgm:prSet presAssocID="{95AC33F1-EE7B-4533-8FAD-A17DD44199C3}" presName="Name37" presStyleLbl="parChTrans1D3" presStyleIdx="3" presStyleCnt="4"/>
      <dgm:spPr/>
    </dgm:pt>
    <dgm:pt modelId="{C884BD4F-95D4-4DC1-A4F0-A6ACAC4ABEB0}" type="pres">
      <dgm:prSet presAssocID="{D176AAB8-AB7E-4B67-8E7B-8CDEDD3670E2}" presName="hierRoot2" presStyleCnt="0">
        <dgm:presLayoutVars>
          <dgm:hierBranch val="init"/>
        </dgm:presLayoutVars>
      </dgm:prSet>
      <dgm:spPr/>
    </dgm:pt>
    <dgm:pt modelId="{6962DBC7-D6D8-444A-89F6-DBAEE7010B54}" type="pres">
      <dgm:prSet presAssocID="{D176AAB8-AB7E-4B67-8E7B-8CDEDD3670E2}" presName="rootComposite" presStyleCnt="0"/>
      <dgm:spPr/>
    </dgm:pt>
    <dgm:pt modelId="{9A1CBFAC-ADBE-481F-AAF8-F2C1E67FFF68}" type="pres">
      <dgm:prSet presAssocID="{D176AAB8-AB7E-4B67-8E7B-8CDEDD3670E2}" presName="rootText" presStyleLbl="node3" presStyleIdx="3" presStyleCnt="4" custLinFactNeighborX="4320">
        <dgm:presLayoutVars>
          <dgm:chPref val="3"/>
        </dgm:presLayoutVars>
      </dgm:prSet>
      <dgm:spPr/>
    </dgm:pt>
    <dgm:pt modelId="{1FAF959E-D190-4E0D-B9D5-1EDD0357553A}" type="pres">
      <dgm:prSet presAssocID="{D176AAB8-AB7E-4B67-8E7B-8CDEDD3670E2}" presName="rootConnector" presStyleLbl="node3" presStyleIdx="3" presStyleCnt="4"/>
      <dgm:spPr/>
    </dgm:pt>
    <dgm:pt modelId="{A66CFE2A-881C-4F3D-8350-CB6188152026}" type="pres">
      <dgm:prSet presAssocID="{D176AAB8-AB7E-4B67-8E7B-8CDEDD3670E2}" presName="hierChild4" presStyleCnt="0"/>
      <dgm:spPr/>
    </dgm:pt>
    <dgm:pt modelId="{06644288-CDDF-40D5-BBF6-248E0BE52727}" type="pres">
      <dgm:prSet presAssocID="{D176AAB8-AB7E-4B67-8E7B-8CDEDD3670E2}" presName="hierChild5" presStyleCnt="0"/>
      <dgm:spPr/>
    </dgm:pt>
    <dgm:pt modelId="{61277CF5-9BD9-42CE-902C-686736F909BF}" type="pres">
      <dgm:prSet presAssocID="{2A4DAE5F-2094-4D72-9013-161AE084E082}" presName="hierChild5" presStyleCnt="0"/>
      <dgm:spPr/>
    </dgm:pt>
    <dgm:pt modelId="{7E2F957D-3DEF-40DD-BC27-40D48231023F}" type="pres">
      <dgm:prSet presAssocID="{DB0F0444-9A8C-4401-802B-ED56DAE82F34}" presName="Name35" presStyleLbl="parChTrans1D2" presStyleIdx="3" presStyleCnt="4"/>
      <dgm:spPr/>
    </dgm:pt>
    <dgm:pt modelId="{47299160-125B-43B6-82A0-A7E9547407A3}" type="pres">
      <dgm:prSet presAssocID="{436D1961-DF76-4A61-9F8F-0C7C4F2AC064}" presName="hierRoot2" presStyleCnt="0">
        <dgm:presLayoutVars>
          <dgm:hierBranch val="init"/>
        </dgm:presLayoutVars>
      </dgm:prSet>
      <dgm:spPr/>
    </dgm:pt>
    <dgm:pt modelId="{EF321B61-88E2-4DB0-8FF7-DA5CC2562492}" type="pres">
      <dgm:prSet presAssocID="{436D1961-DF76-4A61-9F8F-0C7C4F2AC064}" presName="rootComposite" presStyleCnt="0"/>
      <dgm:spPr/>
    </dgm:pt>
    <dgm:pt modelId="{28A06C14-9A84-499A-831E-8BB47CA3A713}" type="pres">
      <dgm:prSet presAssocID="{436D1961-DF76-4A61-9F8F-0C7C4F2AC064}" presName="rootText" presStyleLbl="node2" presStyleIdx="3" presStyleCnt="4">
        <dgm:presLayoutVars>
          <dgm:chPref val="3"/>
        </dgm:presLayoutVars>
      </dgm:prSet>
      <dgm:spPr/>
    </dgm:pt>
    <dgm:pt modelId="{644748B3-EAFA-4A1E-BD99-53F55CA95923}" type="pres">
      <dgm:prSet presAssocID="{436D1961-DF76-4A61-9F8F-0C7C4F2AC064}" presName="rootConnector" presStyleLbl="node2" presStyleIdx="3" presStyleCnt="4"/>
      <dgm:spPr/>
    </dgm:pt>
    <dgm:pt modelId="{5C708306-0455-43BA-A2A1-2258F7B1A053}" type="pres">
      <dgm:prSet presAssocID="{436D1961-DF76-4A61-9F8F-0C7C4F2AC064}" presName="hierChild4" presStyleCnt="0"/>
      <dgm:spPr/>
    </dgm:pt>
    <dgm:pt modelId="{97E24824-3EC7-4EDE-99E2-C705A0841A0C}" type="pres">
      <dgm:prSet presAssocID="{436D1961-DF76-4A61-9F8F-0C7C4F2AC064}" presName="hierChild5" presStyleCnt="0"/>
      <dgm:spPr/>
    </dgm:pt>
    <dgm:pt modelId="{732326CE-FBE4-411E-AE28-865673C8F9C4}" type="pres">
      <dgm:prSet presAssocID="{7A7231A3-35ED-4E50-959B-00EBAB8E33BA}" presName="hierChild3" presStyleCnt="0"/>
      <dgm:spPr/>
    </dgm:pt>
  </dgm:ptLst>
  <dgm:cxnLst>
    <dgm:cxn modelId="{D6FDB884-D9D9-44AF-B918-3934ECDA425D}" type="presOf" srcId="{14E17ACE-1596-4615-81D1-5B70EB42C974}" destId="{263AC236-D89E-451A-A1A8-2114F996A525}" srcOrd="0" destOrd="0" presId="urn:microsoft.com/office/officeart/2005/8/layout/orgChart1"/>
    <dgm:cxn modelId="{2451B395-7636-48FA-BAFD-821D9111F3FA}" type="presOf" srcId="{609296BD-905E-4F99-9E0A-9057CF828D1F}" destId="{0FAA907A-27A5-4BB7-B70F-9911D5278BC8}" srcOrd="0" destOrd="0" presId="urn:microsoft.com/office/officeart/2005/8/layout/orgChart1"/>
    <dgm:cxn modelId="{3B79B669-43EF-4DF5-8D8C-588B894CDB81}" type="presOf" srcId="{7A7231A3-35ED-4E50-959B-00EBAB8E33BA}" destId="{A3A4FA46-D50D-4859-AC32-39410EEFA181}" srcOrd="1" destOrd="0" presId="urn:microsoft.com/office/officeart/2005/8/layout/orgChart1"/>
    <dgm:cxn modelId="{3069D659-D201-4A4D-9C8B-7FC3D8A322B3}" type="presOf" srcId="{2A4DAE5F-2094-4D72-9013-161AE084E082}" destId="{C6A6119F-84B6-4475-8A98-4061F33B65CB}" srcOrd="1" destOrd="0" presId="urn:microsoft.com/office/officeart/2005/8/layout/orgChart1"/>
    <dgm:cxn modelId="{54AFD0F4-F69E-47A3-A319-D19F9626102A}" srcId="{7A7231A3-35ED-4E50-959B-00EBAB8E33BA}" destId="{436D1961-DF76-4A61-9F8F-0C7C4F2AC064}" srcOrd="3" destOrd="0" parTransId="{DB0F0444-9A8C-4401-802B-ED56DAE82F34}" sibTransId="{595B562A-2157-4AC4-AE3D-F4FA2B456614}"/>
    <dgm:cxn modelId="{290EFC9B-7274-4DD4-86E3-A4222FF0CB55}" type="presOf" srcId="{7C6D2D82-FB4F-4440-9D43-48C9F1E94E43}" destId="{3D403924-544A-4404-A8FD-0D198F82909E}" srcOrd="0" destOrd="0" presId="urn:microsoft.com/office/officeart/2005/8/layout/orgChart1"/>
    <dgm:cxn modelId="{0F76C3F2-609C-459B-B6D8-A11245921E27}" type="presOf" srcId="{7A7231A3-35ED-4E50-959B-00EBAB8E33BA}" destId="{FB4441BA-39AA-4083-92B5-6F6B0D666544}" srcOrd="0" destOrd="0" presId="urn:microsoft.com/office/officeart/2005/8/layout/orgChart1"/>
    <dgm:cxn modelId="{486866E9-4FDD-431C-99AA-1215337E8394}" type="presOf" srcId="{14E17ACE-1596-4615-81D1-5B70EB42C974}" destId="{CEAB25A5-3817-47AE-819F-FF71BAD6058D}" srcOrd="1" destOrd="0" presId="urn:microsoft.com/office/officeart/2005/8/layout/orgChart1"/>
    <dgm:cxn modelId="{313D1254-C2F5-4D80-8AF6-EEEB4673275F}" type="presOf" srcId="{DB0F0444-9A8C-4401-802B-ED56DAE82F34}" destId="{7E2F957D-3DEF-40DD-BC27-40D48231023F}" srcOrd="0" destOrd="0" presId="urn:microsoft.com/office/officeart/2005/8/layout/orgChart1"/>
    <dgm:cxn modelId="{575D567E-CF45-4C45-940D-D4EA1846E71A}" srcId="{2A4DAE5F-2094-4D72-9013-161AE084E082}" destId="{14E17ACE-1596-4615-81D1-5B70EB42C974}" srcOrd="0" destOrd="0" parTransId="{43DBAEE1-5E78-4F6B-991A-F0275ABCE03B}" sibTransId="{2D2001FD-F123-4108-9E31-37F95C9E5715}"/>
    <dgm:cxn modelId="{E8421111-6A7C-4C78-B946-00D783526932}" type="presOf" srcId="{A53C1F30-3FED-4A86-A09C-82E79283BBE8}" destId="{EF342299-C043-4980-BE22-17BB7E92504C}" srcOrd="0" destOrd="0" presId="urn:microsoft.com/office/officeart/2005/8/layout/orgChart1"/>
    <dgm:cxn modelId="{3E8B01D5-ADFE-49FE-A204-4E5C4C42CC62}" srcId="{2A4DAE5F-2094-4D72-9013-161AE084E082}" destId="{D176AAB8-AB7E-4B67-8E7B-8CDEDD3670E2}" srcOrd="2" destOrd="0" parTransId="{95AC33F1-EE7B-4533-8FAD-A17DD44199C3}" sibTransId="{7678F86F-8E04-4B5C-827C-55A683CA7B4E}"/>
    <dgm:cxn modelId="{A0D5EB38-3C6B-4306-9472-33B0B749381F}" srcId="{7A7231A3-35ED-4E50-959B-00EBAB8E33BA}" destId="{35B22C79-1F20-4004-BFC1-CF97CB4DD171}" srcOrd="1" destOrd="0" parTransId="{3422BA6F-2909-4CE6-A4DA-493270F64D68}" sibTransId="{05043A28-A5D2-45F6-B3E1-4740D40DBFFA}"/>
    <dgm:cxn modelId="{0A219A31-56D5-4757-AA4C-140402B84F4B}" type="presOf" srcId="{3FF0E400-A9CD-47C4-8D7A-84E6B03FAB19}" destId="{D96EACEB-7815-463B-883C-42D05972D950}" srcOrd="1" destOrd="0" presId="urn:microsoft.com/office/officeart/2005/8/layout/orgChart1"/>
    <dgm:cxn modelId="{26B90C3F-9C04-4103-9BCC-15D1D0A714A5}" type="presOf" srcId="{35B22C79-1F20-4004-BFC1-CF97CB4DD171}" destId="{138BB140-4D09-4DE8-ABAF-BD0760C5E0CC}" srcOrd="1" destOrd="0" presId="urn:microsoft.com/office/officeart/2005/8/layout/orgChart1"/>
    <dgm:cxn modelId="{25EF2AC9-10D8-441F-B7F2-4365909995FE}" type="presOf" srcId="{6D91A4F8-542E-4833-8AFE-70CC749C4199}" destId="{E8592B11-F3BF-485D-8891-8BF6DC6ABF7A}" srcOrd="1" destOrd="0" presId="urn:microsoft.com/office/officeart/2005/8/layout/orgChart1"/>
    <dgm:cxn modelId="{08E4BDB6-E15F-4971-BBF3-F9D14396F03A}" type="presOf" srcId="{95AC33F1-EE7B-4533-8FAD-A17DD44199C3}" destId="{B00A64A9-2A5C-4929-B480-14373BD6C362}" srcOrd="0" destOrd="0" presId="urn:microsoft.com/office/officeart/2005/8/layout/orgChart1"/>
    <dgm:cxn modelId="{F30B0148-F429-4405-A515-2EDAB1E39555}" type="presOf" srcId="{D176AAB8-AB7E-4B67-8E7B-8CDEDD3670E2}" destId="{1FAF959E-D190-4E0D-B9D5-1EDD0357553A}" srcOrd="1" destOrd="0" presId="urn:microsoft.com/office/officeart/2005/8/layout/orgChart1"/>
    <dgm:cxn modelId="{160D34BF-EA29-4937-924F-EC36BA3901E0}" type="presOf" srcId="{AD3FA85F-1805-4244-8AAA-0805272293E8}" destId="{BCDE0765-06DD-4FAC-A166-3BBFB0967A47}" srcOrd="0" destOrd="0" presId="urn:microsoft.com/office/officeart/2005/8/layout/orgChart1"/>
    <dgm:cxn modelId="{38A51E52-14FA-49B2-8C9F-35C6FD72CC6F}" type="presOf" srcId="{D176AAB8-AB7E-4B67-8E7B-8CDEDD3670E2}" destId="{9A1CBFAC-ADBE-481F-AAF8-F2C1E67FFF68}" srcOrd="0" destOrd="0" presId="urn:microsoft.com/office/officeart/2005/8/layout/orgChart1"/>
    <dgm:cxn modelId="{0585A8CA-489E-4997-8EDE-81E7741BE293}" srcId="{B3771157-3143-492C-82E5-A82968A181C0}" destId="{7A7231A3-35ED-4E50-959B-00EBAB8E33BA}" srcOrd="0" destOrd="0" parTransId="{92C177C7-255E-416E-8C9B-8457C3919666}" sibTransId="{EC11C8AD-3133-45DF-AD6C-6CDA73FFE6A8}"/>
    <dgm:cxn modelId="{3825DCE9-C71C-43C7-BF03-0CCBDCFDDCAC}" type="presOf" srcId="{2A4DAE5F-2094-4D72-9013-161AE084E082}" destId="{DA0C4D70-8236-4D21-90F9-C01A069DD45A}" srcOrd="0" destOrd="0" presId="urn:microsoft.com/office/officeart/2005/8/layout/orgChart1"/>
    <dgm:cxn modelId="{AA471168-9005-4880-A839-4C9FF4AB2CC1}" type="presOf" srcId="{436D1961-DF76-4A61-9F8F-0C7C4F2AC064}" destId="{644748B3-EAFA-4A1E-BD99-53F55CA95923}" srcOrd="1" destOrd="0" presId="urn:microsoft.com/office/officeart/2005/8/layout/orgChart1"/>
    <dgm:cxn modelId="{46CAB39E-728A-41A7-AC2D-E4342F2C6B3E}" type="presOf" srcId="{436D1961-DF76-4A61-9F8F-0C7C4F2AC064}" destId="{28A06C14-9A84-499A-831E-8BB47CA3A713}" srcOrd="0" destOrd="0" presId="urn:microsoft.com/office/officeart/2005/8/layout/orgChart1"/>
    <dgm:cxn modelId="{3F2FDA57-B8AB-4B4D-990F-2486955CF521}" type="presOf" srcId="{0144270A-31D9-4F28-8D05-4006AE16F83E}" destId="{B415C5FC-8B84-4341-8760-DC2205751E29}" srcOrd="1" destOrd="0" presId="urn:microsoft.com/office/officeart/2005/8/layout/orgChart1"/>
    <dgm:cxn modelId="{953448DA-F14F-4169-95BD-C867A980393F}" type="presOf" srcId="{35B22C79-1F20-4004-BFC1-CF97CB4DD171}" destId="{153EC6CA-C5BD-4ACA-AA75-63804EE666A0}" srcOrd="0" destOrd="0" presId="urn:microsoft.com/office/officeart/2005/8/layout/orgChart1"/>
    <dgm:cxn modelId="{D6497AB8-2BA8-40F9-B34C-F67C3F4B2901}" type="presOf" srcId="{B3771157-3143-492C-82E5-A82968A181C0}" destId="{1DAD70EF-8DFE-402C-8A5E-73C7889A1D4D}" srcOrd="0" destOrd="0" presId="urn:microsoft.com/office/officeart/2005/8/layout/orgChart1"/>
    <dgm:cxn modelId="{58907CF9-5318-4E37-86B2-A68A3CAA912E}" type="presOf" srcId="{0144270A-31D9-4F28-8D05-4006AE16F83E}" destId="{1A8CD2BA-0C86-40C8-8D4A-16B3208BDBFB}" srcOrd="0" destOrd="0" presId="urn:microsoft.com/office/officeart/2005/8/layout/orgChart1"/>
    <dgm:cxn modelId="{F482B928-297D-4387-B9A4-C45473A86B18}" srcId="{7A7231A3-35ED-4E50-959B-00EBAB8E33BA}" destId="{0144270A-31D9-4F28-8D05-4006AE16F83E}" srcOrd="0" destOrd="0" parTransId="{A53C1F30-3FED-4A86-A09C-82E79283BBE8}" sibTransId="{C2D4ACB1-070D-46A0-B4CC-C31FCBCBC91B}"/>
    <dgm:cxn modelId="{D37C5F1D-4C6B-4CC1-9A07-EE5D78E3DA46}" srcId="{2A4DAE5F-2094-4D72-9013-161AE084E082}" destId="{3FF0E400-A9CD-47C4-8D7A-84E6B03FAB19}" srcOrd="1" destOrd="0" parTransId="{7C6D2D82-FB4F-4440-9D43-48C9F1E94E43}" sibTransId="{06AC84BF-AFC8-4C5B-8372-D32AAC91807A}"/>
    <dgm:cxn modelId="{83B59E36-1145-471A-B3B7-B787C03F8210}" type="presOf" srcId="{6D91A4F8-542E-4833-8AFE-70CC749C4199}" destId="{F5B5C85A-FD67-4D73-A344-50F3E9C3D33A}" srcOrd="0" destOrd="0" presId="urn:microsoft.com/office/officeart/2005/8/layout/orgChart1"/>
    <dgm:cxn modelId="{C8DC4A1B-0F0E-49B3-9BD8-993A9B05E5B7}" type="presOf" srcId="{43DBAEE1-5E78-4F6B-991A-F0275ABCE03B}" destId="{D863F287-D614-4414-B0C3-7EE643C78146}" srcOrd="0" destOrd="0" presId="urn:microsoft.com/office/officeart/2005/8/layout/orgChart1"/>
    <dgm:cxn modelId="{D3555A53-B645-4DDD-AFF4-4C81EDD6D788}" srcId="{7A7231A3-35ED-4E50-959B-00EBAB8E33BA}" destId="{2A4DAE5F-2094-4D72-9013-161AE084E082}" srcOrd="2" destOrd="0" parTransId="{609296BD-905E-4F99-9E0A-9057CF828D1F}" sibTransId="{BCE478E3-3483-41D3-A9FE-B5768FE80218}"/>
    <dgm:cxn modelId="{F894562B-A3D0-44ED-AE13-F80AA1B6BB9A}" type="presOf" srcId="{3422BA6F-2909-4CE6-A4DA-493270F64D68}" destId="{D67E4991-0A29-47A7-BE37-A04051479729}" srcOrd="0" destOrd="0" presId="urn:microsoft.com/office/officeart/2005/8/layout/orgChart1"/>
    <dgm:cxn modelId="{D3B63F5A-9EB1-43ED-9C39-4B078FC43EAC}" srcId="{35B22C79-1F20-4004-BFC1-CF97CB4DD171}" destId="{6D91A4F8-542E-4833-8AFE-70CC749C4199}" srcOrd="0" destOrd="0" parTransId="{AD3FA85F-1805-4244-8AAA-0805272293E8}" sibTransId="{C33A47E8-F366-4E59-B9A3-D93CD7A03EBB}"/>
    <dgm:cxn modelId="{39F80B3D-4EE7-41EE-AFC9-3AF45B7D97A0}" type="presOf" srcId="{3FF0E400-A9CD-47C4-8D7A-84E6B03FAB19}" destId="{064D0259-5BEA-41AF-AC9E-3AD2C366254E}" srcOrd="0" destOrd="0" presId="urn:microsoft.com/office/officeart/2005/8/layout/orgChart1"/>
    <dgm:cxn modelId="{9CEC3FDD-7396-4591-9369-2EF2FDBC075C}" type="presParOf" srcId="{1DAD70EF-8DFE-402C-8A5E-73C7889A1D4D}" destId="{F3C7C869-FF0C-4B6C-9520-6D1499ADC34C}" srcOrd="0" destOrd="0" presId="urn:microsoft.com/office/officeart/2005/8/layout/orgChart1"/>
    <dgm:cxn modelId="{A85B2549-4203-41BA-B4D3-1565DEAF9D37}" type="presParOf" srcId="{F3C7C869-FF0C-4B6C-9520-6D1499ADC34C}" destId="{F21F6DF2-062F-42A0-828A-5990637B90E8}" srcOrd="0" destOrd="0" presId="urn:microsoft.com/office/officeart/2005/8/layout/orgChart1"/>
    <dgm:cxn modelId="{012BD150-3910-401B-9CC2-BB55DF733E0C}" type="presParOf" srcId="{F21F6DF2-062F-42A0-828A-5990637B90E8}" destId="{FB4441BA-39AA-4083-92B5-6F6B0D666544}" srcOrd="0" destOrd="0" presId="urn:microsoft.com/office/officeart/2005/8/layout/orgChart1"/>
    <dgm:cxn modelId="{4E807D25-2F65-4BC8-967E-258FE917EBCD}" type="presParOf" srcId="{F21F6DF2-062F-42A0-828A-5990637B90E8}" destId="{A3A4FA46-D50D-4859-AC32-39410EEFA181}" srcOrd="1" destOrd="0" presId="urn:microsoft.com/office/officeart/2005/8/layout/orgChart1"/>
    <dgm:cxn modelId="{B50DC5A4-DBA4-4CD9-B993-2C2B5DE60195}" type="presParOf" srcId="{F3C7C869-FF0C-4B6C-9520-6D1499ADC34C}" destId="{8F25518C-8725-4FDC-B0CF-399B94659ADA}" srcOrd="1" destOrd="0" presId="urn:microsoft.com/office/officeart/2005/8/layout/orgChart1"/>
    <dgm:cxn modelId="{5657AC66-B62B-4A92-B724-81C765E25D29}" type="presParOf" srcId="{8F25518C-8725-4FDC-B0CF-399B94659ADA}" destId="{EF342299-C043-4980-BE22-17BB7E92504C}" srcOrd="0" destOrd="0" presId="urn:microsoft.com/office/officeart/2005/8/layout/orgChart1"/>
    <dgm:cxn modelId="{E970DCE3-0E8D-43C7-B114-4E62F056C1EA}" type="presParOf" srcId="{8F25518C-8725-4FDC-B0CF-399B94659ADA}" destId="{3EC712BF-BA7D-4DA6-B9BA-A12052EBF54F}" srcOrd="1" destOrd="0" presId="urn:microsoft.com/office/officeart/2005/8/layout/orgChart1"/>
    <dgm:cxn modelId="{329EBBCB-25A0-4D99-A86E-E47F0BB6DF8C}" type="presParOf" srcId="{3EC712BF-BA7D-4DA6-B9BA-A12052EBF54F}" destId="{0F5E555B-3BBF-4DC5-97F2-7F4EEA9F5BE3}" srcOrd="0" destOrd="0" presId="urn:microsoft.com/office/officeart/2005/8/layout/orgChart1"/>
    <dgm:cxn modelId="{62B42D51-82DD-4D0F-A45E-BC4767A8760D}" type="presParOf" srcId="{0F5E555B-3BBF-4DC5-97F2-7F4EEA9F5BE3}" destId="{1A8CD2BA-0C86-40C8-8D4A-16B3208BDBFB}" srcOrd="0" destOrd="0" presId="urn:microsoft.com/office/officeart/2005/8/layout/orgChart1"/>
    <dgm:cxn modelId="{23261AEA-06D7-4A0A-9768-57BB8FD1EC8D}" type="presParOf" srcId="{0F5E555B-3BBF-4DC5-97F2-7F4EEA9F5BE3}" destId="{B415C5FC-8B84-4341-8760-DC2205751E29}" srcOrd="1" destOrd="0" presId="urn:microsoft.com/office/officeart/2005/8/layout/orgChart1"/>
    <dgm:cxn modelId="{45EAC58C-B0EE-4E01-9B03-C9CF8E342D5E}" type="presParOf" srcId="{3EC712BF-BA7D-4DA6-B9BA-A12052EBF54F}" destId="{6ED330B8-41E2-4B27-80BE-6C228C13FAEB}" srcOrd="1" destOrd="0" presId="urn:microsoft.com/office/officeart/2005/8/layout/orgChart1"/>
    <dgm:cxn modelId="{56F37728-AE94-4DFD-A839-11B2C96A2E37}" type="presParOf" srcId="{3EC712BF-BA7D-4DA6-B9BA-A12052EBF54F}" destId="{D958F8F3-8339-4D6D-95E5-2592F92D5330}" srcOrd="2" destOrd="0" presId="urn:microsoft.com/office/officeart/2005/8/layout/orgChart1"/>
    <dgm:cxn modelId="{812CC720-C01D-45CB-B586-EF48D9F60944}" type="presParOf" srcId="{8F25518C-8725-4FDC-B0CF-399B94659ADA}" destId="{D67E4991-0A29-47A7-BE37-A04051479729}" srcOrd="2" destOrd="0" presId="urn:microsoft.com/office/officeart/2005/8/layout/orgChart1"/>
    <dgm:cxn modelId="{E5A8AF91-1CA2-4B23-B11C-A7427011A548}" type="presParOf" srcId="{8F25518C-8725-4FDC-B0CF-399B94659ADA}" destId="{66AF6641-5ED4-457D-9290-76012C44C214}" srcOrd="3" destOrd="0" presId="urn:microsoft.com/office/officeart/2005/8/layout/orgChart1"/>
    <dgm:cxn modelId="{F614F559-22CC-48C1-985F-7953EC7A15BB}" type="presParOf" srcId="{66AF6641-5ED4-457D-9290-76012C44C214}" destId="{089B6F63-7F77-4224-9C2D-31DC255D73F1}" srcOrd="0" destOrd="0" presId="urn:microsoft.com/office/officeart/2005/8/layout/orgChart1"/>
    <dgm:cxn modelId="{5AA8CA87-D628-45E0-BD15-59B2BD72847B}" type="presParOf" srcId="{089B6F63-7F77-4224-9C2D-31DC255D73F1}" destId="{153EC6CA-C5BD-4ACA-AA75-63804EE666A0}" srcOrd="0" destOrd="0" presId="urn:microsoft.com/office/officeart/2005/8/layout/orgChart1"/>
    <dgm:cxn modelId="{8E41F551-5A8C-480A-9F8D-856A6E6C2F99}" type="presParOf" srcId="{089B6F63-7F77-4224-9C2D-31DC255D73F1}" destId="{138BB140-4D09-4DE8-ABAF-BD0760C5E0CC}" srcOrd="1" destOrd="0" presId="urn:microsoft.com/office/officeart/2005/8/layout/orgChart1"/>
    <dgm:cxn modelId="{AE0CF057-3836-45D2-BA34-BEE22BF7992A}" type="presParOf" srcId="{66AF6641-5ED4-457D-9290-76012C44C214}" destId="{D567A3CB-E2CC-48BF-9ADD-57986ED19A99}" srcOrd="1" destOrd="0" presId="urn:microsoft.com/office/officeart/2005/8/layout/orgChart1"/>
    <dgm:cxn modelId="{B308E11F-3568-4EF0-8C0D-45CAAFABD446}" type="presParOf" srcId="{D567A3CB-E2CC-48BF-9ADD-57986ED19A99}" destId="{BCDE0765-06DD-4FAC-A166-3BBFB0967A47}" srcOrd="0" destOrd="0" presId="urn:microsoft.com/office/officeart/2005/8/layout/orgChart1"/>
    <dgm:cxn modelId="{7E753095-CF22-4FCD-B577-17AC2539D141}" type="presParOf" srcId="{D567A3CB-E2CC-48BF-9ADD-57986ED19A99}" destId="{3FFE3AC1-61F0-46C3-8604-57BFE4E67AEE}" srcOrd="1" destOrd="0" presId="urn:microsoft.com/office/officeart/2005/8/layout/orgChart1"/>
    <dgm:cxn modelId="{91B6DF8E-4B2C-410E-ADC8-6C3234403849}" type="presParOf" srcId="{3FFE3AC1-61F0-46C3-8604-57BFE4E67AEE}" destId="{20085184-CFEE-47FF-BC19-1FEA0748B89B}" srcOrd="0" destOrd="0" presId="urn:microsoft.com/office/officeart/2005/8/layout/orgChart1"/>
    <dgm:cxn modelId="{8E5ACDFE-51E7-45AC-ABB9-1875AABF65B8}" type="presParOf" srcId="{20085184-CFEE-47FF-BC19-1FEA0748B89B}" destId="{F5B5C85A-FD67-4D73-A344-50F3E9C3D33A}" srcOrd="0" destOrd="0" presId="urn:microsoft.com/office/officeart/2005/8/layout/orgChart1"/>
    <dgm:cxn modelId="{E7669CDB-E6EF-4019-9929-E75841DF38D1}" type="presParOf" srcId="{20085184-CFEE-47FF-BC19-1FEA0748B89B}" destId="{E8592B11-F3BF-485D-8891-8BF6DC6ABF7A}" srcOrd="1" destOrd="0" presId="urn:microsoft.com/office/officeart/2005/8/layout/orgChart1"/>
    <dgm:cxn modelId="{C0EA261A-D6C9-4363-BFF8-957BD8E9D70C}" type="presParOf" srcId="{3FFE3AC1-61F0-46C3-8604-57BFE4E67AEE}" destId="{DD8C922D-E6E5-489A-B6F5-967B5FBABD1A}" srcOrd="1" destOrd="0" presId="urn:microsoft.com/office/officeart/2005/8/layout/orgChart1"/>
    <dgm:cxn modelId="{A81B2950-9BF1-407B-B79E-EAD59A270A05}" type="presParOf" srcId="{3FFE3AC1-61F0-46C3-8604-57BFE4E67AEE}" destId="{827CFA2F-81BD-4F31-B5DE-C553B10E98F2}" srcOrd="2" destOrd="0" presId="urn:microsoft.com/office/officeart/2005/8/layout/orgChart1"/>
    <dgm:cxn modelId="{AF9C7EB7-5913-4FCF-B717-338E135ED1D0}" type="presParOf" srcId="{66AF6641-5ED4-457D-9290-76012C44C214}" destId="{6377CA12-AE87-469F-B28F-54A0CDDB7C71}" srcOrd="2" destOrd="0" presId="urn:microsoft.com/office/officeart/2005/8/layout/orgChart1"/>
    <dgm:cxn modelId="{134BA329-64CA-43D6-8BE7-0FAF594154D6}" type="presParOf" srcId="{8F25518C-8725-4FDC-B0CF-399B94659ADA}" destId="{0FAA907A-27A5-4BB7-B70F-9911D5278BC8}" srcOrd="4" destOrd="0" presId="urn:microsoft.com/office/officeart/2005/8/layout/orgChart1"/>
    <dgm:cxn modelId="{B7817B67-5C33-46BD-AD4F-25EFF52AF350}" type="presParOf" srcId="{8F25518C-8725-4FDC-B0CF-399B94659ADA}" destId="{40622FBD-D087-4F56-AF98-DF80017EE196}" srcOrd="5" destOrd="0" presId="urn:microsoft.com/office/officeart/2005/8/layout/orgChart1"/>
    <dgm:cxn modelId="{BC79E103-BFF7-4D39-8328-F6C99DE95C45}" type="presParOf" srcId="{40622FBD-D087-4F56-AF98-DF80017EE196}" destId="{2C4F47C0-ACC0-4013-9B79-52B8E94B9CC7}" srcOrd="0" destOrd="0" presId="urn:microsoft.com/office/officeart/2005/8/layout/orgChart1"/>
    <dgm:cxn modelId="{46BD4FF0-FD94-42A8-AE97-C042C0080F0D}" type="presParOf" srcId="{2C4F47C0-ACC0-4013-9B79-52B8E94B9CC7}" destId="{DA0C4D70-8236-4D21-90F9-C01A069DD45A}" srcOrd="0" destOrd="0" presId="urn:microsoft.com/office/officeart/2005/8/layout/orgChart1"/>
    <dgm:cxn modelId="{F26C45F8-DE54-46AA-A251-8B00890142D2}" type="presParOf" srcId="{2C4F47C0-ACC0-4013-9B79-52B8E94B9CC7}" destId="{C6A6119F-84B6-4475-8A98-4061F33B65CB}" srcOrd="1" destOrd="0" presId="urn:microsoft.com/office/officeart/2005/8/layout/orgChart1"/>
    <dgm:cxn modelId="{33DBF917-460E-4F00-A8C4-AB9331114912}" type="presParOf" srcId="{40622FBD-D087-4F56-AF98-DF80017EE196}" destId="{E22D6D29-1A0C-46AC-B014-A8DCA851DAC3}" srcOrd="1" destOrd="0" presId="urn:microsoft.com/office/officeart/2005/8/layout/orgChart1"/>
    <dgm:cxn modelId="{7BA2E5E4-91D6-4CF8-9CAD-A355091840AE}" type="presParOf" srcId="{E22D6D29-1A0C-46AC-B014-A8DCA851DAC3}" destId="{D863F287-D614-4414-B0C3-7EE643C78146}" srcOrd="0" destOrd="0" presId="urn:microsoft.com/office/officeart/2005/8/layout/orgChart1"/>
    <dgm:cxn modelId="{079E4A88-6664-44DF-925E-4A0375E8F7BB}" type="presParOf" srcId="{E22D6D29-1A0C-46AC-B014-A8DCA851DAC3}" destId="{237CF86B-C102-48CF-9B58-DFD733833E30}" srcOrd="1" destOrd="0" presId="urn:microsoft.com/office/officeart/2005/8/layout/orgChart1"/>
    <dgm:cxn modelId="{5C8C27D9-71D2-4A5A-B392-46CB15F389AE}" type="presParOf" srcId="{237CF86B-C102-48CF-9B58-DFD733833E30}" destId="{394ED09D-5A3D-4FFA-84D0-43CB2450D7B2}" srcOrd="0" destOrd="0" presId="urn:microsoft.com/office/officeart/2005/8/layout/orgChart1"/>
    <dgm:cxn modelId="{03F82308-9AB9-4836-8BCB-861F8C64DD4E}" type="presParOf" srcId="{394ED09D-5A3D-4FFA-84D0-43CB2450D7B2}" destId="{263AC236-D89E-451A-A1A8-2114F996A525}" srcOrd="0" destOrd="0" presId="urn:microsoft.com/office/officeart/2005/8/layout/orgChart1"/>
    <dgm:cxn modelId="{3BCC89DD-F299-42E5-8CC3-E28582502CB4}" type="presParOf" srcId="{394ED09D-5A3D-4FFA-84D0-43CB2450D7B2}" destId="{CEAB25A5-3817-47AE-819F-FF71BAD6058D}" srcOrd="1" destOrd="0" presId="urn:microsoft.com/office/officeart/2005/8/layout/orgChart1"/>
    <dgm:cxn modelId="{83E36BCF-0556-4B92-8D48-A3BD46540F99}" type="presParOf" srcId="{237CF86B-C102-48CF-9B58-DFD733833E30}" destId="{831BF963-30F1-4D16-8BC8-2965D6BA810A}" srcOrd="1" destOrd="0" presId="urn:microsoft.com/office/officeart/2005/8/layout/orgChart1"/>
    <dgm:cxn modelId="{0F650F49-D390-48D3-84F1-8CDD7AFE1685}" type="presParOf" srcId="{237CF86B-C102-48CF-9B58-DFD733833E30}" destId="{F9FB80F0-5E7D-4F4A-8323-277963DD2617}" srcOrd="2" destOrd="0" presId="urn:microsoft.com/office/officeart/2005/8/layout/orgChart1"/>
    <dgm:cxn modelId="{163D5F5D-05CA-4D68-98F3-145E59E77A32}" type="presParOf" srcId="{E22D6D29-1A0C-46AC-B014-A8DCA851DAC3}" destId="{3D403924-544A-4404-A8FD-0D198F82909E}" srcOrd="2" destOrd="0" presId="urn:microsoft.com/office/officeart/2005/8/layout/orgChart1"/>
    <dgm:cxn modelId="{45EBA1F1-D4C7-45CC-A892-5A660D71956F}" type="presParOf" srcId="{E22D6D29-1A0C-46AC-B014-A8DCA851DAC3}" destId="{040A6CA4-D804-4DBC-B701-E4F41757A0BC}" srcOrd="3" destOrd="0" presId="urn:microsoft.com/office/officeart/2005/8/layout/orgChart1"/>
    <dgm:cxn modelId="{F3353B2F-3958-4A80-95A0-3289233D51B4}" type="presParOf" srcId="{040A6CA4-D804-4DBC-B701-E4F41757A0BC}" destId="{C408C971-186E-49D9-82E3-10FE793106C7}" srcOrd="0" destOrd="0" presId="urn:microsoft.com/office/officeart/2005/8/layout/orgChart1"/>
    <dgm:cxn modelId="{1692F205-8853-424A-A970-7FC2A528159A}" type="presParOf" srcId="{C408C971-186E-49D9-82E3-10FE793106C7}" destId="{064D0259-5BEA-41AF-AC9E-3AD2C366254E}" srcOrd="0" destOrd="0" presId="urn:microsoft.com/office/officeart/2005/8/layout/orgChart1"/>
    <dgm:cxn modelId="{1CFEF842-1475-4C8B-8FC1-34A482203F52}" type="presParOf" srcId="{C408C971-186E-49D9-82E3-10FE793106C7}" destId="{D96EACEB-7815-463B-883C-42D05972D950}" srcOrd="1" destOrd="0" presId="urn:microsoft.com/office/officeart/2005/8/layout/orgChart1"/>
    <dgm:cxn modelId="{B3F0999C-892C-480A-879F-C575E211C6A4}" type="presParOf" srcId="{040A6CA4-D804-4DBC-B701-E4F41757A0BC}" destId="{3C380537-91F2-41AD-9621-31DA6BB3D0F1}" srcOrd="1" destOrd="0" presId="urn:microsoft.com/office/officeart/2005/8/layout/orgChart1"/>
    <dgm:cxn modelId="{E7A7DA98-32E4-4F51-81E8-8B4072FD6B51}" type="presParOf" srcId="{040A6CA4-D804-4DBC-B701-E4F41757A0BC}" destId="{4B255D84-10C0-4D67-B701-0C800D3F791A}" srcOrd="2" destOrd="0" presId="urn:microsoft.com/office/officeart/2005/8/layout/orgChart1"/>
    <dgm:cxn modelId="{ADDB98A9-1BF4-4CEF-AE12-48657506DFFC}" type="presParOf" srcId="{E22D6D29-1A0C-46AC-B014-A8DCA851DAC3}" destId="{B00A64A9-2A5C-4929-B480-14373BD6C362}" srcOrd="4" destOrd="0" presId="urn:microsoft.com/office/officeart/2005/8/layout/orgChart1"/>
    <dgm:cxn modelId="{BCC8C089-1B2D-4C3F-A11C-50CA02BCB64C}" type="presParOf" srcId="{E22D6D29-1A0C-46AC-B014-A8DCA851DAC3}" destId="{C884BD4F-95D4-4DC1-A4F0-A6ACAC4ABEB0}" srcOrd="5" destOrd="0" presId="urn:microsoft.com/office/officeart/2005/8/layout/orgChart1"/>
    <dgm:cxn modelId="{D0272CF7-20E0-4438-A06A-9AED3A6584CF}" type="presParOf" srcId="{C884BD4F-95D4-4DC1-A4F0-A6ACAC4ABEB0}" destId="{6962DBC7-D6D8-444A-89F6-DBAEE7010B54}" srcOrd="0" destOrd="0" presId="urn:microsoft.com/office/officeart/2005/8/layout/orgChart1"/>
    <dgm:cxn modelId="{97AAAFE9-E584-4CB4-941F-E9D32C009FA4}" type="presParOf" srcId="{6962DBC7-D6D8-444A-89F6-DBAEE7010B54}" destId="{9A1CBFAC-ADBE-481F-AAF8-F2C1E67FFF68}" srcOrd="0" destOrd="0" presId="urn:microsoft.com/office/officeart/2005/8/layout/orgChart1"/>
    <dgm:cxn modelId="{016F69BF-EF77-447A-AC5D-0E2D5024AA4E}" type="presParOf" srcId="{6962DBC7-D6D8-444A-89F6-DBAEE7010B54}" destId="{1FAF959E-D190-4E0D-B9D5-1EDD0357553A}" srcOrd="1" destOrd="0" presId="urn:microsoft.com/office/officeart/2005/8/layout/orgChart1"/>
    <dgm:cxn modelId="{94CA75F1-5609-4D9E-BC39-2026E4D9DD24}" type="presParOf" srcId="{C884BD4F-95D4-4DC1-A4F0-A6ACAC4ABEB0}" destId="{A66CFE2A-881C-4F3D-8350-CB6188152026}" srcOrd="1" destOrd="0" presId="urn:microsoft.com/office/officeart/2005/8/layout/orgChart1"/>
    <dgm:cxn modelId="{1ECCC838-F9D9-42E0-B5C6-2580C7F0F1D6}" type="presParOf" srcId="{C884BD4F-95D4-4DC1-A4F0-A6ACAC4ABEB0}" destId="{06644288-CDDF-40D5-BBF6-248E0BE52727}" srcOrd="2" destOrd="0" presId="urn:microsoft.com/office/officeart/2005/8/layout/orgChart1"/>
    <dgm:cxn modelId="{C1106424-FB9D-46BA-9F02-D209F6072855}" type="presParOf" srcId="{40622FBD-D087-4F56-AF98-DF80017EE196}" destId="{61277CF5-9BD9-42CE-902C-686736F909BF}" srcOrd="2" destOrd="0" presId="urn:microsoft.com/office/officeart/2005/8/layout/orgChart1"/>
    <dgm:cxn modelId="{9D11801F-5947-428D-AA5E-FED7186130DF}" type="presParOf" srcId="{8F25518C-8725-4FDC-B0CF-399B94659ADA}" destId="{7E2F957D-3DEF-40DD-BC27-40D48231023F}" srcOrd="6" destOrd="0" presId="urn:microsoft.com/office/officeart/2005/8/layout/orgChart1"/>
    <dgm:cxn modelId="{FD55DBF5-627B-4B5C-98B8-EAF242A67247}" type="presParOf" srcId="{8F25518C-8725-4FDC-B0CF-399B94659ADA}" destId="{47299160-125B-43B6-82A0-A7E9547407A3}" srcOrd="7" destOrd="0" presId="urn:microsoft.com/office/officeart/2005/8/layout/orgChart1"/>
    <dgm:cxn modelId="{A313234D-93BA-4603-B12A-FE9DDEAEED13}" type="presParOf" srcId="{47299160-125B-43B6-82A0-A7E9547407A3}" destId="{EF321B61-88E2-4DB0-8FF7-DA5CC2562492}" srcOrd="0" destOrd="0" presId="urn:microsoft.com/office/officeart/2005/8/layout/orgChart1"/>
    <dgm:cxn modelId="{ECCDFE6F-3F79-4EEE-AD9B-B01D4B305D85}" type="presParOf" srcId="{EF321B61-88E2-4DB0-8FF7-DA5CC2562492}" destId="{28A06C14-9A84-499A-831E-8BB47CA3A713}" srcOrd="0" destOrd="0" presId="urn:microsoft.com/office/officeart/2005/8/layout/orgChart1"/>
    <dgm:cxn modelId="{C3122D25-0DE7-4768-B03D-A483F17A992C}" type="presParOf" srcId="{EF321B61-88E2-4DB0-8FF7-DA5CC2562492}" destId="{644748B3-EAFA-4A1E-BD99-53F55CA95923}" srcOrd="1" destOrd="0" presId="urn:microsoft.com/office/officeart/2005/8/layout/orgChart1"/>
    <dgm:cxn modelId="{C9C5A070-6E62-4349-887F-1D0393766908}" type="presParOf" srcId="{47299160-125B-43B6-82A0-A7E9547407A3}" destId="{5C708306-0455-43BA-A2A1-2258F7B1A053}" srcOrd="1" destOrd="0" presId="urn:microsoft.com/office/officeart/2005/8/layout/orgChart1"/>
    <dgm:cxn modelId="{0F50E96C-91DD-43FA-9C48-161A520AE24B}" type="presParOf" srcId="{47299160-125B-43B6-82A0-A7E9547407A3}" destId="{97E24824-3EC7-4EDE-99E2-C705A0841A0C}" srcOrd="2" destOrd="0" presId="urn:microsoft.com/office/officeart/2005/8/layout/orgChart1"/>
    <dgm:cxn modelId="{5B868A0C-B406-4FCD-99B0-7A34C76F94F7}" type="presParOf" srcId="{F3C7C869-FF0C-4B6C-9520-6D1499ADC34C}" destId="{732326CE-FBE4-411E-AE28-865673C8F9C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F957D-3DEF-40DD-BC27-40D48231023F}">
      <dsp:nvSpPr>
        <dsp:cNvPr id="0" name=""/>
        <dsp:cNvSpPr/>
      </dsp:nvSpPr>
      <dsp:spPr>
        <a:xfrm>
          <a:off x="4068452" y="659325"/>
          <a:ext cx="2384193" cy="275857"/>
        </a:xfrm>
        <a:custGeom>
          <a:avLst/>
          <a:gdLst/>
          <a:ahLst/>
          <a:cxnLst/>
          <a:rect l="0" t="0" r="0" b="0"/>
          <a:pathLst>
            <a:path>
              <a:moveTo>
                <a:pt x="0" y="0"/>
              </a:moveTo>
              <a:lnTo>
                <a:pt x="0" y="137928"/>
              </a:lnTo>
              <a:lnTo>
                <a:pt x="2384193" y="137928"/>
              </a:lnTo>
              <a:lnTo>
                <a:pt x="2384193" y="275857"/>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0A64A9-2A5C-4929-B480-14373BD6C362}">
      <dsp:nvSpPr>
        <dsp:cNvPr id="0" name=""/>
        <dsp:cNvSpPr/>
      </dsp:nvSpPr>
      <dsp:spPr>
        <a:xfrm>
          <a:off x="4337741" y="1591985"/>
          <a:ext cx="253788" cy="2469578"/>
        </a:xfrm>
        <a:custGeom>
          <a:avLst/>
          <a:gdLst/>
          <a:ahLst/>
          <a:cxnLst/>
          <a:rect l="0" t="0" r="0" b="0"/>
          <a:pathLst>
            <a:path>
              <a:moveTo>
                <a:pt x="0" y="0"/>
              </a:moveTo>
              <a:lnTo>
                <a:pt x="0" y="2469578"/>
              </a:lnTo>
              <a:lnTo>
                <a:pt x="253788" y="2469578"/>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403924-544A-4404-A8FD-0D198F82909E}">
      <dsp:nvSpPr>
        <dsp:cNvPr id="0" name=""/>
        <dsp:cNvSpPr/>
      </dsp:nvSpPr>
      <dsp:spPr>
        <a:xfrm>
          <a:off x="4337741" y="1591985"/>
          <a:ext cx="262642" cy="1577915"/>
        </a:xfrm>
        <a:custGeom>
          <a:avLst/>
          <a:gdLst/>
          <a:ahLst/>
          <a:cxnLst/>
          <a:rect l="0" t="0" r="0" b="0"/>
          <a:pathLst>
            <a:path>
              <a:moveTo>
                <a:pt x="0" y="0"/>
              </a:moveTo>
              <a:lnTo>
                <a:pt x="0" y="1577915"/>
              </a:lnTo>
              <a:lnTo>
                <a:pt x="262642" y="1577915"/>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3F287-D614-4414-B0C3-7EE643C78146}">
      <dsp:nvSpPr>
        <dsp:cNvPr id="0" name=""/>
        <dsp:cNvSpPr/>
      </dsp:nvSpPr>
      <dsp:spPr>
        <a:xfrm>
          <a:off x="4337741" y="1591985"/>
          <a:ext cx="238051" cy="692335"/>
        </a:xfrm>
        <a:custGeom>
          <a:avLst/>
          <a:gdLst/>
          <a:ahLst/>
          <a:cxnLst/>
          <a:rect l="0" t="0" r="0" b="0"/>
          <a:pathLst>
            <a:path>
              <a:moveTo>
                <a:pt x="0" y="0"/>
              </a:moveTo>
              <a:lnTo>
                <a:pt x="0" y="692335"/>
              </a:lnTo>
              <a:lnTo>
                <a:pt x="238051" y="692335"/>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AA907A-27A5-4BB7-B70F-9911D5278BC8}">
      <dsp:nvSpPr>
        <dsp:cNvPr id="0" name=""/>
        <dsp:cNvSpPr/>
      </dsp:nvSpPr>
      <dsp:spPr>
        <a:xfrm>
          <a:off x="4068452" y="659325"/>
          <a:ext cx="794731" cy="275857"/>
        </a:xfrm>
        <a:custGeom>
          <a:avLst/>
          <a:gdLst/>
          <a:ahLst/>
          <a:cxnLst/>
          <a:rect l="0" t="0" r="0" b="0"/>
          <a:pathLst>
            <a:path>
              <a:moveTo>
                <a:pt x="0" y="0"/>
              </a:moveTo>
              <a:lnTo>
                <a:pt x="0" y="137928"/>
              </a:lnTo>
              <a:lnTo>
                <a:pt x="794731" y="137928"/>
              </a:lnTo>
              <a:lnTo>
                <a:pt x="794731" y="275857"/>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E0765-06DD-4FAC-A166-3BBFB0967A47}">
      <dsp:nvSpPr>
        <dsp:cNvPr id="0" name=""/>
        <dsp:cNvSpPr/>
      </dsp:nvSpPr>
      <dsp:spPr>
        <a:xfrm>
          <a:off x="2702558" y="1591985"/>
          <a:ext cx="91440" cy="690930"/>
        </a:xfrm>
        <a:custGeom>
          <a:avLst/>
          <a:gdLst/>
          <a:ahLst/>
          <a:cxnLst/>
          <a:rect l="0" t="0" r="0" b="0"/>
          <a:pathLst>
            <a:path>
              <a:moveTo>
                <a:pt x="45720" y="0"/>
              </a:moveTo>
              <a:lnTo>
                <a:pt x="45720" y="690930"/>
              </a:lnTo>
              <a:lnTo>
                <a:pt x="113869" y="690930"/>
              </a:lnTo>
            </a:path>
          </a:pathLst>
        </a:custGeom>
        <a:noFill/>
        <a:ln w="25400" cap="flat" cmpd="sng" algn="ctr">
          <a:solidFill>
            <a:schemeClr val="accent5">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7E4991-0A29-47A7-BE37-A04051479729}">
      <dsp:nvSpPr>
        <dsp:cNvPr id="0" name=""/>
        <dsp:cNvSpPr/>
      </dsp:nvSpPr>
      <dsp:spPr>
        <a:xfrm>
          <a:off x="3273720" y="659325"/>
          <a:ext cx="794731" cy="275857"/>
        </a:xfrm>
        <a:custGeom>
          <a:avLst/>
          <a:gdLst/>
          <a:ahLst/>
          <a:cxnLst/>
          <a:rect l="0" t="0" r="0" b="0"/>
          <a:pathLst>
            <a:path>
              <a:moveTo>
                <a:pt x="794731" y="0"/>
              </a:moveTo>
              <a:lnTo>
                <a:pt x="794731" y="137928"/>
              </a:lnTo>
              <a:lnTo>
                <a:pt x="0" y="137928"/>
              </a:lnTo>
              <a:lnTo>
                <a:pt x="0" y="275857"/>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342299-C043-4980-BE22-17BB7E92504C}">
      <dsp:nvSpPr>
        <dsp:cNvPr id="0" name=""/>
        <dsp:cNvSpPr/>
      </dsp:nvSpPr>
      <dsp:spPr>
        <a:xfrm>
          <a:off x="1684258" y="659325"/>
          <a:ext cx="2384193" cy="275857"/>
        </a:xfrm>
        <a:custGeom>
          <a:avLst/>
          <a:gdLst/>
          <a:ahLst/>
          <a:cxnLst/>
          <a:rect l="0" t="0" r="0" b="0"/>
          <a:pathLst>
            <a:path>
              <a:moveTo>
                <a:pt x="2384193" y="0"/>
              </a:moveTo>
              <a:lnTo>
                <a:pt x="2384193" y="137928"/>
              </a:lnTo>
              <a:lnTo>
                <a:pt x="0" y="137928"/>
              </a:lnTo>
              <a:lnTo>
                <a:pt x="0" y="275857"/>
              </a:lnTo>
            </a:path>
          </a:pathLst>
        </a:custGeom>
        <a:noFill/>
        <a:ln w="25400" cap="flat" cmpd="sng" algn="ctr">
          <a:solidFill>
            <a:schemeClr val="accent5">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4441BA-39AA-4083-92B5-6F6B0D666544}">
      <dsp:nvSpPr>
        <dsp:cNvPr id="0" name=""/>
        <dsp:cNvSpPr/>
      </dsp:nvSpPr>
      <dsp:spPr>
        <a:xfrm>
          <a:off x="3411649" y="2522"/>
          <a:ext cx="1313605" cy="656802"/>
        </a:xfrm>
        <a:prstGeom prst="rect">
          <a:avLst/>
        </a:prstGeom>
        <a:gradFill rotWithShape="0">
          <a:gsLst>
            <a:gs pos="0">
              <a:schemeClr val="accent5">
                <a:alpha val="80000"/>
                <a:hueOff val="0"/>
                <a:satOff val="0"/>
                <a:lumOff val="0"/>
                <a:alphaOff val="0"/>
                <a:tint val="35000"/>
                <a:satMod val="253000"/>
              </a:schemeClr>
            </a:gs>
            <a:gs pos="50000">
              <a:schemeClr val="accent5">
                <a:alpha val="80000"/>
                <a:hueOff val="0"/>
                <a:satOff val="0"/>
                <a:lumOff val="0"/>
                <a:alphaOff val="0"/>
                <a:tint val="42000"/>
                <a:satMod val="255000"/>
              </a:schemeClr>
            </a:gs>
            <a:gs pos="97000">
              <a:schemeClr val="accent5">
                <a:alpha val="80000"/>
                <a:hueOff val="0"/>
                <a:satOff val="0"/>
                <a:lumOff val="0"/>
                <a:alphaOff val="0"/>
                <a:tint val="53000"/>
                <a:satMod val="260000"/>
              </a:schemeClr>
            </a:gs>
            <a:gs pos="100000">
              <a:schemeClr val="accent5">
                <a:alpha val="8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altLang="zh-TW" sz="1600" kern="1200" dirty="0" err="1" smtClean="0"/>
            <a:t>CorpusReader</a:t>
          </a:r>
          <a:endParaRPr lang="zh-TW" altLang="en-US" sz="1600" kern="1200" dirty="0"/>
        </a:p>
      </dsp:txBody>
      <dsp:txXfrm>
        <a:off x="3411649" y="2522"/>
        <a:ext cx="1313605" cy="656802"/>
      </dsp:txXfrm>
    </dsp:sp>
    <dsp:sp modelId="{1A8CD2BA-0C86-40C8-8D4A-16B3208BDBFB}">
      <dsp:nvSpPr>
        <dsp:cNvPr id="0" name=""/>
        <dsp:cNvSpPr/>
      </dsp:nvSpPr>
      <dsp:spPr>
        <a:xfrm>
          <a:off x="1027455" y="935182"/>
          <a:ext cx="1313605" cy="656802"/>
        </a:xfrm>
        <a:prstGeom prst="rect">
          <a:avLst/>
        </a:prstGeom>
        <a:gradFill rotWithShape="0">
          <a:gsLst>
            <a:gs pos="0">
              <a:schemeClr val="accent5">
                <a:alpha val="70000"/>
                <a:hueOff val="0"/>
                <a:satOff val="0"/>
                <a:lumOff val="0"/>
                <a:alphaOff val="0"/>
                <a:tint val="35000"/>
                <a:satMod val="253000"/>
              </a:schemeClr>
            </a:gs>
            <a:gs pos="50000">
              <a:schemeClr val="accent5">
                <a:alpha val="70000"/>
                <a:hueOff val="0"/>
                <a:satOff val="0"/>
                <a:lumOff val="0"/>
                <a:alphaOff val="0"/>
                <a:tint val="42000"/>
                <a:satMod val="255000"/>
              </a:schemeClr>
            </a:gs>
            <a:gs pos="97000">
              <a:schemeClr val="accent5">
                <a:alpha val="70000"/>
                <a:hueOff val="0"/>
                <a:satOff val="0"/>
                <a:lumOff val="0"/>
                <a:alphaOff val="0"/>
                <a:tint val="53000"/>
                <a:satMod val="260000"/>
              </a:schemeClr>
            </a:gs>
            <a:gs pos="100000">
              <a:schemeClr val="accent5">
                <a:alpha val="7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en-US" sz="1400" kern="1200" dirty="0" err="1" smtClean="0"/>
            <a:t>ChunkedCorpusReader</a:t>
          </a:r>
          <a:endParaRPr lang="zh-TW" altLang="en-US" sz="800" kern="1200" dirty="0"/>
        </a:p>
      </dsp:txBody>
      <dsp:txXfrm>
        <a:off x="1027455" y="935182"/>
        <a:ext cx="1313605" cy="656802"/>
      </dsp:txXfrm>
    </dsp:sp>
    <dsp:sp modelId="{153EC6CA-C5BD-4ACA-AA75-63804EE666A0}">
      <dsp:nvSpPr>
        <dsp:cNvPr id="0" name=""/>
        <dsp:cNvSpPr/>
      </dsp:nvSpPr>
      <dsp:spPr>
        <a:xfrm>
          <a:off x="2616918" y="935182"/>
          <a:ext cx="1313605" cy="656802"/>
        </a:xfrm>
        <a:prstGeom prst="rect">
          <a:avLst/>
        </a:prstGeom>
        <a:gradFill rotWithShape="0">
          <a:gsLst>
            <a:gs pos="0">
              <a:schemeClr val="accent5">
                <a:alpha val="70000"/>
                <a:hueOff val="0"/>
                <a:satOff val="0"/>
                <a:lumOff val="0"/>
                <a:alphaOff val="0"/>
                <a:tint val="35000"/>
                <a:satMod val="253000"/>
              </a:schemeClr>
            </a:gs>
            <a:gs pos="50000">
              <a:schemeClr val="accent5">
                <a:alpha val="70000"/>
                <a:hueOff val="0"/>
                <a:satOff val="0"/>
                <a:lumOff val="0"/>
                <a:alphaOff val="0"/>
                <a:tint val="42000"/>
                <a:satMod val="255000"/>
              </a:schemeClr>
            </a:gs>
            <a:gs pos="97000">
              <a:schemeClr val="accent5">
                <a:alpha val="70000"/>
                <a:hueOff val="0"/>
                <a:satOff val="0"/>
                <a:lumOff val="0"/>
                <a:alphaOff val="0"/>
                <a:tint val="53000"/>
                <a:satMod val="260000"/>
              </a:schemeClr>
            </a:gs>
            <a:gs pos="100000">
              <a:schemeClr val="accent5">
                <a:alpha val="7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en-US" sz="1400" kern="1200" dirty="0" err="1" smtClean="0"/>
            <a:t>PlaintextCorpusReader</a:t>
          </a:r>
          <a:endParaRPr lang="zh-TW" altLang="en-US" sz="800" kern="1200" dirty="0"/>
        </a:p>
      </dsp:txBody>
      <dsp:txXfrm>
        <a:off x="2616918" y="935182"/>
        <a:ext cx="1313605" cy="656802"/>
      </dsp:txXfrm>
    </dsp:sp>
    <dsp:sp modelId="{F5B5C85A-FD67-4D73-A344-50F3E9C3D33A}">
      <dsp:nvSpPr>
        <dsp:cNvPr id="0" name=""/>
        <dsp:cNvSpPr/>
      </dsp:nvSpPr>
      <dsp:spPr>
        <a:xfrm>
          <a:off x="2816428" y="1954514"/>
          <a:ext cx="1313605" cy="656802"/>
        </a:xfrm>
        <a:prstGeom prst="rect">
          <a:avLst/>
        </a:prstGeom>
        <a:gradFill rotWithShape="0">
          <a:gsLst>
            <a:gs pos="0">
              <a:schemeClr val="accent5">
                <a:alpha val="50000"/>
                <a:hueOff val="0"/>
                <a:satOff val="0"/>
                <a:lumOff val="0"/>
                <a:alphaOff val="0"/>
                <a:tint val="35000"/>
                <a:satMod val="253000"/>
              </a:schemeClr>
            </a:gs>
            <a:gs pos="50000">
              <a:schemeClr val="accent5">
                <a:alpha val="50000"/>
                <a:hueOff val="0"/>
                <a:satOff val="0"/>
                <a:lumOff val="0"/>
                <a:alphaOff val="0"/>
                <a:tint val="42000"/>
                <a:satMod val="255000"/>
              </a:schemeClr>
            </a:gs>
            <a:gs pos="97000">
              <a:schemeClr val="accent5">
                <a:alpha val="50000"/>
                <a:hueOff val="0"/>
                <a:satOff val="0"/>
                <a:lumOff val="0"/>
                <a:alphaOff val="0"/>
                <a:tint val="53000"/>
                <a:satMod val="260000"/>
              </a:schemeClr>
            </a:gs>
            <a:gs pos="100000">
              <a:schemeClr val="accent5">
                <a:alpha val="5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err="1" smtClean="0"/>
            <a:t>EuroparlCorpusReader</a:t>
          </a:r>
          <a:endParaRPr lang="zh-TW" altLang="en-US" sz="800" kern="1200" dirty="0"/>
        </a:p>
      </dsp:txBody>
      <dsp:txXfrm>
        <a:off x="2816428" y="1954514"/>
        <a:ext cx="1313605" cy="656802"/>
      </dsp:txXfrm>
    </dsp:sp>
    <dsp:sp modelId="{DA0C4D70-8236-4D21-90F9-C01A069DD45A}">
      <dsp:nvSpPr>
        <dsp:cNvPr id="0" name=""/>
        <dsp:cNvSpPr/>
      </dsp:nvSpPr>
      <dsp:spPr>
        <a:xfrm>
          <a:off x="4206380" y="935182"/>
          <a:ext cx="1313605" cy="656802"/>
        </a:xfrm>
        <a:prstGeom prst="rect">
          <a:avLst/>
        </a:prstGeom>
        <a:gradFill rotWithShape="0">
          <a:gsLst>
            <a:gs pos="0">
              <a:schemeClr val="accent5">
                <a:alpha val="70000"/>
                <a:hueOff val="0"/>
                <a:satOff val="0"/>
                <a:lumOff val="0"/>
                <a:alphaOff val="0"/>
                <a:tint val="35000"/>
                <a:satMod val="253000"/>
              </a:schemeClr>
            </a:gs>
            <a:gs pos="50000">
              <a:schemeClr val="accent5">
                <a:alpha val="70000"/>
                <a:hueOff val="0"/>
                <a:satOff val="0"/>
                <a:lumOff val="0"/>
                <a:alphaOff val="0"/>
                <a:tint val="42000"/>
                <a:satMod val="255000"/>
              </a:schemeClr>
            </a:gs>
            <a:gs pos="97000">
              <a:schemeClr val="accent5">
                <a:alpha val="70000"/>
                <a:hueOff val="0"/>
                <a:satOff val="0"/>
                <a:lumOff val="0"/>
                <a:alphaOff val="0"/>
                <a:tint val="53000"/>
                <a:satMod val="260000"/>
              </a:schemeClr>
            </a:gs>
            <a:gs pos="100000">
              <a:schemeClr val="accent5">
                <a:alpha val="7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en-US" sz="1400" kern="1200" dirty="0" err="1" smtClean="0"/>
            <a:t>SyntaxCorpusReader</a:t>
          </a:r>
          <a:endParaRPr lang="zh-TW" altLang="en-US" sz="800" kern="1200" dirty="0"/>
        </a:p>
      </dsp:txBody>
      <dsp:txXfrm>
        <a:off x="4206380" y="935182"/>
        <a:ext cx="1313605" cy="656802"/>
      </dsp:txXfrm>
    </dsp:sp>
    <dsp:sp modelId="{263AC236-D89E-451A-A1A8-2114F996A525}">
      <dsp:nvSpPr>
        <dsp:cNvPr id="0" name=""/>
        <dsp:cNvSpPr/>
      </dsp:nvSpPr>
      <dsp:spPr>
        <a:xfrm>
          <a:off x="4575792" y="1955919"/>
          <a:ext cx="1313605" cy="656802"/>
        </a:xfrm>
        <a:prstGeom prst="rect">
          <a:avLst/>
        </a:prstGeom>
        <a:gradFill rotWithShape="0">
          <a:gsLst>
            <a:gs pos="0">
              <a:srgbClr val="FF0000"/>
            </a:gs>
            <a:gs pos="100000">
              <a:schemeClr val="accent5">
                <a:alpha val="50000"/>
                <a:hueOff val="0"/>
                <a:satOff val="0"/>
                <a:lumOff val="0"/>
                <a:alphaOff val="0"/>
                <a:tint val="15000"/>
                <a:satMod val="35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TW" sz="1200" kern="1200" dirty="0" err="1" smtClean="0"/>
            <a:t>SyntaxCorpusReader_LACC</a:t>
          </a:r>
          <a:endParaRPr lang="zh-TW" altLang="en-US" sz="800" kern="1200" dirty="0"/>
        </a:p>
      </dsp:txBody>
      <dsp:txXfrm>
        <a:off x="4575792" y="1955919"/>
        <a:ext cx="1313605" cy="656802"/>
      </dsp:txXfrm>
    </dsp:sp>
    <dsp:sp modelId="{064D0259-5BEA-41AF-AC9E-3AD2C366254E}">
      <dsp:nvSpPr>
        <dsp:cNvPr id="0" name=""/>
        <dsp:cNvSpPr/>
      </dsp:nvSpPr>
      <dsp:spPr>
        <a:xfrm>
          <a:off x="4600383" y="2841500"/>
          <a:ext cx="1313605" cy="656802"/>
        </a:xfrm>
        <a:prstGeom prst="rect">
          <a:avLst/>
        </a:prstGeom>
        <a:gradFill rotWithShape="0">
          <a:gsLst>
            <a:gs pos="0">
              <a:schemeClr val="accent5">
                <a:alpha val="50000"/>
                <a:hueOff val="0"/>
                <a:satOff val="0"/>
                <a:lumOff val="0"/>
                <a:alphaOff val="0"/>
                <a:tint val="35000"/>
                <a:satMod val="253000"/>
              </a:schemeClr>
            </a:gs>
            <a:gs pos="50000">
              <a:schemeClr val="accent5">
                <a:alpha val="50000"/>
                <a:hueOff val="0"/>
                <a:satOff val="0"/>
                <a:lumOff val="0"/>
                <a:alphaOff val="0"/>
                <a:tint val="42000"/>
                <a:satMod val="255000"/>
              </a:schemeClr>
            </a:gs>
            <a:gs pos="97000">
              <a:schemeClr val="accent5">
                <a:alpha val="50000"/>
                <a:hueOff val="0"/>
                <a:satOff val="0"/>
                <a:lumOff val="0"/>
                <a:alphaOff val="0"/>
                <a:tint val="53000"/>
                <a:satMod val="260000"/>
              </a:schemeClr>
            </a:gs>
            <a:gs pos="100000">
              <a:schemeClr val="accent5">
                <a:alpha val="5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err="1" smtClean="0"/>
            <a:t>SinicaTreebankCorpusReader</a:t>
          </a:r>
          <a:endParaRPr lang="zh-TW" altLang="en-US" sz="800" kern="1200" dirty="0"/>
        </a:p>
      </dsp:txBody>
      <dsp:txXfrm>
        <a:off x="4600383" y="2841500"/>
        <a:ext cx="1313605" cy="656802"/>
      </dsp:txXfrm>
    </dsp:sp>
    <dsp:sp modelId="{9A1CBFAC-ADBE-481F-AAF8-F2C1E67FFF68}">
      <dsp:nvSpPr>
        <dsp:cNvPr id="0" name=""/>
        <dsp:cNvSpPr/>
      </dsp:nvSpPr>
      <dsp:spPr>
        <a:xfrm>
          <a:off x="4591529" y="3733162"/>
          <a:ext cx="1313605" cy="656802"/>
        </a:xfrm>
        <a:prstGeom prst="rect">
          <a:avLst/>
        </a:prstGeom>
        <a:gradFill rotWithShape="0">
          <a:gsLst>
            <a:gs pos="0">
              <a:schemeClr val="accent5">
                <a:alpha val="50000"/>
                <a:hueOff val="0"/>
                <a:satOff val="0"/>
                <a:lumOff val="0"/>
                <a:alphaOff val="0"/>
                <a:tint val="35000"/>
                <a:satMod val="253000"/>
              </a:schemeClr>
            </a:gs>
            <a:gs pos="50000">
              <a:schemeClr val="accent5">
                <a:alpha val="50000"/>
                <a:hueOff val="0"/>
                <a:satOff val="0"/>
                <a:lumOff val="0"/>
                <a:alphaOff val="0"/>
                <a:tint val="42000"/>
                <a:satMod val="255000"/>
              </a:schemeClr>
            </a:gs>
            <a:gs pos="97000">
              <a:schemeClr val="accent5">
                <a:alpha val="50000"/>
                <a:hueOff val="0"/>
                <a:satOff val="0"/>
                <a:lumOff val="0"/>
                <a:alphaOff val="0"/>
                <a:tint val="53000"/>
                <a:satMod val="260000"/>
              </a:schemeClr>
            </a:gs>
            <a:gs pos="100000">
              <a:schemeClr val="accent5">
                <a:alpha val="5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zh-TW" sz="1200" kern="1200" dirty="0" smtClean="0"/>
            <a:t>…</a:t>
          </a:r>
          <a:endParaRPr lang="zh-TW" altLang="en-US" sz="4100" kern="1200" dirty="0"/>
        </a:p>
      </dsp:txBody>
      <dsp:txXfrm>
        <a:off x="4591529" y="3733162"/>
        <a:ext cx="1313605" cy="656802"/>
      </dsp:txXfrm>
    </dsp:sp>
    <dsp:sp modelId="{28A06C14-9A84-499A-831E-8BB47CA3A713}">
      <dsp:nvSpPr>
        <dsp:cNvPr id="0" name=""/>
        <dsp:cNvSpPr/>
      </dsp:nvSpPr>
      <dsp:spPr>
        <a:xfrm>
          <a:off x="5795843" y="935182"/>
          <a:ext cx="1313605" cy="656802"/>
        </a:xfrm>
        <a:prstGeom prst="rect">
          <a:avLst/>
        </a:prstGeom>
        <a:gradFill rotWithShape="0">
          <a:gsLst>
            <a:gs pos="0">
              <a:schemeClr val="accent5">
                <a:alpha val="70000"/>
                <a:hueOff val="0"/>
                <a:satOff val="0"/>
                <a:lumOff val="0"/>
                <a:alphaOff val="0"/>
                <a:tint val="35000"/>
                <a:satMod val="253000"/>
              </a:schemeClr>
            </a:gs>
            <a:gs pos="50000">
              <a:schemeClr val="accent5">
                <a:alpha val="70000"/>
                <a:hueOff val="0"/>
                <a:satOff val="0"/>
                <a:lumOff val="0"/>
                <a:alphaOff val="0"/>
                <a:tint val="42000"/>
                <a:satMod val="255000"/>
              </a:schemeClr>
            </a:gs>
            <a:gs pos="97000">
              <a:schemeClr val="accent5">
                <a:alpha val="70000"/>
                <a:hueOff val="0"/>
                <a:satOff val="0"/>
                <a:lumOff val="0"/>
                <a:alphaOff val="0"/>
                <a:tint val="53000"/>
                <a:satMod val="260000"/>
              </a:schemeClr>
            </a:gs>
            <a:gs pos="100000">
              <a:schemeClr val="accent5">
                <a:alpha val="70000"/>
                <a:hueOff val="0"/>
                <a:satOff val="0"/>
                <a:lumOff val="0"/>
                <a:alphaOff val="0"/>
                <a:tint val="56000"/>
                <a:satMod val="275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altLang="zh-TW" sz="1400" kern="1200" dirty="0" smtClean="0"/>
            <a:t>…</a:t>
          </a:r>
          <a:endParaRPr lang="zh-TW" altLang="en-US" sz="800" kern="1200" dirty="0"/>
        </a:p>
      </dsp:txBody>
      <dsp:txXfrm>
        <a:off x="5795843" y="935182"/>
        <a:ext cx="1313605" cy="6568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20" name="頁尾版面配置區 19"/>
          <p:cNvSpPr>
            <a:spLocks noGrp="1"/>
          </p:cNvSpPr>
          <p:nvPr>
            <p:ph type="ftr" sz="quarter" idx="11"/>
          </p:nvPr>
        </p:nvSpPr>
        <p:spPr/>
        <p:txBody>
          <a:bodyPr/>
          <a:lstStyle>
            <a:extLst/>
          </a:lstStyle>
          <a:p>
            <a:endParaRPr lang="zh-TW" altLang="en-US"/>
          </a:p>
        </p:txBody>
      </p:sp>
      <p:sp>
        <p:nvSpPr>
          <p:cNvPr id="10" name="投影片編號版面配置區 9"/>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09C928CB-EA16-4F72-97E8-C5BF45336391}" type="datetimeFigureOut">
              <a:rPr lang="zh-TW" altLang="en-US" smtClean="0"/>
              <a:t>2011/12/16</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E4B5F3C0-2E1B-4AF4-A794-A8D9717D19A5}" type="slidenum">
              <a:rPr lang="zh-TW" altLang="en-US" smtClean="0"/>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9C928CB-EA16-4F72-97E8-C5BF45336391}" type="datetimeFigureOut">
              <a:rPr lang="zh-TW" altLang="en-US" smtClean="0"/>
              <a:t>2011/12/16</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4B5F3C0-2E1B-4AF4-A794-A8D9717D19A5}" type="slidenum">
              <a:rPr lang="zh-TW" altLang="en-US" smtClean="0"/>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nltk.org/"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python.or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nltk.org/downloa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6" name="文字方塊 5"/>
          <p:cNvSpPr txBox="1"/>
          <p:nvPr/>
        </p:nvSpPr>
        <p:spPr>
          <a:xfrm>
            <a:off x="971600" y="1556792"/>
            <a:ext cx="7128792" cy="3785652"/>
          </a:xfrm>
          <a:prstGeom prst="rect">
            <a:avLst/>
          </a:prstGeom>
          <a:noFill/>
        </p:spPr>
        <p:txBody>
          <a:bodyPr wrap="square" rtlCol="0">
            <a:spAutoFit/>
          </a:bodyPr>
          <a:lstStyle/>
          <a:p>
            <a:pPr marL="285750" indent="-285750">
              <a:buFont typeface="Wingdings" pitchFamily="2" charset="2"/>
              <a:buChar char="Ø"/>
            </a:pPr>
            <a:r>
              <a:rPr lang="en-US" altLang="zh-TW" sz="2400" dirty="0" smtClean="0"/>
              <a:t>NLTK</a:t>
            </a:r>
            <a:r>
              <a:rPr lang="zh-TW" altLang="en-US" sz="2400" dirty="0" smtClean="0"/>
              <a:t>為澳洲學者</a:t>
            </a:r>
            <a:r>
              <a:rPr lang="en-US" altLang="zh-TW" sz="2400" b="1" dirty="0" smtClean="0"/>
              <a:t>Steven Bird</a:t>
            </a:r>
            <a:r>
              <a:rPr lang="en-US" altLang="zh-TW" sz="2400" dirty="0" smtClean="0"/>
              <a:t>,</a:t>
            </a:r>
            <a:r>
              <a:rPr lang="en-US" altLang="zh-TW" sz="2400" b="1" dirty="0" smtClean="0"/>
              <a:t> Ewan Klein, Edward </a:t>
            </a:r>
            <a:r>
              <a:rPr lang="en-US" altLang="zh-TW" sz="2400" b="1" dirty="0" err="1" smtClean="0"/>
              <a:t>Loper</a:t>
            </a:r>
            <a:r>
              <a:rPr lang="zh-TW" altLang="en-US" sz="2400" dirty="0" smtClean="0"/>
              <a:t>以</a:t>
            </a:r>
            <a:r>
              <a:rPr lang="en-US" altLang="zh-TW" sz="2400" b="1" dirty="0" smtClean="0"/>
              <a:t>Python</a:t>
            </a:r>
            <a:r>
              <a:rPr lang="zh-TW" altLang="en-US" sz="2400" dirty="0" smtClean="0"/>
              <a:t>為基礎開發的模組，目前已發展超過十年，擁有超過十萬行的程式碼</a:t>
            </a:r>
            <a:endParaRPr lang="en-US" altLang="zh-TW" sz="2400" dirty="0" smtClean="0"/>
          </a:p>
          <a:p>
            <a:pPr marL="285750" indent="-285750">
              <a:buFont typeface="Wingdings" pitchFamily="2" charset="2"/>
              <a:buChar char="Ø"/>
            </a:pPr>
            <a:endParaRPr lang="en-US" altLang="zh-TW" sz="2400" dirty="0" smtClean="0"/>
          </a:p>
          <a:p>
            <a:pPr marL="285750" indent="-285750">
              <a:buFont typeface="Wingdings" pitchFamily="2" charset="2"/>
              <a:buChar char="Ø"/>
            </a:pPr>
            <a:r>
              <a:rPr lang="zh-TW" altLang="en-US" sz="2400" dirty="0" smtClean="0"/>
              <a:t>但是在中文處理上面並沒有很完整的發展，因此我們以</a:t>
            </a:r>
            <a:r>
              <a:rPr lang="en-US" altLang="zh-TW" sz="2400" dirty="0" smtClean="0"/>
              <a:t>NLTK</a:t>
            </a:r>
            <a:r>
              <a:rPr lang="zh-TW" altLang="en-US" sz="2400" dirty="0" smtClean="0"/>
              <a:t>的工具為基礎，開發以中文處理為主的</a:t>
            </a:r>
            <a:r>
              <a:rPr lang="en-US" altLang="zh-TW" sz="2400" dirty="0" smtClean="0"/>
              <a:t>NLTK</a:t>
            </a:r>
            <a:r>
              <a:rPr lang="zh-TW" altLang="en-US" sz="2400" dirty="0" smtClean="0"/>
              <a:t>模組</a:t>
            </a:r>
          </a:p>
          <a:p>
            <a:pPr marL="285750" indent="-285750">
              <a:buFont typeface="Wingdings" pitchFamily="2" charset="2"/>
              <a:buChar char="Ø"/>
            </a:pPr>
            <a:endParaRPr lang="en-US" altLang="zh-TW" sz="2400" dirty="0" smtClean="0"/>
          </a:p>
          <a:p>
            <a:pPr marL="285750" indent="-285750">
              <a:buFont typeface="Wingdings" pitchFamily="2" charset="2"/>
              <a:buChar char="Ø"/>
            </a:pPr>
            <a:r>
              <a:rPr lang="zh-TW" altLang="en-US" sz="2400" dirty="0" smtClean="0"/>
              <a:t>想知道更多嗎</a:t>
            </a:r>
            <a:r>
              <a:rPr lang="en-US" altLang="zh-TW" sz="2400" dirty="0" smtClean="0"/>
              <a:t>?</a:t>
            </a:r>
          </a:p>
          <a:p>
            <a:pPr lvl="1"/>
            <a:r>
              <a:rPr lang="zh-TW" altLang="en-US" sz="2400" dirty="0" smtClean="0"/>
              <a:t> </a:t>
            </a:r>
            <a:r>
              <a:rPr lang="en-US" altLang="zh-TW" sz="2400" dirty="0" smtClean="0">
                <a:hlinkClick r:id="rId2"/>
              </a:rPr>
              <a:t>http://www.nltk.org/</a:t>
            </a:r>
            <a:r>
              <a:rPr lang="zh-TW" altLang="en-US" sz="2400" dirty="0" smtClean="0"/>
              <a:t> </a:t>
            </a:r>
            <a:endParaRPr lang="zh-TW" altLang="en-US" sz="2400" dirty="0"/>
          </a:p>
        </p:txBody>
      </p:sp>
    </p:spTree>
    <p:extLst>
      <p:ext uri="{BB962C8B-B14F-4D97-AF65-F5344CB8AC3E}">
        <p14:creationId xmlns:p14="http://schemas.microsoft.com/office/powerpoint/2010/main" val="2535725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3" name="文字方塊 2"/>
          <p:cNvSpPr txBox="1"/>
          <p:nvPr/>
        </p:nvSpPr>
        <p:spPr>
          <a:xfrm>
            <a:off x="899592" y="1628800"/>
            <a:ext cx="7272808" cy="1200329"/>
          </a:xfrm>
          <a:prstGeom prst="rect">
            <a:avLst/>
          </a:prstGeom>
          <a:noFill/>
        </p:spPr>
        <p:txBody>
          <a:bodyPr wrap="square" rtlCol="0">
            <a:spAutoFit/>
          </a:bodyPr>
          <a:lstStyle/>
          <a:p>
            <a:pPr marL="342900" indent="-342900">
              <a:buFont typeface="+mj-lt"/>
              <a:buAutoNum type="arabicPeriod" startAt="6"/>
            </a:pPr>
            <a:r>
              <a:rPr lang="zh-TW" altLang="en-US" dirty="0" smtClean="0"/>
              <a:t>載入語料庫之後就可以使用</a:t>
            </a:r>
            <a:r>
              <a:rPr lang="en-US" altLang="zh-TW" dirty="0" smtClean="0"/>
              <a:t>NLTK</a:t>
            </a:r>
            <a:r>
              <a:rPr lang="zh-TW" altLang="en-US" dirty="0" smtClean="0"/>
              <a:t>的各種函數來產生我們想要的結果，接下來以操作畫面來說明，首先在命令提示字元</a:t>
            </a:r>
            <a:r>
              <a:rPr lang="en-US" altLang="zh-TW" dirty="0" smtClean="0"/>
              <a:t>(command line)</a:t>
            </a:r>
            <a:r>
              <a:rPr lang="zh-TW" altLang="en-US" dirty="0" smtClean="0"/>
              <a:t>底下輸入</a:t>
            </a:r>
            <a:r>
              <a:rPr lang="en-US" altLang="zh-TW" dirty="0" smtClean="0"/>
              <a:t>python LACC_win.py</a:t>
            </a:r>
            <a:r>
              <a:rPr lang="zh-TW" altLang="en-US" dirty="0" smtClean="0"/>
              <a:t>以執行程式，可以看到程式會先出現選擇語料庫的選項 </a:t>
            </a:r>
            <a:r>
              <a:rPr lang="en-US" altLang="zh-TW" dirty="0" smtClean="0"/>
              <a:t>:</a:t>
            </a:r>
            <a:r>
              <a:rPr lang="zh-TW" altLang="en-US" dirty="0" smtClean="0"/>
              <a:t> </a:t>
            </a:r>
            <a:endParaRPr lang="zh-TW" alt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212976"/>
            <a:ext cx="5670971" cy="3437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599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3" name="文字方塊 2"/>
          <p:cNvSpPr txBox="1"/>
          <p:nvPr/>
        </p:nvSpPr>
        <p:spPr>
          <a:xfrm>
            <a:off x="899592" y="1700808"/>
            <a:ext cx="7344816" cy="923330"/>
          </a:xfrm>
          <a:prstGeom prst="rect">
            <a:avLst/>
          </a:prstGeom>
          <a:noFill/>
        </p:spPr>
        <p:txBody>
          <a:bodyPr wrap="square" rtlCol="0">
            <a:spAutoFit/>
          </a:bodyPr>
          <a:lstStyle/>
          <a:p>
            <a:pPr marL="342900" indent="-342900">
              <a:buFont typeface="+mj-lt"/>
              <a:buAutoNum type="arabicPeriod" startAt="7"/>
            </a:pPr>
            <a:r>
              <a:rPr lang="zh-TW" altLang="en-US" dirty="0" smtClean="0"/>
              <a:t>載入語料庫之後會程式先顯示出目前載入語料庫的各項資訊，比如說字數</a:t>
            </a:r>
            <a:r>
              <a:rPr lang="zh-TW" altLang="en-US" dirty="0" smtClean="0">
                <a:latin typeface="新細明體"/>
              </a:rPr>
              <a:t>、部分文本內容等等，接著就會看到一些分析的選項，比如說</a:t>
            </a:r>
            <a:r>
              <a:rPr lang="en-US" altLang="zh-TW" dirty="0" smtClean="0">
                <a:latin typeface="新細明體"/>
              </a:rPr>
              <a:t>concordance</a:t>
            </a:r>
            <a:r>
              <a:rPr lang="zh-TW" altLang="en-US" dirty="0" smtClean="0">
                <a:latin typeface="新細明體"/>
              </a:rPr>
              <a:t> 、</a:t>
            </a:r>
            <a:r>
              <a:rPr lang="en-US" altLang="zh-TW" dirty="0" smtClean="0">
                <a:latin typeface="新細明體"/>
              </a:rPr>
              <a:t>collocations</a:t>
            </a:r>
            <a:r>
              <a:rPr lang="zh-TW" altLang="en-US" dirty="0" smtClean="0">
                <a:latin typeface="新細明體"/>
              </a:rPr>
              <a:t>、</a:t>
            </a:r>
            <a:r>
              <a:rPr lang="en-US" altLang="zh-TW" dirty="0" smtClean="0">
                <a:latin typeface="新細明體"/>
              </a:rPr>
              <a:t>similar words</a:t>
            </a:r>
            <a:r>
              <a:rPr lang="zh-TW" altLang="en-US" dirty="0" smtClean="0">
                <a:latin typeface="新細明體"/>
              </a:rPr>
              <a:t>等等</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5843562" cy="3730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472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文字方塊 3"/>
          <p:cNvSpPr txBox="1"/>
          <p:nvPr/>
        </p:nvSpPr>
        <p:spPr>
          <a:xfrm>
            <a:off x="827584" y="1628800"/>
            <a:ext cx="7560840" cy="923330"/>
          </a:xfrm>
          <a:prstGeom prst="rect">
            <a:avLst/>
          </a:prstGeom>
          <a:noFill/>
        </p:spPr>
        <p:txBody>
          <a:bodyPr wrap="square" rtlCol="0">
            <a:spAutoFit/>
          </a:bodyPr>
          <a:lstStyle/>
          <a:p>
            <a:pPr marL="342900" indent="-342900">
              <a:buFont typeface="+mj-lt"/>
              <a:buAutoNum type="arabicPeriod" startAt="8"/>
            </a:pPr>
            <a:r>
              <a:rPr lang="zh-TW" altLang="en-US" dirty="0" smtClean="0"/>
              <a:t>因為</a:t>
            </a:r>
            <a:r>
              <a:rPr lang="en-US" altLang="zh-TW" dirty="0" smtClean="0"/>
              <a:t>concordance</a:t>
            </a:r>
            <a:r>
              <a:rPr lang="zh-TW" altLang="en-US" dirty="0" smtClean="0"/>
              <a:t>為找出關鍵字在文本中出現的句子，因此</a:t>
            </a:r>
            <a:r>
              <a:rPr lang="zh-TW" altLang="en-US" dirty="0" smtClean="0"/>
              <a:t>如果像是</a:t>
            </a:r>
            <a:r>
              <a:rPr lang="en-US" altLang="zh-TW" dirty="0" smtClean="0"/>
              <a:t>concordance</a:t>
            </a:r>
            <a:r>
              <a:rPr lang="zh-TW" altLang="en-US" dirty="0" smtClean="0"/>
              <a:t>這種需要再輸入關鍵字分析的項目，</a:t>
            </a:r>
            <a:r>
              <a:rPr lang="zh-TW" altLang="en-US" dirty="0" smtClean="0"/>
              <a:t>就會再跑出提示，看到提示後再輸入想要找的關鍵字，就可以看到分析結果</a:t>
            </a:r>
            <a:endParaRPr lang="zh-TW" altLang="en-US" dirty="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941" y="2552130"/>
            <a:ext cx="6626126" cy="4279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280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3" name="文字方塊 2"/>
          <p:cNvSpPr txBox="1"/>
          <p:nvPr/>
        </p:nvSpPr>
        <p:spPr>
          <a:xfrm>
            <a:off x="755576" y="1844824"/>
            <a:ext cx="7488832" cy="646331"/>
          </a:xfrm>
          <a:prstGeom prst="rect">
            <a:avLst/>
          </a:prstGeom>
          <a:noFill/>
        </p:spPr>
        <p:txBody>
          <a:bodyPr wrap="square" rtlCol="0">
            <a:spAutoFit/>
          </a:bodyPr>
          <a:lstStyle/>
          <a:p>
            <a:pPr marL="342900" indent="-342900">
              <a:buFont typeface="+mj-lt"/>
              <a:buAutoNum type="arabicPeriod" startAt="9"/>
            </a:pPr>
            <a:r>
              <a:rPr lang="zh-TW" altLang="en-US" dirty="0" smtClean="0"/>
              <a:t>如果是選</a:t>
            </a:r>
            <a:r>
              <a:rPr lang="en-US" altLang="zh-TW" dirty="0" smtClean="0"/>
              <a:t>collocations</a:t>
            </a:r>
            <a:r>
              <a:rPr lang="zh-TW" altLang="en-US" dirty="0" smtClean="0"/>
              <a:t>，而這是找出文本中常出現的連接詞，不需要另外輸入關鍵字，就會直接顯示分析結果，不會再跑出別的提示</a:t>
            </a: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903" y="3284984"/>
            <a:ext cx="7332489" cy="2883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243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3" name="文字方塊 2"/>
          <p:cNvSpPr txBox="1"/>
          <p:nvPr/>
        </p:nvSpPr>
        <p:spPr>
          <a:xfrm>
            <a:off x="1073432" y="1484784"/>
            <a:ext cx="7056784" cy="369332"/>
          </a:xfrm>
          <a:prstGeom prst="rect">
            <a:avLst/>
          </a:prstGeom>
          <a:noFill/>
        </p:spPr>
        <p:txBody>
          <a:bodyPr wrap="square" rtlCol="0">
            <a:spAutoFit/>
          </a:bodyPr>
          <a:lstStyle/>
          <a:p>
            <a:pPr marL="342900" indent="-342900">
              <a:buFont typeface="+mj-lt"/>
              <a:buAutoNum type="arabicPeriod" startAt="10"/>
            </a:pPr>
            <a:r>
              <a:rPr lang="en-US" altLang="zh-TW" dirty="0" smtClean="0"/>
              <a:t>Similar words</a:t>
            </a:r>
            <a:r>
              <a:rPr lang="zh-TW" altLang="en-US" dirty="0" smtClean="0"/>
              <a:t> </a:t>
            </a:r>
            <a:r>
              <a:rPr lang="en-US" altLang="zh-TW" dirty="0" smtClean="0"/>
              <a:t>:</a:t>
            </a:r>
            <a:r>
              <a:rPr lang="zh-TW" altLang="en-US" dirty="0" smtClean="0"/>
              <a:t> 找出文本中跟關鍵字相似度最高的字詞 </a:t>
            </a: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632" y="2132856"/>
            <a:ext cx="55054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字方塊 4"/>
          <p:cNvSpPr txBox="1"/>
          <p:nvPr/>
        </p:nvSpPr>
        <p:spPr>
          <a:xfrm>
            <a:off x="1073432" y="3789040"/>
            <a:ext cx="7056784" cy="369332"/>
          </a:xfrm>
          <a:prstGeom prst="rect">
            <a:avLst/>
          </a:prstGeom>
          <a:noFill/>
        </p:spPr>
        <p:txBody>
          <a:bodyPr wrap="square" rtlCol="0">
            <a:spAutoFit/>
          </a:bodyPr>
          <a:lstStyle/>
          <a:p>
            <a:pPr marL="342900" indent="-342900">
              <a:buFont typeface="+mj-lt"/>
              <a:buAutoNum type="arabicPeriod" startAt="11"/>
            </a:pPr>
            <a:r>
              <a:rPr lang="en-US" altLang="zh-TW" dirty="0" smtClean="0"/>
              <a:t>Common Contexts:</a:t>
            </a:r>
            <a:r>
              <a:rPr lang="zh-TW" altLang="en-US" dirty="0" smtClean="0"/>
              <a:t> 找出文本中兩個關鍵字都有出現的前後文</a:t>
            </a:r>
            <a:endParaRPr lang="zh-TW" altLang="en-US" dirty="0"/>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632" y="4581128"/>
            <a:ext cx="65246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5902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文字方塊 3"/>
          <p:cNvSpPr txBox="1"/>
          <p:nvPr/>
        </p:nvSpPr>
        <p:spPr>
          <a:xfrm>
            <a:off x="817336" y="1196752"/>
            <a:ext cx="7560840" cy="646331"/>
          </a:xfrm>
          <a:prstGeom prst="rect">
            <a:avLst/>
          </a:prstGeom>
          <a:noFill/>
        </p:spPr>
        <p:txBody>
          <a:bodyPr wrap="square" rtlCol="0">
            <a:spAutoFit/>
          </a:bodyPr>
          <a:lstStyle/>
          <a:p>
            <a:pPr marL="342900" indent="-342900">
              <a:buFont typeface="+mj-lt"/>
              <a:buAutoNum type="arabicPeriod" startAt="12"/>
            </a:pPr>
            <a:r>
              <a:rPr lang="en-US" altLang="zh-TW" dirty="0" smtClean="0"/>
              <a:t>Find text </a:t>
            </a:r>
            <a:r>
              <a:rPr lang="en-US" altLang="zh-TW" dirty="0"/>
              <a:t>p</a:t>
            </a:r>
            <a:r>
              <a:rPr lang="en-US" altLang="zh-TW" dirty="0" smtClean="0"/>
              <a:t>atterns : </a:t>
            </a:r>
            <a:r>
              <a:rPr lang="zh-TW" altLang="en-US" dirty="0" smtClean="0"/>
              <a:t>找出文本中包含兩個關鍵字在句子中特定位置出現的文字</a:t>
            </a:r>
            <a:endParaRPr lang="zh-TW" altLang="en-US" dirty="0"/>
          </a:p>
        </p:txBody>
      </p:sp>
      <p:sp>
        <p:nvSpPr>
          <p:cNvPr id="6" name="文字方塊 5"/>
          <p:cNvSpPr txBox="1"/>
          <p:nvPr/>
        </p:nvSpPr>
        <p:spPr>
          <a:xfrm>
            <a:off x="859680" y="3747436"/>
            <a:ext cx="7560840" cy="646331"/>
          </a:xfrm>
          <a:prstGeom prst="rect">
            <a:avLst/>
          </a:prstGeom>
          <a:noFill/>
        </p:spPr>
        <p:txBody>
          <a:bodyPr wrap="square" rtlCol="0">
            <a:spAutoFit/>
          </a:bodyPr>
          <a:lstStyle/>
          <a:p>
            <a:pPr marL="342900" indent="-342900">
              <a:buFont typeface="+mj-lt"/>
              <a:buAutoNum type="arabicPeriod" startAt="13"/>
            </a:pPr>
            <a:r>
              <a:rPr lang="en-US" altLang="zh-TW" dirty="0" smtClean="0"/>
              <a:t>Right and left terms of a Chinese character : </a:t>
            </a:r>
            <a:r>
              <a:rPr lang="zh-TW" altLang="en-US" dirty="0" smtClean="0"/>
              <a:t>找出文本中關鍵字的左接詞以及右接詞</a:t>
            </a:r>
            <a:endParaRPr lang="zh-TW" alt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1843083"/>
            <a:ext cx="6132165" cy="190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666" y="4393767"/>
            <a:ext cx="4784766" cy="220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3126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3" name="文字方塊 2"/>
          <p:cNvSpPr txBox="1"/>
          <p:nvPr/>
        </p:nvSpPr>
        <p:spPr>
          <a:xfrm>
            <a:off x="700089" y="1268760"/>
            <a:ext cx="7743825" cy="646331"/>
          </a:xfrm>
          <a:prstGeom prst="rect">
            <a:avLst/>
          </a:prstGeom>
          <a:noFill/>
        </p:spPr>
        <p:txBody>
          <a:bodyPr wrap="square" rtlCol="0">
            <a:spAutoFit/>
          </a:bodyPr>
          <a:lstStyle/>
          <a:p>
            <a:pPr marL="342900" indent="-342900">
              <a:buFont typeface="+mj-lt"/>
              <a:buAutoNum type="arabicPeriod" startAt="14"/>
            </a:pPr>
            <a:r>
              <a:rPr lang="en-US" altLang="zh-TW" dirty="0" smtClean="0"/>
              <a:t>Generate a random text : </a:t>
            </a:r>
            <a:r>
              <a:rPr lang="zh-TW" altLang="en-US" dirty="0" smtClean="0"/>
              <a:t>先選擇斷詞的數量再輸入關鍵字，程式會以輸入的關鍵字會基礎隨機產生一段文字</a:t>
            </a:r>
            <a:endParaRPr lang="zh-TW" alt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9" y="1915091"/>
            <a:ext cx="6824240" cy="144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字方塊 6"/>
          <p:cNvSpPr txBox="1"/>
          <p:nvPr/>
        </p:nvSpPr>
        <p:spPr>
          <a:xfrm>
            <a:off x="700089" y="3358733"/>
            <a:ext cx="7743825" cy="646331"/>
          </a:xfrm>
          <a:prstGeom prst="rect">
            <a:avLst/>
          </a:prstGeom>
          <a:noFill/>
        </p:spPr>
        <p:txBody>
          <a:bodyPr wrap="square" rtlCol="0">
            <a:spAutoFit/>
          </a:bodyPr>
          <a:lstStyle/>
          <a:p>
            <a:pPr marL="342900" indent="-342900">
              <a:buFont typeface="+mj-lt"/>
              <a:buAutoNum type="arabicPeriod" startAt="15"/>
            </a:pPr>
            <a:r>
              <a:rPr lang="en-US" altLang="zh-TW" dirty="0" smtClean="0"/>
              <a:t>Find text patterns with POS tags</a:t>
            </a:r>
            <a:r>
              <a:rPr lang="en-US" altLang="zh-TW" dirty="0" smtClean="0"/>
              <a:t>: </a:t>
            </a:r>
            <a:r>
              <a:rPr lang="zh-TW" altLang="en-US" dirty="0" smtClean="0"/>
              <a:t>與</a:t>
            </a:r>
            <a:r>
              <a:rPr lang="en-US" altLang="zh-TW" dirty="0" smtClean="0"/>
              <a:t>Find text patterns</a:t>
            </a:r>
            <a:r>
              <a:rPr lang="zh-TW" altLang="en-US" dirty="0" smtClean="0"/>
              <a:t>類似，差別在於改以詞性作為判斷依據</a:t>
            </a:r>
            <a:endParaRPr lang="zh-TW" altLang="en-US" dirty="0"/>
          </a:p>
        </p:txBody>
      </p:sp>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65" y="4149080"/>
            <a:ext cx="3232339" cy="201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4149080"/>
            <a:ext cx="4743709" cy="230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8049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文字方塊 3"/>
          <p:cNvSpPr txBox="1"/>
          <p:nvPr/>
        </p:nvSpPr>
        <p:spPr>
          <a:xfrm>
            <a:off x="971600" y="1340768"/>
            <a:ext cx="7344816" cy="1200329"/>
          </a:xfrm>
          <a:prstGeom prst="rect">
            <a:avLst/>
          </a:prstGeom>
          <a:noFill/>
        </p:spPr>
        <p:txBody>
          <a:bodyPr wrap="square" rtlCol="0">
            <a:spAutoFit/>
          </a:bodyPr>
          <a:lstStyle/>
          <a:p>
            <a:r>
              <a:rPr lang="zh-TW" altLang="en-US" dirty="0" smtClean="0"/>
              <a:t>接下來是利用筆畫以及注音字典與中文字的對應關係，進一步判斷字詞的筆畫</a:t>
            </a:r>
            <a:r>
              <a:rPr lang="zh-TW" altLang="en-US" dirty="0" smtClean="0">
                <a:latin typeface="新細明體"/>
                <a:ea typeface="新細明體"/>
              </a:rPr>
              <a:t>、</a:t>
            </a:r>
            <a:r>
              <a:rPr lang="zh-TW" altLang="en-US" dirty="0" smtClean="0"/>
              <a:t>韻腳</a:t>
            </a:r>
            <a:r>
              <a:rPr lang="zh-TW" altLang="en-US" dirty="0" smtClean="0">
                <a:latin typeface="新細明體"/>
                <a:ea typeface="新細明體"/>
              </a:rPr>
              <a:t>、</a:t>
            </a:r>
            <a:r>
              <a:rPr lang="zh-TW" altLang="en-US" dirty="0" smtClean="0"/>
              <a:t>平仄等等，能夠判斷這些就可以做一些特殊的應用比如說讓程式自動判斷一段文字是否為五言絕句等等，以下為字詞與這些特徵對應的範例 </a:t>
            </a:r>
            <a:r>
              <a:rPr lang="en-US" altLang="zh-TW" dirty="0" smtClean="0"/>
              <a:t>:</a:t>
            </a:r>
            <a:r>
              <a:rPr lang="zh-TW" altLang="en-US" dirty="0" smtClean="0"/>
              <a:t> </a:t>
            </a:r>
            <a:endParaRPr lang="zh-TW"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708920"/>
            <a:ext cx="43434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017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NLTK</a:t>
            </a:r>
            <a:r>
              <a:rPr lang="zh-TW" altLang="en-US" dirty="0"/>
              <a:t>的中文處理</a:t>
            </a:r>
          </a:p>
        </p:txBody>
      </p:sp>
      <p:sp>
        <p:nvSpPr>
          <p:cNvPr id="3" name="文字方塊 2"/>
          <p:cNvSpPr txBox="1"/>
          <p:nvPr/>
        </p:nvSpPr>
        <p:spPr>
          <a:xfrm>
            <a:off x="1067036" y="1412776"/>
            <a:ext cx="7272808" cy="369332"/>
          </a:xfrm>
          <a:prstGeom prst="rect">
            <a:avLst/>
          </a:prstGeom>
          <a:noFill/>
        </p:spPr>
        <p:txBody>
          <a:bodyPr wrap="square" rtlCol="0">
            <a:spAutoFit/>
          </a:bodyPr>
          <a:lstStyle/>
          <a:p>
            <a:r>
              <a:rPr lang="zh-TW" altLang="en-US" dirty="0" smtClean="0"/>
              <a:t>應用一 </a:t>
            </a:r>
            <a:r>
              <a:rPr lang="en-US" altLang="zh-TW" dirty="0" smtClean="0"/>
              <a:t>:</a:t>
            </a:r>
            <a:r>
              <a:rPr lang="zh-TW" altLang="en-US" dirty="0" smtClean="0"/>
              <a:t> 求韻母、聲調一樣的雙字詞</a:t>
            </a:r>
            <a:endParaRPr lang="zh-TW"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04864"/>
            <a:ext cx="7606981"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490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文字方塊 3"/>
          <p:cNvSpPr txBox="1"/>
          <p:nvPr/>
        </p:nvSpPr>
        <p:spPr>
          <a:xfrm>
            <a:off x="1259632" y="1700808"/>
            <a:ext cx="7272808" cy="369332"/>
          </a:xfrm>
          <a:prstGeom prst="rect">
            <a:avLst/>
          </a:prstGeom>
          <a:noFill/>
        </p:spPr>
        <p:txBody>
          <a:bodyPr wrap="square" rtlCol="0">
            <a:spAutoFit/>
          </a:bodyPr>
          <a:lstStyle/>
          <a:p>
            <a:r>
              <a:rPr lang="zh-TW" altLang="en-US" dirty="0" smtClean="0"/>
              <a:t>應用二  </a:t>
            </a:r>
            <a:r>
              <a:rPr lang="en-US" altLang="zh-TW" dirty="0" smtClean="0"/>
              <a:t>:</a:t>
            </a:r>
            <a:r>
              <a:rPr lang="zh-TW" altLang="en-US" dirty="0" smtClean="0"/>
              <a:t>  檢驗是否符合五言絕句詩</a:t>
            </a:r>
            <a:endParaRPr lang="zh-TW" altLang="en-US" dirty="0"/>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941" y="2564904"/>
            <a:ext cx="574357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085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矩形 3"/>
          <p:cNvSpPr/>
          <p:nvPr/>
        </p:nvSpPr>
        <p:spPr>
          <a:xfrm>
            <a:off x="899592" y="1484784"/>
            <a:ext cx="7344816" cy="1508105"/>
          </a:xfrm>
          <a:prstGeom prst="rect">
            <a:avLst/>
          </a:prstGeom>
        </p:spPr>
        <p:txBody>
          <a:bodyPr wrap="square">
            <a:spAutoFit/>
          </a:bodyPr>
          <a:lstStyle/>
          <a:p>
            <a:r>
              <a:rPr lang="zh-TW" altLang="en-US" sz="2000" dirty="0" smtClean="0"/>
              <a:t>如果要在自己的電腦上使用</a:t>
            </a:r>
            <a:r>
              <a:rPr lang="en-US" altLang="zh-TW" sz="2000" dirty="0" smtClean="0"/>
              <a:t>NLTK</a:t>
            </a:r>
            <a:r>
              <a:rPr lang="zh-TW" altLang="en-US" sz="2000" dirty="0" smtClean="0"/>
              <a:t>中文處理工具該怎麼做</a:t>
            </a:r>
            <a:r>
              <a:rPr lang="en-US" altLang="zh-TW" sz="2000" dirty="0" smtClean="0"/>
              <a:t>…?</a:t>
            </a:r>
          </a:p>
          <a:p>
            <a:endParaRPr lang="en-US" altLang="zh-TW" dirty="0" smtClean="0"/>
          </a:p>
          <a:p>
            <a:pPr marL="342900" indent="-342900">
              <a:buFont typeface="+mj-lt"/>
              <a:buAutoNum type="arabicPeriod"/>
            </a:pPr>
            <a:r>
              <a:rPr lang="zh-TW" altLang="en-US" dirty="0"/>
              <a:t>先</a:t>
            </a:r>
            <a:r>
              <a:rPr lang="zh-TW" altLang="en-US" dirty="0" smtClean="0"/>
              <a:t>安裝</a:t>
            </a:r>
            <a:r>
              <a:rPr lang="en-US" altLang="zh-TW" dirty="0" smtClean="0"/>
              <a:t>Python</a:t>
            </a:r>
            <a:r>
              <a:rPr lang="zh-TW" altLang="en-US" dirty="0" smtClean="0"/>
              <a:t>程式語言</a:t>
            </a:r>
            <a:r>
              <a:rPr lang="en-US" altLang="zh-TW" dirty="0" smtClean="0"/>
              <a:t>(</a:t>
            </a:r>
            <a:r>
              <a:rPr lang="zh-TW" altLang="en-US" dirty="0" smtClean="0"/>
              <a:t> </a:t>
            </a:r>
            <a:r>
              <a:rPr lang="en-US" altLang="zh-TW" dirty="0" smtClean="0">
                <a:hlinkClick r:id="rId2"/>
              </a:rPr>
              <a:t>http://python.org/</a:t>
            </a:r>
            <a:r>
              <a:rPr lang="zh-TW" altLang="en-US" dirty="0" smtClean="0"/>
              <a:t> </a:t>
            </a:r>
            <a:r>
              <a:rPr lang="en-US" altLang="zh-TW" dirty="0" smtClean="0"/>
              <a:t>)</a:t>
            </a:r>
          </a:p>
          <a:p>
            <a:pPr lvl="1"/>
            <a:r>
              <a:rPr lang="zh-TW" altLang="en-US" dirty="0" smtClean="0"/>
              <a:t>目前</a:t>
            </a:r>
            <a:r>
              <a:rPr lang="en-US" altLang="zh-TW" dirty="0" smtClean="0"/>
              <a:t>NLTK</a:t>
            </a:r>
            <a:r>
              <a:rPr lang="zh-TW" altLang="en-US" dirty="0" smtClean="0"/>
              <a:t>尚未支援最新版的</a:t>
            </a:r>
            <a:r>
              <a:rPr lang="en-US" altLang="zh-TW" dirty="0" smtClean="0"/>
              <a:t>Python</a:t>
            </a:r>
            <a:r>
              <a:rPr lang="zh-TW" altLang="en-US" dirty="0" smtClean="0"/>
              <a:t>，而舊版最穩定的為</a:t>
            </a:r>
            <a:r>
              <a:rPr lang="en-US" altLang="zh-TW" dirty="0" smtClean="0"/>
              <a:t>2.7.2</a:t>
            </a:r>
            <a:r>
              <a:rPr lang="zh-TW" altLang="en-US" dirty="0" smtClean="0"/>
              <a:t>版</a:t>
            </a:r>
            <a:endParaRPr lang="en-US" altLang="zh-TW" dirty="0" smtClean="0"/>
          </a:p>
          <a:p>
            <a:pPr lvl="1"/>
            <a:endParaRPr lang="en-US" altLang="zh-TW"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697681"/>
            <a:ext cx="5800581" cy="3426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486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文字方塊 3"/>
          <p:cNvSpPr txBox="1"/>
          <p:nvPr/>
        </p:nvSpPr>
        <p:spPr>
          <a:xfrm>
            <a:off x="827584" y="1545384"/>
            <a:ext cx="7200800" cy="923330"/>
          </a:xfrm>
          <a:prstGeom prst="rect">
            <a:avLst/>
          </a:prstGeom>
          <a:noFill/>
        </p:spPr>
        <p:txBody>
          <a:bodyPr wrap="square" rtlCol="0">
            <a:spAutoFit/>
          </a:bodyPr>
          <a:lstStyle/>
          <a:p>
            <a:pPr marL="342900" indent="-342900">
              <a:buFont typeface="+mj-lt"/>
              <a:buAutoNum type="arabicPeriod" startAt="2"/>
            </a:pPr>
            <a:r>
              <a:rPr lang="en-US" altLang="zh-TW" dirty="0" smtClean="0"/>
              <a:t>Python</a:t>
            </a:r>
            <a:r>
              <a:rPr lang="zh-TW" altLang="en-US" dirty="0" smtClean="0"/>
              <a:t>安裝完成後接下來即可安裝</a:t>
            </a:r>
            <a:r>
              <a:rPr lang="en-US" altLang="zh-TW" dirty="0" smtClean="0"/>
              <a:t>NLTK</a:t>
            </a:r>
            <a:r>
              <a:rPr lang="zh-TW" altLang="en-US" dirty="0" smtClean="0"/>
              <a:t>的套件，包含</a:t>
            </a:r>
            <a:r>
              <a:rPr lang="en-US" altLang="zh-TW" dirty="0" smtClean="0"/>
              <a:t>NLTK</a:t>
            </a:r>
            <a:r>
              <a:rPr lang="zh-TW" altLang="en-US" dirty="0" smtClean="0"/>
              <a:t>的安裝檔及</a:t>
            </a:r>
            <a:r>
              <a:rPr lang="en-US" altLang="zh-TW" dirty="0" err="1" smtClean="0"/>
              <a:t>PyYAML</a:t>
            </a:r>
            <a:r>
              <a:rPr lang="zh-TW" altLang="en-US" dirty="0" smtClean="0"/>
              <a:t>套件安裝檔，可在</a:t>
            </a:r>
            <a:r>
              <a:rPr lang="en-US" altLang="zh-TW" dirty="0" smtClean="0">
                <a:hlinkClick r:id="rId2"/>
              </a:rPr>
              <a:t>http://www.nltk.org/download</a:t>
            </a:r>
            <a:r>
              <a:rPr lang="zh-TW" altLang="en-US" dirty="0" smtClean="0"/>
              <a:t>的頁面中找到</a:t>
            </a:r>
            <a:endParaRPr lang="en-US" altLang="zh-TW"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852936"/>
            <a:ext cx="8484846" cy="3480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599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5" name="文字方塊 4"/>
          <p:cNvSpPr txBox="1"/>
          <p:nvPr/>
        </p:nvSpPr>
        <p:spPr>
          <a:xfrm>
            <a:off x="827584" y="1412776"/>
            <a:ext cx="7344816" cy="1200329"/>
          </a:xfrm>
          <a:prstGeom prst="rect">
            <a:avLst/>
          </a:prstGeom>
          <a:noFill/>
        </p:spPr>
        <p:txBody>
          <a:bodyPr wrap="square" rtlCol="0">
            <a:spAutoFit/>
          </a:bodyPr>
          <a:lstStyle/>
          <a:p>
            <a:pPr marL="342900" indent="-342900">
              <a:buFont typeface="+mj-lt"/>
              <a:buAutoNum type="arabicPeriod" startAt="3"/>
            </a:pPr>
            <a:r>
              <a:rPr lang="en-US" altLang="zh-TW" dirty="0" smtClean="0"/>
              <a:t>PYTHON</a:t>
            </a:r>
            <a:r>
              <a:rPr lang="zh-TW" altLang="en-US" dirty="0" smtClean="0"/>
              <a:t>跟</a:t>
            </a:r>
            <a:r>
              <a:rPr lang="en-US" altLang="zh-TW" dirty="0" smtClean="0"/>
              <a:t>NLTK</a:t>
            </a:r>
            <a:r>
              <a:rPr lang="zh-TW" altLang="en-US" dirty="0" smtClean="0"/>
              <a:t>套件都裝完後，就可以直接利用我們基於</a:t>
            </a:r>
            <a:r>
              <a:rPr lang="en-US" altLang="zh-TW" dirty="0" smtClean="0"/>
              <a:t>NLTK</a:t>
            </a:r>
            <a:r>
              <a:rPr lang="zh-TW" altLang="en-US" dirty="0" smtClean="0"/>
              <a:t>下開發的</a:t>
            </a:r>
            <a:r>
              <a:rPr lang="en-US" altLang="zh-TW" dirty="0" smtClean="0"/>
              <a:t>LACC(Load and Analysis Chinese Corpus)</a:t>
            </a:r>
            <a:r>
              <a:rPr lang="zh-TW" altLang="en-US" dirty="0" smtClean="0"/>
              <a:t>這套工具，最主要的就是</a:t>
            </a:r>
            <a:r>
              <a:rPr lang="en-US" altLang="zh-TW" dirty="0" smtClean="0"/>
              <a:t>LACC_win.py</a:t>
            </a:r>
            <a:r>
              <a:rPr lang="zh-TW" altLang="en-US" dirty="0" smtClean="0"/>
              <a:t>這隻程式以及中文語料庫比如說</a:t>
            </a:r>
            <a:r>
              <a:rPr lang="en-US" altLang="zh-TW" dirty="0" err="1" smtClean="0"/>
              <a:t>ASBC_u</a:t>
            </a:r>
            <a:r>
              <a:rPr lang="zh-TW" altLang="en-US" dirty="0" smtClean="0"/>
              <a:t>資料夾底下放的就是中研院平衡語料庫</a:t>
            </a:r>
            <a:endParaRPr lang="en-US" altLang="zh-TW"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092" y="2765418"/>
            <a:ext cx="6432252" cy="406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02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332" y="2348880"/>
            <a:ext cx="6149312" cy="427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p:cNvSpPr txBox="1"/>
          <p:nvPr/>
        </p:nvSpPr>
        <p:spPr>
          <a:xfrm>
            <a:off x="899592" y="1628800"/>
            <a:ext cx="7128792" cy="646331"/>
          </a:xfrm>
          <a:prstGeom prst="rect">
            <a:avLst/>
          </a:prstGeom>
          <a:noFill/>
        </p:spPr>
        <p:txBody>
          <a:bodyPr wrap="square" rtlCol="0">
            <a:spAutoFit/>
          </a:bodyPr>
          <a:lstStyle/>
          <a:p>
            <a:pPr algn="ctr"/>
            <a:r>
              <a:rPr lang="zh-TW" altLang="en-US" dirty="0" smtClean="0"/>
              <a:t>在</a:t>
            </a:r>
            <a:r>
              <a:rPr lang="en-US" altLang="zh-TW" dirty="0" err="1" smtClean="0"/>
              <a:t>ASBC_u</a:t>
            </a:r>
            <a:r>
              <a:rPr lang="zh-TW" altLang="en-US" dirty="0" smtClean="0"/>
              <a:t>這個資料夾裡面放的其實都是文字檔，也可以放一般的純文字檔</a:t>
            </a:r>
            <a:endParaRPr lang="zh-TW" altLang="en-US" dirty="0"/>
          </a:p>
        </p:txBody>
      </p:sp>
    </p:spTree>
    <p:extLst>
      <p:ext uri="{BB962C8B-B14F-4D97-AF65-F5344CB8AC3E}">
        <p14:creationId xmlns:p14="http://schemas.microsoft.com/office/powerpoint/2010/main" val="27411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640649" cy="4587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p:cNvSpPr txBox="1"/>
          <p:nvPr/>
        </p:nvSpPr>
        <p:spPr>
          <a:xfrm>
            <a:off x="899592" y="1268760"/>
            <a:ext cx="7272808" cy="646331"/>
          </a:xfrm>
          <a:prstGeom prst="rect">
            <a:avLst/>
          </a:prstGeom>
          <a:noFill/>
        </p:spPr>
        <p:txBody>
          <a:bodyPr wrap="square" rtlCol="0">
            <a:spAutoFit/>
          </a:bodyPr>
          <a:lstStyle/>
          <a:p>
            <a:r>
              <a:rPr lang="zh-TW" altLang="en-US" dirty="0" smtClean="0"/>
              <a:t>文字檔裡面的內容就是文本利用中研院斷詞及詞性標註後的結果，可以看到每個斷詞後面都有括號，裡面的英文就是代表該詞的詞性</a:t>
            </a:r>
            <a:endParaRPr lang="en-US" altLang="zh-TW" dirty="0" smtClean="0"/>
          </a:p>
        </p:txBody>
      </p:sp>
    </p:spTree>
    <p:extLst>
      <p:ext uri="{BB962C8B-B14F-4D97-AF65-F5344CB8AC3E}">
        <p14:creationId xmlns:p14="http://schemas.microsoft.com/office/powerpoint/2010/main" val="1479204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Rectangle 1"/>
          <p:cNvSpPr>
            <a:spLocks noChangeArrowheads="1"/>
          </p:cNvSpPr>
          <p:nvPr/>
        </p:nvSpPr>
        <p:spPr bwMode="auto">
          <a:xfrm>
            <a:off x="3589338" y="-333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5" name="Rectangle 2"/>
          <p:cNvSpPr>
            <a:spLocks noChangeArrowheads="1"/>
          </p:cNvSpPr>
          <p:nvPr/>
        </p:nvSpPr>
        <p:spPr bwMode="auto">
          <a:xfrm>
            <a:off x="3589338" y="-3336925"/>
            <a:ext cx="3017837"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 name="Rectangle 3"/>
          <p:cNvSpPr>
            <a:spLocks noChangeArrowheads="1"/>
          </p:cNvSpPr>
          <p:nvPr/>
        </p:nvSpPr>
        <p:spPr bwMode="auto">
          <a:xfrm>
            <a:off x="3589338" y="-333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900" b="0" i="0" u="none" strike="noStrike" cap="none" normalizeH="0" baseline="0" smtClean="0">
                <a:ln>
                  <a:noFill/>
                </a:ln>
                <a:solidFill>
                  <a:schemeClr val="tx1"/>
                </a:solidFill>
                <a:effectLst/>
                <a:latin typeface="Arial" pitchFamily="34" charset="0"/>
                <a:ea typeface="全真楷書" charset="-120"/>
                <a:cs typeface="Times New Roman" pitchFamily="18" charset="0"/>
                <a:hlinkClick r:id=""/>
              </a:rPr>
              <a:t>[</a:t>
            </a:r>
            <a:r>
              <a:rPr kumimoji="1" lang="en-US" altLang="zh-TW" sz="900" b="0" i="0" u="none" strike="noStrike" cap="none" normalizeH="0" baseline="0" smtClean="0" bmk="">
                <a:ln>
                  <a:noFill/>
                </a:ln>
                <a:solidFill>
                  <a:schemeClr val="tx1"/>
                </a:solidFill>
                <a:effectLst/>
                <a:latin typeface="Arial" pitchFamily="34" charset="0"/>
                <a:ea typeface="全真楷書" charset="-120"/>
                <a:cs typeface="Times New Roman" pitchFamily="18" charset="0"/>
                <a:hlinkClick r:id=""/>
              </a:rPr>
              <a:t>1]</a:t>
            </a:r>
            <a:r>
              <a:rPr kumimoji="1" lang="en-US" altLang="zh-TW" sz="1000" b="0" i="0" u="none" strike="noStrike" cap="none" normalizeH="0" baseline="0" smtClean="0">
                <a:ln>
                  <a:noFill/>
                </a:ln>
                <a:solidFill>
                  <a:schemeClr val="tx1"/>
                </a:solidFill>
                <a:effectLst/>
                <a:latin typeface="Times New Roman" pitchFamily="18" charset="0"/>
                <a:ea typeface="全真楷書" charset="-120"/>
                <a:cs typeface="Times New Roman" pitchFamily="18" charset="0"/>
              </a:rPr>
              <a:t>	</a:t>
            </a:r>
            <a:r>
              <a:rPr kumimoji="1" lang="zh-TW" altLang="en-US" sz="1000" b="0" i="0" u="none" strike="noStrike" cap="none" normalizeH="0" baseline="0" smtClean="0">
                <a:ln>
                  <a:noFill/>
                </a:ln>
                <a:solidFill>
                  <a:schemeClr val="tx1"/>
                </a:solidFill>
                <a:effectLst/>
                <a:latin typeface="Arial" pitchFamily="34" charset="0"/>
                <a:ea typeface="全真楷書" charset="-120"/>
                <a:cs typeface="Times New Roman" pitchFamily="18" charset="0"/>
              </a:rPr>
              <a:t>斜體詞類，表示在技術報告</a:t>
            </a:r>
            <a:r>
              <a:rPr kumimoji="1" lang="en-US" altLang="zh-TW" sz="1000" b="0" i="0" u="none" strike="noStrike" cap="none" normalizeH="0" baseline="0" smtClean="0">
                <a:ln>
                  <a:noFill/>
                </a:ln>
                <a:solidFill>
                  <a:schemeClr val="tx1"/>
                </a:solidFill>
                <a:effectLst/>
                <a:latin typeface="Times New Roman" pitchFamily="18" charset="0"/>
                <a:ea typeface="全真楷書" charset="-120"/>
                <a:cs typeface="Times New Roman" pitchFamily="18" charset="0"/>
              </a:rPr>
              <a:t>#93-05</a:t>
            </a:r>
            <a:r>
              <a:rPr kumimoji="1" lang="zh-TW" altLang="en-US" sz="1000" b="0" i="0" u="none" strike="noStrike" cap="none" normalizeH="0" baseline="0" smtClean="0">
                <a:ln>
                  <a:noFill/>
                </a:ln>
                <a:solidFill>
                  <a:schemeClr val="tx1"/>
                </a:solidFill>
                <a:effectLst/>
                <a:latin typeface="Arial" pitchFamily="34" charset="0"/>
                <a:ea typeface="全真楷書" charset="-120"/>
                <a:cs typeface="Times New Roman" pitchFamily="18" charset="0"/>
              </a:rPr>
              <a:t>中沒有定義，即後來增列的。</a:t>
            </a:r>
            <a:endParaRPr kumimoji="1" lang="zh-TW" altLang="en-US"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7" name="文字方塊 6"/>
          <p:cNvSpPr txBox="1"/>
          <p:nvPr/>
        </p:nvSpPr>
        <p:spPr>
          <a:xfrm>
            <a:off x="827584" y="1628800"/>
            <a:ext cx="7344816" cy="369332"/>
          </a:xfrm>
          <a:prstGeom prst="rect">
            <a:avLst/>
          </a:prstGeom>
          <a:noFill/>
        </p:spPr>
        <p:txBody>
          <a:bodyPr wrap="square" rtlCol="0">
            <a:spAutoFit/>
          </a:bodyPr>
          <a:lstStyle/>
          <a:p>
            <a:r>
              <a:rPr lang="zh-TW" altLang="en-US" dirty="0" smtClean="0"/>
              <a:t>常用的中研院詞性標註類別</a:t>
            </a:r>
            <a:r>
              <a:rPr lang="en-US" altLang="zh-TW" dirty="0" smtClean="0"/>
              <a:t>:</a:t>
            </a:r>
            <a:endParaRPr lang="zh-TW"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013982531"/>
              </p:ext>
            </p:extLst>
          </p:nvPr>
        </p:nvGraphicFramePr>
        <p:xfrm>
          <a:off x="1176173" y="2189578"/>
          <a:ext cx="6647637" cy="4642911"/>
        </p:xfrm>
        <a:graphic>
          <a:graphicData uri="http://schemas.openxmlformats.org/drawingml/2006/table">
            <a:tbl>
              <a:tblPr>
                <a:tableStyleId>{5C22544A-7EE6-4342-B048-85BDC9FD1C3A}</a:tableStyleId>
              </a:tblPr>
              <a:tblGrid>
                <a:gridCol w="855385"/>
                <a:gridCol w="1087625"/>
                <a:gridCol w="2864753"/>
                <a:gridCol w="1839874"/>
              </a:tblGrid>
              <a:tr h="212201">
                <a:tc>
                  <a:txBody>
                    <a:bodyPr/>
                    <a:lstStyle/>
                    <a:p>
                      <a:pPr algn="just" fontAlgn="b">
                        <a:lnSpc>
                          <a:spcPts val="1800"/>
                        </a:lnSpc>
                        <a:spcBef>
                          <a:spcPts val="600"/>
                        </a:spcBef>
                        <a:spcAft>
                          <a:spcPts val="600"/>
                        </a:spcAft>
                      </a:pPr>
                      <a:r>
                        <a:rPr lang="zh-TW" sz="1100" dirty="0">
                          <a:effectLst/>
                        </a:rPr>
                        <a:t>精簡詞類</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600"/>
                        </a:spcAft>
                      </a:pPr>
                      <a:r>
                        <a:rPr lang="en-US" sz="1100">
                          <a:effectLst/>
                        </a:rPr>
                        <a:t> </a:t>
                      </a:r>
                      <a:r>
                        <a:rPr lang="zh-TW" sz="1100">
                          <a:effectLst/>
                        </a:rPr>
                        <a:t>簡化標記</a:t>
                      </a:r>
                      <a:endParaRPr lang="zh-TW" sz="1100">
                        <a:effectLst/>
                        <a:latin typeface="全真楷書"/>
                        <a:cs typeface="Times New Roman"/>
                      </a:endParaRPr>
                    </a:p>
                  </a:txBody>
                  <a:tcPr marL="5966" marR="5966" marT="0" marB="0"/>
                </a:tc>
                <a:tc gridSpan="2">
                  <a:txBody>
                    <a:bodyPr/>
                    <a:lstStyle/>
                    <a:p>
                      <a:pPr algn="ctr" fontAlgn="b">
                        <a:lnSpc>
                          <a:spcPts val="1800"/>
                        </a:lnSpc>
                        <a:spcBef>
                          <a:spcPts val="600"/>
                        </a:spcBef>
                        <a:spcAft>
                          <a:spcPts val="600"/>
                        </a:spcAft>
                      </a:pPr>
                      <a:r>
                        <a:rPr lang="zh-TW" sz="1100" dirty="0">
                          <a:effectLst/>
                        </a:rPr>
                        <a:t>對應的</a:t>
                      </a:r>
                      <a:r>
                        <a:rPr lang="en-US" sz="1100" dirty="0">
                          <a:effectLst/>
                        </a:rPr>
                        <a:t>CKIP</a:t>
                      </a:r>
                      <a:r>
                        <a:rPr lang="zh-TW" sz="1100" dirty="0">
                          <a:effectLst/>
                        </a:rPr>
                        <a:t>詞類標記</a:t>
                      </a:r>
                      <a:endParaRPr lang="zh-TW" sz="1100" dirty="0">
                        <a:effectLst/>
                        <a:latin typeface="全真楷書"/>
                        <a:cs typeface="Times New Roman"/>
                      </a:endParaRPr>
                    </a:p>
                  </a:txBody>
                  <a:tcPr marL="5966" marR="5966" marT="0" marB="0"/>
                </a:tc>
                <a:tc hMerge="1">
                  <a:txBody>
                    <a:bodyPr/>
                    <a:lstStyle/>
                    <a:p>
                      <a:endParaRPr lang="zh-TW" altLang="en-US"/>
                    </a:p>
                  </a:txBody>
                  <a:tcPr/>
                </a:tc>
              </a:tr>
              <a:tr h="212201">
                <a:tc>
                  <a:txBody>
                    <a:bodyPr/>
                    <a:lstStyle/>
                    <a:p>
                      <a:pPr algn="just" fontAlgn="b">
                        <a:lnSpc>
                          <a:spcPts val="1800"/>
                        </a:lnSpc>
                        <a:spcBef>
                          <a:spcPts val="600"/>
                        </a:spcBef>
                        <a:spcAft>
                          <a:spcPts val="0"/>
                        </a:spcAft>
                      </a:pPr>
                      <a:r>
                        <a:rPr lang="en-US" sz="1000" dirty="0">
                          <a:effectLst/>
                          <a:latin typeface="Times New Roman"/>
                          <a:cs typeface="Times New Roman"/>
                        </a:rPr>
                        <a:t>A</a:t>
                      </a:r>
                      <a:endParaRPr lang="zh-TW" sz="1400" dirty="0">
                        <a:effectLst/>
                        <a:latin typeface="全真楷書"/>
                        <a:cs typeface="Times New Roman"/>
                      </a:endParaRPr>
                    </a:p>
                  </a:txBody>
                  <a:tcPr marL="17780" marR="17780" marT="0" marB="0"/>
                </a:tc>
                <a:tc>
                  <a:txBody>
                    <a:bodyPr/>
                    <a:lstStyle/>
                    <a:p>
                      <a:pPr algn="just" fontAlgn="b">
                        <a:lnSpc>
                          <a:spcPts val="1800"/>
                        </a:lnSpc>
                        <a:spcBef>
                          <a:spcPts val="600"/>
                        </a:spcBef>
                        <a:spcAft>
                          <a:spcPts val="0"/>
                        </a:spcAft>
                      </a:pPr>
                      <a:r>
                        <a:rPr lang="en-US" sz="1000">
                          <a:effectLst/>
                          <a:latin typeface="Times New Roman"/>
                          <a:cs typeface="Times New Roman"/>
                        </a:rPr>
                        <a:t> A</a:t>
                      </a:r>
                      <a:endParaRPr lang="zh-TW" sz="1400">
                        <a:effectLst/>
                        <a:latin typeface="全真楷書"/>
                        <a:cs typeface="Times New Roman"/>
                      </a:endParaRPr>
                    </a:p>
                  </a:txBody>
                  <a:tcPr marL="17780" marR="17780" marT="0" marB="0"/>
                </a:tc>
                <a:tc>
                  <a:txBody>
                    <a:bodyPr/>
                    <a:lstStyle/>
                    <a:p>
                      <a:pPr marL="71755" algn="just" fontAlgn="b">
                        <a:lnSpc>
                          <a:spcPts val="1800"/>
                        </a:lnSpc>
                        <a:spcBef>
                          <a:spcPts val="600"/>
                        </a:spcBef>
                        <a:spcAft>
                          <a:spcPts val="0"/>
                        </a:spcAft>
                      </a:pPr>
                      <a:r>
                        <a:rPr lang="en-US" sz="1000">
                          <a:effectLst/>
                          <a:latin typeface="Times New Roman"/>
                          <a:cs typeface="Times New Roman"/>
                        </a:rPr>
                        <a:t>A</a:t>
                      </a:r>
                      <a:endParaRPr lang="zh-TW" sz="1400">
                        <a:effectLst/>
                        <a:latin typeface="全真楷書"/>
                        <a:cs typeface="Times New Roman"/>
                      </a:endParaRPr>
                    </a:p>
                  </a:txBody>
                  <a:tcPr marL="17780" marR="17780" marT="0" marB="0"/>
                </a:tc>
                <a:tc>
                  <a:txBody>
                    <a:bodyPr/>
                    <a:lstStyle/>
                    <a:p>
                      <a:pPr algn="just" fontAlgn="b">
                        <a:lnSpc>
                          <a:spcPts val="1800"/>
                        </a:lnSpc>
                        <a:spcBef>
                          <a:spcPts val="600"/>
                        </a:spcBef>
                        <a:spcAft>
                          <a:spcPts val="0"/>
                        </a:spcAft>
                      </a:pPr>
                      <a:r>
                        <a:rPr lang="en-US" sz="1000" dirty="0">
                          <a:effectLst/>
                          <a:latin typeface="Times New Roman"/>
                          <a:cs typeface="Times New Roman"/>
                        </a:rPr>
                        <a:t>/*</a:t>
                      </a:r>
                      <a:r>
                        <a:rPr lang="zh-TW" sz="1000" dirty="0">
                          <a:effectLst/>
                          <a:latin typeface="全真楷書"/>
                          <a:cs typeface="Times New Roman"/>
                        </a:rPr>
                        <a:t>非謂形容詞</a:t>
                      </a:r>
                      <a:r>
                        <a:rPr lang="en-US" sz="1000" dirty="0">
                          <a:effectLst/>
                          <a:latin typeface="Times New Roman"/>
                          <a:cs typeface="Times New Roman"/>
                        </a:rPr>
                        <a:t>*/</a:t>
                      </a:r>
                      <a:endParaRPr lang="zh-TW" sz="1400" dirty="0">
                        <a:effectLst/>
                        <a:latin typeface="全真楷書"/>
                        <a:cs typeface="Times New Roman"/>
                      </a:endParaRPr>
                    </a:p>
                  </a:txBody>
                  <a:tcPr marL="17780" marR="17780" marT="0" marB="0"/>
                </a:tc>
              </a:tr>
              <a:tr h="212201">
                <a:tc>
                  <a:txBody>
                    <a:bodyPr/>
                    <a:lstStyle/>
                    <a:p>
                      <a:pPr algn="just" fontAlgn="b">
                        <a:lnSpc>
                          <a:spcPts val="1800"/>
                        </a:lnSpc>
                        <a:spcBef>
                          <a:spcPts val="600"/>
                        </a:spcBef>
                        <a:spcAft>
                          <a:spcPts val="0"/>
                        </a:spcAft>
                      </a:pPr>
                      <a:r>
                        <a:rPr lang="en-US" sz="1050" dirty="0">
                          <a:effectLst/>
                        </a:rPr>
                        <a:t>ADV</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Da</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Daa</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數量副詞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dirty="0">
                          <a:effectLst/>
                        </a:rPr>
                        <a:t>ADV</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dirty="0">
                          <a:effectLst/>
                        </a:rPr>
                        <a:t> D</a:t>
                      </a:r>
                      <a:endParaRPr lang="zh-TW" sz="1100" dirty="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Dab, Dbaa, Dbab, Dbb, Dbc, Dc, Dd, Dg, Dh, Dj</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dirty="0">
                          <a:effectLst/>
                        </a:rPr>
                        <a:t>/*</a:t>
                      </a:r>
                      <a:r>
                        <a:rPr lang="zh-TW" sz="1050" dirty="0">
                          <a:effectLst/>
                        </a:rPr>
                        <a:t>副詞</a:t>
                      </a:r>
                      <a:r>
                        <a:rPr lang="en-US" sz="1050" dirty="0">
                          <a:effectLst/>
                        </a:rPr>
                        <a:t>*/</a:t>
                      </a:r>
                      <a:endParaRPr lang="zh-TW" sz="1100" dirty="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N</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dirty="0">
                          <a:effectLst/>
                        </a:rPr>
                        <a:t> Na</a:t>
                      </a:r>
                      <a:endParaRPr lang="zh-TW" sz="1100" dirty="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Naa, Nab, Nac, Nad, Naea, Naeb</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普通名詞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N</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dirty="0">
                          <a:effectLst/>
                        </a:rPr>
                        <a:t> </a:t>
                      </a:r>
                      <a:r>
                        <a:rPr lang="en-US" sz="1050" dirty="0" err="1">
                          <a:effectLst/>
                        </a:rPr>
                        <a:t>Nb</a:t>
                      </a:r>
                      <a:endParaRPr lang="zh-TW" sz="1100" dirty="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Nba, Nbc</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專有名稱</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N </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Nc</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dirty="0" err="1">
                          <a:effectLst/>
                        </a:rPr>
                        <a:t>Nca</a:t>
                      </a:r>
                      <a:r>
                        <a:rPr lang="en-US" sz="1050" dirty="0">
                          <a:effectLst/>
                        </a:rPr>
                        <a:t>, </a:t>
                      </a:r>
                      <a:r>
                        <a:rPr lang="en-US" sz="1050" dirty="0" err="1">
                          <a:effectLst/>
                        </a:rPr>
                        <a:t>Ncb</a:t>
                      </a:r>
                      <a:r>
                        <a:rPr lang="en-US" sz="1050" dirty="0">
                          <a:effectLst/>
                        </a:rPr>
                        <a:t>, </a:t>
                      </a:r>
                      <a:r>
                        <a:rPr lang="en-US" sz="1050" dirty="0" err="1">
                          <a:effectLst/>
                        </a:rPr>
                        <a:t>Ncc</a:t>
                      </a:r>
                      <a:r>
                        <a:rPr lang="en-US" sz="1050" dirty="0">
                          <a:effectLst/>
                        </a:rPr>
                        <a:t>, </a:t>
                      </a:r>
                      <a:r>
                        <a:rPr lang="en-US" sz="1050" dirty="0" err="1">
                          <a:effectLst/>
                        </a:rPr>
                        <a:t>Nce</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地方詞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N</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Ncd</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Ncda, Ncdb</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位置詞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dirty="0">
                          <a:effectLst/>
                        </a:rPr>
                        <a:t>N</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Nd</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dirty="0" err="1">
                          <a:effectLst/>
                        </a:rPr>
                        <a:t>Ndaa</a:t>
                      </a:r>
                      <a:r>
                        <a:rPr lang="en-US" sz="1050" dirty="0">
                          <a:effectLst/>
                        </a:rPr>
                        <a:t>, </a:t>
                      </a:r>
                      <a:r>
                        <a:rPr lang="en-US" sz="1050" dirty="0" err="1">
                          <a:effectLst/>
                        </a:rPr>
                        <a:t>Ndab</a:t>
                      </a:r>
                      <a:r>
                        <a:rPr lang="en-US" sz="1050" dirty="0">
                          <a:effectLst/>
                        </a:rPr>
                        <a:t>, </a:t>
                      </a:r>
                      <a:r>
                        <a:rPr lang="en-US" sz="1050" dirty="0" err="1">
                          <a:effectLst/>
                        </a:rPr>
                        <a:t>Ndc</a:t>
                      </a:r>
                      <a:r>
                        <a:rPr lang="en-US" sz="1050" dirty="0">
                          <a:effectLst/>
                        </a:rPr>
                        <a:t>, </a:t>
                      </a:r>
                      <a:r>
                        <a:rPr lang="en-US" sz="1050" dirty="0" err="1">
                          <a:effectLst/>
                        </a:rPr>
                        <a:t>Ndd</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dirty="0">
                          <a:effectLst/>
                        </a:rPr>
                        <a:t>/*</a:t>
                      </a:r>
                      <a:r>
                        <a:rPr lang="zh-TW" sz="1050" dirty="0">
                          <a:effectLst/>
                        </a:rPr>
                        <a:t>時間詞</a:t>
                      </a:r>
                      <a:r>
                        <a:rPr lang="en-US" sz="1050" dirty="0">
                          <a:effectLst/>
                        </a:rPr>
                        <a:t>*/</a:t>
                      </a:r>
                      <a:endParaRPr lang="zh-TW" sz="1100" dirty="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DET</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Neu</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Neu</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數詞定詞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DET</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Nes</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dirty="0" err="1">
                          <a:effectLst/>
                        </a:rPr>
                        <a:t>Nes</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特指定詞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DET</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Nep</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dirty="0">
                          <a:effectLst/>
                        </a:rPr>
                        <a:t>Nep</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指代定詞</a:t>
                      </a:r>
                      <a:r>
                        <a:rPr lang="en-US" sz="1050">
                          <a:effectLst/>
                        </a:rPr>
                        <a:t>*/</a:t>
                      </a:r>
                      <a:endParaRPr lang="zh-TW" sz="1100">
                        <a:effectLst/>
                        <a:latin typeface="全真楷書"/>
                        <a:cs typeface="Times New Roman"/>
                      </a:endParaRPr>
                    </a:p>
                  </a:txBody>
                  <a:tcPr marL="5966" marR="5966" marT="0" marB="0"/>
                </a:tc>
              </a:tr>
              <a:tr h="212201">
                <a:tc>
                  <a:txBody>
                    <a:bodyPr/>
                    <a:lstStyle/>
                    <a:p>
                      <a:pPr algn="just" fontAlgn="b">
                        <a:lnSpc>
                          <a:spcPts val="1800"/>
                        </a:lnSpc>
                        <a:spcBef>
                          <a:spcPts val="600"/>
                        </a:spcBef>
                        <a:spcAft>
                          <a:spcPts val="0"/>
                        </a:spcAft>
                      </a:pPr>
                      <a:r>
                        <a:rPr lang="en-US" sz="1050">
                          <a:effectLst/>
                        </a:rPr>
                        <a:t>DET</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Neqa</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dirty="0" err="1">
                          <a:effectLst/>
                        </a:rPr>
                        <a:t>Neqa</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a:t>
                      </a:r>
                      <a:r>
                        <a:rPr lang="zh-TW" sz="1050">
                          <a:effectLst/>
                        </a:rPr>
                        <a:t>數量定詞</a:t>
                      </a:r>
                      <a:r>
                        <a:rPr lang="en-US" sz="1050">
                          <a:effectLst/>
                        </a:rPr>
                        <a:t>*/</a:t>
                      </a:r>
                      <a:endParaRPr lang="zh-TW" sz="1100">
                        <a:effectLst/>
                        <a:latin typeface="全真楷書"/>
                        <a:cs typeface="Times New Roman"/>
                      </a:endParaRPr>
                    </a:p>
                  </a:txBody>
                  <a:tcPr marL="5966" marR="5966" marT="0" marB="0"/>
                </a:tc>
              </a:tr>
              <a:tr h="64985">
                <a:tc>
                  <a:txBody>
                    <a:bodyPr/>
                    <a:lstStyle/>
                    <a:p>
                      <a:pPr algn="just" fontAlgn="b">
                        <a:lnSpc>
                          <a:spcPts val="1800"/>
                        </a:lnSpc>
                        <a:spcBef>
                          <a:spcPts val="600"/>
                        </a:spcBef>
                        <a:spcAft>
                          <a:spcPts val="0"/>
                        </a:spcAft>
                      </a:pPr>
                      <a:r>
                        <a:rPr lang="en-US" sz="1000" dirty="0">
                          <a:effectLst/>
                          <a:latin typeface="Times New Roman"/>
                          <a:cs typeface="Times New Roman"/>
                        </a:rPr>
                        <a:t>Vi</a:t>
                      </a:r>
                      <a:endParaRPr lang="zh-TW" sz="1400" dirty="0">
                        <a:effectLst/>
                        <a:latin typeface="全真楷書"/>
                        <a:cs typeface="Times New Roman"/>
                      </a:endParaRPr>
                    </a:p>
                  </a:txBody>
                  <a:tcPr marL="17780" marR="17780" marT="0" marB="0"/>
                </a:tc>
                <a:tc>
                  <a:txBody>
                    <a:bodyPr/>
                    <a:lstStyle/>
                    <a:p>
                      <a:pPr algn="just" fontAlgn="b">
                        <a:lnSpc>
                          <a:spcPts val="1800"/>
                        </a:lnSpc>
                        <a:spcBef>
                          <a:spcPts val="600"/>
                        </a:spcBef>
                        <a:spcAft>
                          <a:spcPts val="0"/>
                        </a:spcAft>
                      </a:pPr>
                      <a:r>
                        <a:rPr lang="en-US" sz="1000">
                          <a:effectLst/>
                          <a:latin typeface="Times New Roman"/>
                          <a:cs typeface="Times New Roman"/>
                        </a:rPr>
                        <a:t> VA</a:t>
                      </a:r>
                      <a:endParaRPr lang="zh-TW" sz="1400">
                        <a:effectLst/>
                        <a:latin typeface="全真楷書"/>
                        <a:cs typeface="Times New Roman"/>
                      </a:endParaRPr>
                    </a:p>
                  </a:txBody>
                  <a:tcPr marL="17780" marR="17780" marT="0" marB="0"/>
                </a:tc>
                <a:tc>
                  <a:txBody>
                    <a:bodyPr/>
                    <a:lstStyle/>
                    <a:p>
                      <a:pPr marL="71755" algn="just" fontAlgn="b">
                        <a:lnSpc>
                          <a:spcPts val="1800"/>
                        </a:lnSpc>
                        <a:spcBef>
                          <a:spcPts val="600"/>
                        </a:spcBef>
                        <a:spcAft>
                          <a:spcPts val="0"/>
                        </a:spcAft>
                      </a:pPr>
                      <a:r>
                        <a:rPr lang="en-US" sz="1000" dirty="0">
                          <a:effectLst/>
                          <a:latin typeface="Times New Roman"/>
                          <a:cs typeface="Times New Roman"/>
                        </a:rPr>
                        <a:t>VA11,12,13,VA3,VA4</a:t>
                      </a:r>
                      <a:endParaRPr lang="zh-TW" sz="1400" dirty="0">
                        <a:effectLst/>
                        <a:latin typeface="全真楷書"/>
                        <a:cs typeface="Times New Roman"/>
                      </a:endParaRPr>
                    </a:p>
                  </a:txBody>
                  <a:tcPr marL="17780" marR="17780" marT="0" marB="0"/>
                </a:tc>
                <a:tc>
                  <a:txBody>
                    <a:bodyPr/>
                    <a:lstStyle/>
                    <a:p>
                      <a:pPr algn="just" fontAlgn="b">
                        <a:lnSpc>
                          <a:spcPts val="1800"/>
                        </a:lnSpc>
                        <a:spcBef>
                          <a:spcPts val="600"/>
                        </a:spcBef>
                        <a:spcAft>
                          <a:spcPts val="0"/>
                        </a:spcAft>
                      </a:pPr>
                      <a:r>
                        <a:rPr lang="en-US" sz="1000">
                          <a:effectLst/>
                          <a:latin typeface="Times New Roman"/>
                          <a:cs typeface="Times New Roman"/>
                        </a:rPr>
                        <a:t>/*</a:t>
                      </a:r>
                      <a:r>
                        <a:rPr lang="zh-TW" sz="1000">
                          <a:effectLst/>
                          <a:latin typeface="全真楷書"/>
                          <a:cs typeface="Times New Roman"/>
                        </a:rPr>
                        <a:t>動作不及物動詞</a:t>
                      </a:r>
                      <a:r>
                        <a:rPr lang="en-US" sz="1000">
                          <a:effectLst/>
                          <a:latin typeface="Times New Roman"/>
                          <a:cs typeface="Times New Roman"/>
                        </a:rPr>
                        <a:t>*/</a:t>
                      </a:r>
                      <a:endParaRPr lang="zh-TW" sz="1400">
                        <a:effectLst/>
                        <a:latin typeface="全真楷書"/>
                        <a:cs typeface="Times New Roman"/>
                      </a:endParaRPr>
                    </a:p>
                  </a:txBody>
                  <a:tcPr marL="17780" marR="17780" marT="0" marB="0"/>
                </a:tc>
              </a:tr>
              <a:tr h="212201">
                <a:tc>
                  <a:txBody>
                    <a:bodyPr/>
                    <a:lstStyle/>
                    <a:p>
                      <a:pPr algn="just" fontAlgn="b">
                        <a:lnSpc>
                          <a:spcPts val="1800"/>
                        </a:lnSpc>
                        <a:spcBef>
                          <a:spcPts val="600"/>
                        </a:spcBef>
                        <a:spcAft>
                          <a:spcPts val="0"/>
                        </a:spcAft>
                      </a:pPr>
                      <a:r>
                        <a:rPr lang="en-US" sz="1000">
                          <a:effectLst/>
                          <a:latin typeface="Times New Roman"/>
                          <a:cs typeface="Times New Roman"/>
                        </a:rPr>
                        <a:t>Vt</a:t>
                      </a:r>
                      <a:endParaRPr lang="zh-TW" sz="1400">
                        <a:effectLst/>
                        <a:latin typeface="全真楷書"/>
                        <a:cs typeface="Times New Roman"/>
                      </a:endParaRPr>
                    </a:p>
                  </a:txBody>
                  <a:tcPr marL="17780" marR="17780" marT="0" marB="0"/>
                </a:tc>
                <a:tc>
                  <a:txBody>
                    <a:bodyPr/>
                    <a:lstStyle/>
                    <a:p>
                      <a:pPr algn="just" fontAlgn="b">
                        <a:lnSpc>
                          <a:spcPts val="1800"/>
                        </a:lnSpc>
                        <a:spcBef>
                          <a:spcPts val="600"/>
                        </a:spcBef>
                        <a:spcAft>
                          <a:spcPts val="0"/>
                        </a:spcAft>
                      </a:pPr>
                      <a:r>
                        <a:rPr lang="en-US" sz="1000">
                          <a:effectLst/>
                          <a:latin typeface="Times New Roman"/>
                          <a:cs typeface="Times New Roman"/>
                        </a:rPr>
                        <a:t> VAC</a:t>
                      </a:r>
                      <a:endParaRPr lang="zh-TW" sz="1400">
                        <a:effectLst/>
                        <a:latin typeface="全真楷書"/>
                        <a:cs typeface="Times New Roman"/>
                      </a:endParaRPr>
                    </a:p>
                  </a:txBody>
                  <a:tcPr marL="17780" marR="17780" marT="0" marB="0"/>
                </a:tc>
                <a:tc>
                  <a:txBody>
                    <a:bodyPr/>
                    <a:lstStyle/>
                    <a:p>
                      <a:pPr marL="71755" algn="just" fontAlgn="b">
                        <a:lnSpc>
                          <a:spcPts val="1800"/>
                        </a:lnSpc>
                        <a:spcBef>
                          <a:spcPts val="600"/>
                        </a:spcBef>
                        <a:spcAft>
                          <a:spcPts val="0"/>
                        </a:spcAft>
                      </a:pPr>
                      <a:r>
                        <a:rPr lang="en-US" sz="1000" dirty="0">
                          <a:effectLst/>
                          <a:latin typeface="Times New Roman"/>
                          <a:cs typeface="Times New Roman"/>
                        </a:rPr>
                        <a:t>VA2</a:t>
                      </a:r>
                      <a:endParaRPr lang="zh-TW" sz="1400" dirty="0">
                        <a:effectLst/>
                        <a:latin typeface="全真楷書"/>
                        <a:cs typeface="Times New Roman"/>
                      </a:endParaRPr>
                    </a:p>
                  </a:txBody>
                  <a:tcPr marL="17780" marR="17780" marT="0" marB="0"/>
                </a:tc>
                <a:tc>
                  <a:txBody>
                    <a:bodyPr/>
                    <a:lstStyle/>
                    <a:p>
                      <a:pPr algn="just" fontAlgn="b">
                        <a:lnSpc>
                          <a:spcPts val="1800"/>
                        </a:lnSpc>
                        <a:spcBef>
                          <a:spcPts val="600"/>
                        </a:spcBef>
                        <a:spcAft>
                          <a:spcPts val="0"/>
                        </a:spcAft>
                      </a:pPr>
                      <a:r>
                        <a:rPr lang="en-US" sz="1000" dirty="0">
                          <a:effectLst/>
                          <a:latin typeface="Times New Roman"/>
                          <a:cs typeface="Times New Roman"/>
                        </a:rPr>
                        <a:t>/*</a:t>
                      </a:r>
                      <a:r>
                        <a:rPr lang="zh-TW" sz="1000" dirty="0">
                          <a:effectLst/>
                          <a:latin typeface="全真楷書"/>
                          <a:cs typeface="Times New Roman"/>
                        </a:rPr>
                        <a:t>動作使動動詞</a:t>
                      </a:r>
                      <a:r>
                        <a:rPr lang="en-US" sz="1000" dirty="0">
                          <a:effectLst/>
                          <a:latin typeface="Times New Roman"/>
                          <a:cs typeface="Times New Roman"/>
                        </a:rPr>
                        <a:t>*/</a:t>
                      </a:r>
                      <a:endParaRPr lang="zh-TW" sz="1400" dirty="0">
                        <a:effectLst/>
                        <a:latin typeface="全真楷書"/>
                        <a:cs typeface="Times New Roman"/>
                      </a:endParaRPr>
                    </a:p>
                  </a:txBody>
                  <a:tcPr marL="17780" marR="17780" marT="0" marB="0"/>
                </a:tc>
              </a:tr>
              <a:tr h="212201">
                <a:tc>
                  <a:txBody>
                    <a:bodyPr/>
                    <a:lstStyle/>
                    <a:p>
                      <a:pPr algn="just" fontAlgn="b">
                        <a:lnSpc>
                          <a:spcPts val="1800"/>
                        </a:lnSpc>
                        <a:spcBef>
                          <a:spcPts val="600"/>
                        </a:spcBef>
                        <a:spcAft>
                          <a:spcPts val="0"/>
                        </a:spcAft>
                      </a:pPr>
                      <a:r>
                        <a:rPr lang="en-US" sz="1050" dirty="0">
                          <a:effectLst/>
                        </a:rPr>
                        <a:t>T</a:t>
                      </a:r>
                      <a:endParaRPr lang="zh-TW" sz="1100" dirty="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a:effectLst/>
                        </a:rPr>
                        <a:t> DE</a:t>
                      </a:r>
                      <a:endParaRPr lang="zh-TW" sz="1100">
                        <a:effectLst/>
                        <a:latin typeface="全真楷書"/>
                        <a:cs typeface="Times New Roman"/>
                      </a:endParaRPr>
                    </a:p>
                  </a:txBody>
                  <a:tcPr marL="5966" marR="5966" marT="0" marB="0"/>
                </a:tc>
                <a:tc>
                  <a:txBody>
                    <a:bodyPr/>
                    <a:lstStyle/>
                    <a:p>
                      <a:pPr marL="71755" algn="just" fontAlgn="b">
                        <a:lnSpc>
                          <a:spcPts val="1800"/>
                        </a:lnSpc>
                        <a:spcBef>
                          <a:spcPts val="600"/>
                        </a:spcBef>
                        <a:spcAft>
                          <a:spcPts val="0"/>
                        </a:spcAft>
                      </a:pPr>
                      <a:r>
                        <a:rPr lang="en-US" sz="1050">
                          <a:effectLst/>
                        </a:rPr>
                        <a:t> /*</a:t>
                      </a:r>
                      <a:r>
                        <a:rPr lang="zh-TW" sz="1050">
                          <a:effectLst/>
                        </a:rPr>
                        <a:t>的</a:t>
                      </a:r>
                      <a:r>
                        <a:rPr lang="en-US" sz="1050">
                          <a:effectLst/>
                        </a:rPr>
                        <a:t>, </a:t>
                      </a:r>
                      <a:r>
                        <a:rPr lang="zh-TW" sz="1050">
                          <a:effectLst/>
                        </a:rPr>
                        <a:t>之</a:t>
                      </a:r>
                      <a:r>
                        <a:rPr lang="en-US" sz="1050">
                          <a:effectLst/>
                        </a:rPr>
                        <a:t>, </a:t>
                      </a:r>
                      <a:r>
                        <a:rPr lang="zh-TW" sz="1050">
                          <a:effectLst/>
                        </a:rPr>
                        <a:t>得</a:t>
                      </a:r>
                      <a:r>
                        <a:rPr lang="en-US" sz="1050">
                          <a:effectLst/>
                        </a:rPr>
                        <a:t>, </a:t>
                      </a:r>
                      <a:r>
                        <a:rPr lang="zh-TW" sz="1050">
                          <a:effectLst/>
                        </a:rPr>
                        <a:t>地</a:t>
                      </a:r>
                      <a:r>
                        <a:rPr lang="en-US" sz="1050">
                          <a:effectLst/>
                        </a:rPr>
                        <a:t>*/</a:t>
                      </a:r>
                      <a:endParaRPr lang="zh-TW" sz="1100">
                        <a:effectLst/>
                        <a:latin typeface="全真楷書"/>
                        <a:cs typeface="Times New Roman"/>
                      </a:endParaRPr>
                    </a:p>
                  </a:txBody>
                  <a:tcPr marL="5966" marR="5966" marT="0" marB="0"/>
                </a:tc>
                <a:tc>
                  <a:txBody>
                    <a:bodyPr/>
                    <a:lstStyle/>
                    <a:p>
                      <a:pPr algn="just" fontAlgn="b">
                        <a:lnSpc>
                          <a:spcPts val="1800"/>
                        </a:lnSpc>
                        <a:spcBef>
                          <a:spcPts val="600"/>
                        </a:spcBef>
                        <a:spcAft>
                          <a:spcPts val="0"/>
                        </a:spcAft>
                      </a:pPr>
                      <a:r>
                        <a:rPr lang="en-US" sz="1050" dirty="0">
                          <a:effectLst/>
                        </a:rPr>
                        <a:t> </a:t>
                      </a:r>
                      <a:endParaRPr lang="zh-TW" sz="1100" dirty="0">
                        <a:effectLst/>
                        <a:latin typeface="全真楷書"/>
                        <a:cs typeface="Times New Roman"/>
                      </a:endParaRPr>
                    </a:p>
                  </a:txBody>
                  <a:tcPr marL="5966" marR="5966" marT="0" marB="0"/>
                </a:tc>
              </a:tr>
              <a:tr h="212201">
                <a:tc gridSpan="3">
                  <a:txBody>
                    <a:bodyPr/>
                    <a:lstStyle/>
                    <a:p>
                      <a:pPr marL="342265" algn="just" fontAlgn="b">
                        <a:lnSpc>
                          <a:spcPts val="1800"/>
                        </a:lnSpc>
                        <a:spcBef>
                          <a:spcPts val="600"/>
                        </a:spcBef>
                        <a:spcAft>
                          <a:spcPts val="0"/>
                        </a:spcAft>
                      </a:pPr>
                      <a:r>
                        <a:rPr lang="en-US" sz="1050" dirty="0">
                          <a:effectLst/>
                        </a:rPr>
                        <a:t>COMMACATEGORY</a:t>
                      </a:r>
                      <a:endParaRPr lang="zh-TW" sz="1100" dirty="0">
                        <a:effectLst/>
                        <a:latin typeface="全真楷書"/>
                        <a:cs typeface="Times New Roman"/>
                      </a:endParaRPr>
                    </a:p>
                  </a:txBody>
                  <a:tcPr marL="5966" marR="5966" marT="0" marB="0"/>
                </a:tc>
                <a:tc hMerge="1">
                  <a:txBody>
                    <a:bodyPr/>
                    <a:lstStyle/>
                    <a:p>
                      <a:endParaRPr lang="zh-TW" altLang="en-US"/>
                    </a:p>
                  </a:txBody>
                  <a:tcPr/>
                </a:tc>
                <a:tc hMerge="1">
                  <a:txBody>
                    <a:bodyPr/>
                    <a:lstStyle/>
                    <a:p>
                      <a:endParaRPr lang="zh-TW" altLang="en-US"/>
                    </a:p>
                  </a:txBody>
                  <a:tcPr/>
                </a:tc>
                <a:tc>
                  <a:txBody>
                    <a:bodyPr/>
                    <a:lstStyle/>
                    <a:p>
                      <a:pPr marL="342265" algn="just" fontAlgn="b">
                        <a:lnSpc>
                          <a:spcPts val="1800"/>
                        </a:lnSpc>
                        <a:spcBef>
                          <a:spcPts val="600"/>
                        </a:spcBef>
                        <a:spcAft>
                          <a:spcPts val="0"/>
                        </a:spcAft>
                      </a:pPr>
                      <a:r>
                        <a:rPr lang="en-US" sz="1050" dirty="0">
                          <a:effectLst/>
                        </a:rPr>
                        <a:t>/* </a:t>
                      </a:r>
                      <a:r>
                        <a:rPr lang="zh-TW" sz="1050" dirty="0">
                          <a:effectLst/>
                        </a:rPr>
                        <a:t>逗號</a:t>
                      </a:r>
                      <a:r>
                        <a:rPr lang="en-US" sz="1050" dirty="0">
                          <a:effectLst/>
                        </a:rPr>
                        <a:t> */</a:t>
                      </a:r>
                      <a:endParaRPr lang="zh-TW" sz="1100" dirty="0">
                        <a:effectLst/>
                        <a:latin typeface="全真楷書"/>
                        <a:cs typeface="Times New Roman"/>
                      </a:endParaRPr>
                    </a:p>
                  </a:txBody>
                  <a:tcPr marL="5966" marR="5966" marT="0" marB="0"/>
                </a:tc>
              </a:tr>
              <a:tr h="212201">
                <a:tc gridSpan="3">
                  <a:txBody>
                    <a:bodyPr/>
                    <a:lstStyle/>
                    <a:p>
                      <a:pPr marL="342265" algn="just" fontAlgn="b">
                        <a:lnSpc>
                          <a:spcPts val="1800"/>
                        </a:lnSpc>
                        <a:spcBef>
                          <a:spcPts val="600"/>
                        </a:spcBef>
                        <a:spcAft>
                          <a:spcPts val="0"/>
                        </a:spcAft>
                      </a:pPr>
                      <a:r>
                        <a:rPr lang="en-US" sz="1050" dirty="0">
                          <a:effectLst/>
                        </a:rPr>
                        <a:t>EXCLANATIONCATEGORY</a:t>
                      </a:r>
                      <a:endParaRPr lang="zh-TW" sz="1100" dirty="0">
                        <a:effectLst/>
                        <a:latin typeface="全真楷書"/>
                        <a:cs typeface="Times New Roman"/>
                      </a:endParaRPr>
                    </a:p>
                  </a:txBody>
                  <a:tcPr marL="5966" marR="5966" marT="0" marB="0"/>
                </a:tc>
                <a:tc hMerge="1">
                  <a:txBody>
                    <a:bodyPr/>
                    <a:lstStyle/>
                    <a:p>
                      <a:endParaRPr lang="zh-TW" altLang="en-US"/>
                    </a:p>
                  </a:txBody>
                  <a:tcPr/>
                </a:tc>
                <a:tc hMerge="1">
                  <a:txBody>
                    <a:bodyPr/>
                    <a:lstStyle/>
                    <a:p>
                      <a:endParaRPr lang="zh-TW" altLang="en-US"/>
                    </a:p>
                  </a:txBody>
                  <a:tcPr/>
                </a:tc>
                <a:tc>
                  <a:txBody>
                    <a:bodyPr/>
                    <a:lstStyle/>
                    <a:p>
                      <a:pPr marL="342265" algn="just" fontAlgn="b">
                        <a:lnSpc>
                          <a:spcPts val="1800"/>
                        </a:lnSpc>
                        <a:spcBef>
                          <a:spcPts val="600"/>
                        </a:spcBef>
                        <a:spcAft>
                          <a:spcPts val="0"/>
                        </a:spcAft>
                      </a:pPr>
                      <a:r>
                        <a:rPr lang="en-US" sz="1050" dirty="0">
                          <a:effectLst/>
                        </a:rPr>
                        <a:t>/* </a:t>
                      </a:r>
                      <a:r>
                        <a:rPr lang="zh-TW" sz="1050" dirty="0">
                          <a:effectLst/>
                        </a:rPr>
                        <a:t>驚嘆號</a:t>
                      </a:r>
                      <a:r>
                        <a:rPr lang="en-US" sz="1050" dirty="0">
                          <a:effectLst/>
                        </a:rPr>
                        <a:t> */</a:t>
                      </a:r>
                      <a:endParaRPr lang="zh-TW" sz="1100" dirty="0">
                        <a:effectLst/>
                        <a:latin typeface="全真楷書"/>
                        <a:cs typeface="Times New Roman"/>
                      </a:endParaRPr>
                    </a:p>
                  </a:txBody>
                  <a:tcPr marL="5966" marR="5966" marT="0" marB="0"/>
                </a:tc>
              </a:tr>
              <a:tr h="212201">
                <a:tc gridSpan="3">
                  <a:txBody>
                    <a:bodyPr/>
                    <a:lstStyle/>
                    <a:p>
                      <a:pPr marL="342265" algn="just" fontAlgn="b">
                        <a:lnSpc>
                          <a:spcPts val="1800"/>
                        </a:lnSpc>
                        <a:spcBef>
                          <a:spcPts val="600"/>
                        </a:spcBef>
                        <a:spcAft>
                          <a:spcPts val="0"/>
                        </a:spcAft>
                      </a:pPr>
                      <a:r>
                        <a:rPr lang="en-US" sz="1050">
                          <a:effectLst/>
                        </a:rPr>
                        <a:t>PARENTHESISCATEGORY</a:t>
                      </a:r>
                      <a:endParaRPr lang="zh-TW" sz="1100">
                        <a:effectLst/>
                        <a:latin typeface="全真楷書"/>
                        <a:cs typeface="Times New Roman"/>
                      </a:endParaRPr>
                    </a:p>
                  </a:txBody>
                  <a:tcPr marL="5966" marR="5966" marT="0" marB="0"/>
                </a:tc>
                <a:tc hMerge="1">
                  <a:txBody>
                    <a:bodyPr/>
                    <a:lstStyle/>
                    <a:p>
                      <a:endParaRPr lang="zh-TW" altLang="en-US"/>
                    </a:p>
                  </a:txBody>
                  <a:tcPr/>
                </a:tc>
                <a:tc hMerge="1">
                  <a:txBody>
                    <a:bodyPr/>
                    <a:lstStyle/>
                    <a:p>
                      <a:endParaRPr lang="zh-TW" altLang="en-US"/>
                    </a:p>
                  </a:txBody>
                  <a:tcPr/>
                </a:tc>
                <a:tc>
                  <a:txBody>
                    <a:bodyPr/>
                    <a:lstStyle/>
                    <a:p>
                      <a:pPr marL="342265" algn="just" fontAlgn="b">
                        <a:lnSpc>
                          <a:spcPts val="1800"/>
                        </a:lnSpc>
                        <a:spcBef>
                          <a:spcPts val="600"/>
                        </a:spcBef>
                        <a:spcAft>
                          <a:spcPts val="0"/>
                        </a:spcAft>
                      </a:pPr>
                      <a:r>
                        <a:rPr lang="en-US" sz="1050" dirty="0">
                          <a:effectLst/>
                        </a:rPr>
                        <a:t>/* </a:t>
                      </a:r>
                      <a:r>
                        <a:rPr lang="zh-TW" sz="1050" dirty="0">
                          <a:effectLst/>
                        </a:rPr>
                        <a:t>括弧</a:t>
                      </a:r>
                      <a:r>
                        <a:rPr lang="en-US" sz="1050" dirty="0">
                          <a:effectLst/>
                        </a:rPr>
                        <a:t> */</a:t>
                      </a:r>
                      <a:endParaRPr lang="zh-TW" sz="1100" dirty="0">
                        <a:effectLst/>
                        <a:latin typeface="全真楷書"/>
                        <a:cs typeface="Times New Roman"/>
                      </a:endParaRPr>
                    </a:p>
                  </a:txBody>
                  <a:tcPr marL="5966" marR="5966" marT="0" marB="0"/>
                </a:tc>
              </a:tr>
              <a:tr h="212201">
                <a:tc gridSpan="3">
                  <a:txBody>
                    <a:bodyPr/>
                    <a:lstStyle/>
                    <a:p>
                      <a:pPr marL="342265" algn="just" fontAlgn="b">
                        <a:lnSpc>
                          <a:spcPts val="1800"/>
                        </a:lnSpc>
                        <a:spcBef>
                          <a:spcPts val="600"/>
                        </a:spcBef>
                        <a:spcAft>
                          <a:spcPts val="0"/>
                        </a:spcAft>
                      </a:pPr>
                      <a:r>
                        <a:rPr lang="en-US" sz="1050">
                          <a:effectLst/>
                        </a:rPr>
                        <a:t>PAUSECATEGORY</a:t>
                      </a:r>
                      <a:endParaRPr lang="zh-TW" sz="1100">
                        <a:effectLst/>
                        <a:latin typeface="全真楷書"/>
                        <a:cs typeface="Times New Roman"/>
                      </a:endParaRPr>
                    </a:p>
                  </a:txBody>
                  <a:tcPr marL="5966" marR="5966" marT="0" marB="0"/>
                </a:tc>
                <a:tc hMerge="1">
                  <a:txBody>
                    <a:bodyPr/>
                    <a:lstStyle/>
                    <a:p>
                      <a:endParaRPr lang="zh-TW" altLang="en-US"/>
                    </a:p>
                  </a:txBody>
                  <a:tcPr/>
                </a:tc>
                <a:tc hMerge="1">
                  <a:txBody>
                    <a:bodyPr/>
                    <a:lstStyle/>
                    <a:p>
                      <a:endParaRPr lang="zh-TW" altLang="en-US"/>
                    </a:p>
                  </a:txBody>
                  <a:tcPr/>
                </a:tc>
                <a:tc>
                  <a:txBody>
                    <a:bodyPr/>
                    <a:lstStyle/>
                    <a:p>
                      <a:pPr marL="342265" algn="just" fontAlgn="b">
                        <a:lnSpc>
                          <a:spcPts val="1800"/>
                        </a:lnSpc>
                        <a:spcBef>
                          <a:spcPts val="600"/>
                        </a:spcBef>
                        <a:spcAft>
                          <a:spcPts val="0"/>
                        </a:spcAft>
                      </a:pPr>
                      <a:r>
                        <a:rPr lang="en-US" sz="1050">
                          <a:effectLst/>
                        </a:rPr>
                        <a:t>/* </a:t>
                      </a:r>
                      <a:r>
                        <a:rPr lang="zh-TW" sz="1050">
                          <a:effectLst/>
                        </a:rPr>
                        <a:t>頓號</a:t>
                      </a:r>
                      <a:r>
                        <a:rPr lang="en-US" sz="1050">
                          <a:effectLst/>
                        </a:rPr>
                        <a:t> */</a:t>
                      </a:r>
                      <a:endParaRPr lang="zh-TW" sz="1100">
                        <a:effectLst/>
                        <a:latin typeface="全真楷書"/>
                        <a:cs typeface="Times New Roman"/>
                      </a:endParaRPr>
                    </a:p>
                  </a:txBody>
                  <a:tcPr marL="5966" marR="5966" marT="0" marB="0"/>
                </a:tc>
              </a:tr>
              <a:tr h="212201">
                <a:tc gridSpan="3">
                  <a:txBody>
                    <a:bodyPr/>
                    <a:lstStyle/>
                    <a:p>
                      <a:pPr marL="342265" algn="just" fontAlgn="b">
                        <a:lnSpc>
                          <a:spcPts val="1800"/>
                        </a:lnSpc>
                        <a:spcBef>
                          <a:spcPts val="600"/>
                        </a:spcBef>
                        <a:spcAft>
                          <a:spcPts val="0"/>
                        </a:spcAft>
                      </a:pPr>
                      <a:r>
                        <a:rPr lang="en-US" sz="1050">
                          <a:effectLst/>
                        </a:rPr>
                        <a:t>PERIODCATEGORY</a:t>
                      </a:r>
                      <a:endParaRPr lang="zh-TW" sz="1100">
                        <a:effectLst/>
                        <a:latin typeface="全真楷書"/>
                        <a:cs typeface="Times New Roman"/>
                      </a:endParaRPr>
                    </a:p>
                  </a:txBody>
                  <a:tcPr marL="5966" marR="5966" marT="0" marB="0"/>
                </a:tc>
                <a:tc hMerge="1">
                  <a:txBody>
                    <a:bodyPr/>
                    <a:lstStyle/>
                    <a:p>
                      <a:endParaRPr lang="zh-TW" altLang="en-US"/>
                    </a:p>
                  </a:txBody>
                  <a:tcPr/>
                </a:tc>
                <a:tc hMerge="1">
                  <a:txBody>
                    <a:bodyPr/>
                    <a:lstStyle/>
                    <a:p>
                      <a:endParaRPr lang="zh-TW" altLang="en-US"/>
                    </a:p>
                  </a:txBody>
                  <a:tcPr/>
                </a:tc>
                <a:tc>
                  <a:txBody>
                    <a:bodyPr/>
                    <a:lstStyle/>
                    <a:p>
                      <a:pPr marL="342265" algn="just" fontAlgn="b">
                        <a:lnSpc>
                          <a:spcPts val="1800"/>
                        </a:lnSpc>
                        <a:spcBef>
                          <a:spcPts val="600"/>
                        </a:spcBef>
                        <a:spcAft>
                          <a:spcPts val="0"/>
                        </a:spcAft>
                      </a:pPr>
                      <a:r>
                        <a:rPr lang="en-US" sz="1050" dirty="0">
                          <a:effectLst/>
                        </a:rPr>
                        <a:t>/* </a:t>
                      </a:r>
                      <a:r>
                        <a:rPr lang="zh-TW" sz="1050" dirty="0">
                          <a:effectLst/>
                        </a:rPr>
                        <a:t>句號</a:t>
                      </a:r>
                      <a:r>
                        <a:rPr lang="en-US" sz="1050" dirty="0">
                          <a:effectLst/>
                        </a:rPr>
                        <a:t> */</a:t>
                      </a:r>
                      <a:endParaRPr lang="zh-TW" sz="1100" dirty="0">
                        <a:effectLst/>
                        <a:latin typeface="全真楷書"/>
                        <a:cs typeface="Times New Roman"/>
                      </a:endParaRPr>
                    </a:p>
                  </a:txBody>
                  <a:tcPr marL="5966" marR="5966" marT="0" marB="0"/>
                </a:tc>
              </a:tr>
              <a:tr h="212201">
                <a:tc gridSpan="3">
                  <a:txBody>
                    <a:bodyPr/>
                    <a:lstStyle/>
                    <a:p>
                      <a:pPr marL="342265" algn="just" fontAlgn="b">
                        <a:lnSpc>
                          <a:spcPts val="1800"/>
                        </a:lnSpc>
                        <a:spcBef>
                          <a:spcPts val="600"/>
                        </a:spcBef>
                        <a:spcAft>
                          <a:spcPts val="0"/>
                        </a:spcAft>
                      </a:pPr>
                      <a:r>
                        <a:rPr lang="en-US" sz="1050">
                          <a:effectLst/>
                        </a:rPr>
                        <a:t>QUESTIONCATEGORY</a:t>
                      </a:r>
                      <a:endParaRPr lang="zh-TW" sz="1100">
                        <a:effectLst/>
                        <a:latin typeface="全真楷書"/>
                        <a:cs typeface="Times New Roman"/>
                      </a:endParaRPr>
                    </a:p>
                  </a:txBody>
                  <a:tcPr marL="5966" marR="5966" marT="0" marB="0"/>
                </a:tc>
                <a:tc hMerge="1">
                  <a:txBody>
                    <a:bodyPr/>
                    <a:lstStyle/>
                    <a:p>
                      <a:endParaRPr lang="zh-TW" altLang="en-US"/>
                    </a:p>
                  </a:txBody>
                  <a:tcPr/>
                </a:tc>
                <a:tc hMerge="1">
                  <a:txBody>
                    <a:bodyPr/>
                    <a:lstStyle/>
                    <a:p>
                      <a:endParaRPr lang="zh-TW" altLang="en-US"/>
                    </a:p>
                  </a:txBody>
                  <a:tcPr/>
                </a:tc>
                <a:tc>
                  <a:txBody>
                    <a:bodyPr/>
                    <a:lstStyle/>
                    <a:p>
                      <a:pPr marL="342265" algn="just" fontAlgn="b">
                        <a:lnSpc>
                          <a:spcPts val="1800"/>
                        </a:lnSpc>
                        <a:spcBef>
                          <a:spcPts val="600"/>
                        </a:spcBef>
                        <a:spcAft>
                          <a:spcPts val="0"/>
                        </a:spcAft>
                      </a:pPr>
                      <a:r>
                        <a:rPr lang="en-US" sz="1050" dirty="0">
                          <a:effectLst/>
                        </a:rPr>
                        <a:t>/* </a:t>
                      </a:r>
                      <a:r>
                        <a:rPr lang="zh-TW" sz="1050" dirty="0">
                          <a:effectLst/>
                        </a:rPr>
                        <a:t>問號</a:t>
                      </a:r>
                      <a:r>
                        <a:rPr lang="en-US" sz="1050" dirty="0">
                          <a:effectLst/>
                        </a:rPr>
                        <a:t> */</a:t>
                      </a:r>
                      <a:endParaRPr lang="zh-TW" sz="1100" dirty="0">
                        <a:effectLst/>
                        <a:latin typeface="全真楷書"/>
                        <a:cs typeface="Times New Roman"/>
                      </a:endParaRPr>
                    </a:p>
                  </a:txBody>
                  <a:tcPr marL="5966" marR="5966" marT="0" marB="0"/>
                </a:tc>
              </a:tr>
            </a:tbl>
          </a:graphicData>
        </a:graphic>
      </p:graphicFrame>
      <p:sp>
        <p:nvSpPr>
          <p:cNvPr id="13" name="Rectangle 7"/>
          <p:cNvSpPr>
            <a:spLocks noChangeArrowheads="1"/>
          </p:cNvSpPr>
          <p:nvPr/>
        </p:nvSpPr>
        <p:spPr bwMode="auto">
          <a:xfrm>
            <a:off x="3589338" y="-3336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t/>
            </a:r>
            <a:br>
              <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rPr>
            </a:b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4" name="Rectangle 8"/>
          <p:cNvSpPr>
            <a:spLocks noChangeArrowheads="1"/>
          </p:cNvSpPr>
          <p:nvPr/>
        </p:nvSpPr>
        <p:spPr bwMode="auto">
          <a:xfrm>
            <a:off x="3589338" y="-3336925"/>
            <a:ext cx="3017837" cy="635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Rectangle 9"/>
          <p:cNvSpPr>
            <a:spLocks noChangeArrowheads="1"/>
          </p:cNvSpPr>
          <p:nvPr/>
        </p:nvSpPr>
        <p:spPr bwMode="auto">
          <a:xfrm>
            <a:off x="3589338" y="-3330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zh-TW" sz="900" b="0" i="0" u="none" strike="noStrike" cap="none" normalizeH="0" baseline="0" smtClean="0">
                <a:ln>
                  <a:noFill/>
                </a:ln>
                <a:solidFill>
                  <a:schemeClr val="tx1"/>
                </a:solidFill>
                <a:effectLst/>
                <a:latin typeface="Arial" pitchFamily="34" charset="0"/>
                <a:ea typeface="全真楷書" charset="-120"/>
                <a:cs typeface="Times New Roman" pitchFamily="18" charset="0"/>
                <a:hlinkClick r:id=""/>
              </a:rPr>
              <a:t>[</a:t>
            </a:r>
            <a:r>
              <a:rPr kumimoji="1" lang="en-US" altLang="zh-TW" sz="900" b="0" i="0" u="none" strike="noStrike" cap="none" normalizeH="0" baseline="0" smtClean="0" bmk="">
                <a:ln>
                  <a:noFill/>
                </a:ln>
                <a:solidFill>
                  <a:schemeClr val="tx1"/>
                </a:solidFill>
                <a:effectLst/>
                <a:latin typeface="Arial" pitchFamily="34" charset="0"/>
                <a:ea typeface="全真楷書" charset="-120"/>
                <a:cs typeface="Times New Roman" pitchFamily="18" charset="0"/>
                <a:hlinkClick r:id=""/>
              </a:rPr>
              <a:t>1]</a:t>
            </a:r>
            <a:r>
              <a:rPr kumimoji="1" lang="en-US" altLang="zh-TW" sz="1000" b="0" i="0" u="none" strike="noStrike" cap="none" normalizeH="0" baseline="0" smtClean="0">
                <a:ln>
                  <a:noFill/>
                </a:ln>
                <a:solidFill>
                  <a:schemeClr val="tx1"/>
                </a:solidFill>
                <a:effectLst/>
                <a:latin typeface="Times New Roman" pitchFamily="18" charset="0"/>
                <a:ea typeface="全真楷書" charset="-120"/>
                <a:cs typeface="Times New Roman" pitchFamily="18" charset="0"/>
              </a:rPr>
              <a:t>	</a:t>
            </a:r>
            <a:r>
              <a:rPr kumimoji="1" lang="zh-TW" altLang="en-US" sz="1000" b="0" i="0" u="none" strike="noStrike" cap="none" normalizeH="0" baseline="0" smtClean="0">
                <a:ln>
                  <a:noFill/>
                </a:ln>
                <a:solidFill>
                  <a:schemeClr val="tx1"/>
                </a:solidFill>
                <a:effectLst/>
                <a:latin typeface="Arial" pitchFamily="34" charset="0"/>
                <a:ea typeface="全真楷書" charset="-120"/>
                <a:cs typeface="Times New Roman" pitchFamily="18" charset="0"/>
              </a:rPr>
              <a:t>斜體詞類，表示在技術報告</a:t>
            </a:r>
            <a:r>
              <a:rPr kumimoji="1" lang="en-US" altLang="zh-TW" sz="1000" b="0" i="0" u="none" strike="noStrike" cap="none" normalizeH="0" baseline="0" smtClean="0">
                <a:ln>
                  <a:noFill/>
                </a:ln>
                <a:solidFill>
                  <a:schemeClr val="tx1"/>
                </a:solidFill>
                <a:effectLst/>
                <a:latin typeface="Times New Roman" pitchFamily="18" charset="0"/>
                <a:ea typeface="全真楷書" charset="-120"/>
                <a:cs typeface="Times New Roman" pitchFamily="18" charset="0"/>
              </a:rPr>
              <a:t>#93-05</a:t>
            </a:r>
            <a:r>
              <a:rPr kumimoji="1" lang="zh-TW" altLang="en-US" sz="1000" b="0" i="0" u="none" strike="noStrike" cap="none" normalizeH="0" baseline="0" smtClean="0">
                <a:ln>
                  <a:noFill/>
                </a:ln>
                <a:solidFill>
                  <a:schemeClr val="tx1"/>
                </a:solidFill>
                <a:effectLst/>
                <a:latin typeface="Arial" pitchFamily="34" charset="0"/>
                <a:ea typeface="全真楷書" charset="-120"/>
                <a:cs typeface="Times New Roman" pitchFamily="18" charset="0"/>
              </a:rPr>
              <a:t>中沒有定義，即後來增列的。</a:t>
            </a:r>
            <a:endParaRPr kumimoji="1" lang="zh-TW" altLang="en-US"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Tree>
    <p:extLst>
      <p:ext uri="{BB962C8B-B14F-4D97-AF65-F5344CB8AC3E}">
        <p14:creationId xmlns:p14="http://schemas.microsoft.com/office/powerpoint/2010/main" val="1947408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sp>
        <p:nvSpPr>
          <p:cNvPr id="4" name="文字方塊 3"/>
          <p:cNvSpPr txBox="1"/>
          <p:nvPr/>
        </p:nvSpPr>
        <p:spPr>
          <a:xfrm>
            <a:off x="848202" y="1196752"/>
            <a:ext cx="7200800" cy="1477328"/>
          </a:xfrm>
          <a:prstGeom prst="rect">
            <a:avLst/>
          </a:prstGeom>
          <a:noFill/>
        </p:spPr>
        <p:txBody>
          <a:bodyPr wrap="square" rtlCol="0">
            <a:spAutoFit/>
          </a:bodyPr>
          <a:lstStyle/>
          <a:p>
            <a:pPr marL="342900" indent="-342900">
              <a:buFont typeface="+mj-lt"/>
              <a:buAutoNum type="arabicPeriod" startAt="4"/>
            </a:pPr>
            <a:r>
              <a:rPr lang="zh-TW" altLang="en-US" dirty="0" smtClean="0"/>
              <a:t>接下來簡單的說明</a:t>
            </a:r>
            <a:r>
              <a:rPr lang="en-US" altLang="zh-TW" dirty="0" smtClean="0"/>
              <a:t>NLTK</a:t>
            </a:r>
            <a:r>
              <a:rPr lang="zh-TW" altLang="en-US" dirty="0" smtClean="0"/>
              <a:t>中文處理工具的程式運作原理 </a:t>
            </a:r>
            <a:r>
              <a:rPr lang="en-US" altLang="zh-TW" dirty="0" smtClean="0"/>
              <a:t>:</a:t>
            </a:r>
            <a:r>
              <a:rPr lang="zh-TW" altLang="en-US" dirty="0" smtClean="0"/>
              <a:t> </a:t>
            </a:r>
            <a:r>
              <a:rPr lang="en-US" altLang="zh-TW" dirty="0" err="1" smtClean="0"/>
              <a:t>SyntaxCorpusReader_LACC</a:t>
            </a:r>
            <a:r>
              <a:rPr lang="zh-TW" altLang="en-US" dirty="0" smtClean="0"/>
              <a:t>這個</a:t>
            </a:r>
            <a:r>
              <a:rPr lang="en-US" altLang="zh-TW" dirty="0" smtClean="0"/>
              <a:t>class</a:t>
            </a:r>
            <a:r>
              <a:rPr lang="zh-TW" altLang="en-US" dirty="0" smtClean="0"/>
              <a:t>是我們繼承</a:t>
            </a:r>
            <a:r>
              <a:rPr lang="en-US" altLang="zh-TW" dirty="0" smtClean="0"/>
              <a:t>NLTK</a:t>
            </a:r>
            <a:r>
              <a:rPr lang="zh-TW" altLang="en-US" dirty="0" smtClean="0"/>
              <a:t>的</a:t>
            </a:r>
            <a:r>
              <a:rPr lang="en-US" altLang="zh-TW" dirty="0" err="1" smtClean="0"/>
              <a:t>SyntaxCorpusReader</a:t>
            </a:r>
            <a:r>
              <a:rPr lang="zh-TW" altLang="en-US" dirty="0" smtClean="0"/>
              <a:t>，任何讀檔</a:t>
            </a:r>
            <a:r>
              <a:rPr lang="zh-TW" altLang="en-US" dirty="0" smtClean="0">
                <a:latin typeface="新細明體"/>
                <a:ea typeface="新細明體"/>
              </a:rPr>
              <a:t>、搜尋</a:t>
            </a:r>
            <a:r>
              <a:rPr lang="zh-TW" altLang="en-US" dirty="0" smtClean="0">
                <a:latin typeface="新細明體"/>
              </a:rPr>
              <a:t>、物件回傳的方式都不變，只有斷詞的規則做調整以適用中研院中文分詞及平衡語料庫的文字檔</a:t>
            </a:r>
            <a:endParaRPr lang="zh-TW" altLang="en-US" dirty="0"/>
          </a:p>
        </p:txBody>
      </p:sp>
      <p:graphicFrame>
        <p:nvGraphicFramePr>
          <p:cNvPr id="8" name="資料庫圖表 7"/>
          <p:cNvGraphicFramePr/>
          <p:nvPr>
            <p:extLst>
              <p:ext uri="{D42A27DB-BD31-4B8C-83A1-F6EECF244321}">
                <p14:modId xmlns:p14="http://schemas.microsoft.com/office/powerpoint/2010/main" val="134980128"/>
              </p:ext>
            </p:extLst>
          </p:nvPr>
        </p:nvGraphicFramePr>
        <p:xfrm>
          <a:off x="467544" y="2348880"/>
          <a:ext cx="8136904"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498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NLTK</a:t>
            </a:r>
            <a:r>
              <a:rPr lang="zh-TW" altLang="en-US" dirty="0" smtClean="0"/>
              <a:t>的中文處理</a:t>
            </a: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6884442" cy="2790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p:cNvSpPr txBox="1"/>
          <p:nvPr/>
        </p:nvSpPr>
        <p:spPr>
          <a:xfrm>
            <a:off x="683568" y="1556792"/>
            <a:ext cx="7704856" cy="923330"/>
          </a:xfrm>
          <a:prstGeom prst="rect">
            <a:avLst/>
          </a:prstGeom>
          <a:noFill/>
        </p:spPr>
        <p:txBody>
          <a:bodyPr wrap="square" rtlCol="0">
            <a:spAutoFit/>
          </a:bodyPr>
          <a:lstStyle/>
          <a:p>
            <a:pPr marL="342900" indent="-342900">
              <a:buFont typeface="+mj-lt"/>
              <a:buAutoNum type="arabicPeriod" startAt="5"/>
            </a:pPr>
            <a:r>
              <a:rPr lang="zh-TW" altLang="en-US" dirty="0" smtClean="0"/>
              <a:t>我們定義一個</a:t>
            </a:r>
            <a:r>
              <a:rPr lang="en-US" altLang="zh-TW" dirty="0" err="1" smtClean="0"/>
              <a:t>LoadCC</a:t>
            </a:r>
            <a:r>
              <a:rPr lang="zh-TW" altLang="en-US" dirty="0" smtClean="0"/>
              <a:t>的函數來決定要載入哪種的語料庫以及根據載入的語料庫類型決定使用哪種函數，如果是沒有詞性標註的分詞語料庫就直接呼叫</a:t>
            </a:r>
            <a:r>
              <a:rPr lang="en-US" altLang="zh-TW" dirty="0" smtClean="0"/>
              <a:t>words</a:t>
            </a:r>
            <a:r>
              <a:rPr lang="zh-TW" altLang="en-US" dirty="0" smtClean="0"/>
              <a:t>函數，有標註的平衡語料庫就呼叫</a:t>
            </a:r>
            <a:r>
              <a:rPr lang="en-US" altLang="zh-TW" dirty="0" err="1" smtClean="0"/>
              <a:t>tagged_words</a:t>
            </a:r>
            <a:r>
              <a:rPr lang="zh-TW" altLang="en-US" dirty="0" smtClean="0"/>
              <a:t>函數</a:t>
            </a:r>
            <a:endParaRPr lang="zh-TW" altLang="en-US" dirty="0"/>
          </a:p>
        </p:txBody>
      </p:sp>
    </p:spTree>
    <p:extLst>
      <p:ext uri="{BB962C8B-B14F-4D97-AF65-F5344CB8AC3E}">
        <p14:creationId xmlns:p14="http://schemas.microsoft.com/office/powerpoint/2010/main" val="2754628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401</TotalTime>
  <Words>1052</Words>
  <Application>Microsoft Office PowerPoint</Application>
  <PresentationFormat>如螢幕大小 (4:3)</PresentationFormat>
  <Paragraphs>136</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夏至</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NLTK的中文處理</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NLTK的中文處理</dc:title>
  <dc:creator>skylock</dc:creator>
  <cp:lastModifiedBy>skylock</cp:lastModifiedBy>
  <cp:revision>45</cp:revision>
  <dcterms:created xsi:type="dcterms:W3CDTF">2011-12-16T03:08:19Z</dcterms:created>
  <dcterms:modified xsi:type="dcterms:W3CDTF">2011-12-16T09:50:13Z</dcterms:modified>
</cp:coreProperties>
</file>