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2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025-621C-084A-8113-1F639ABBF531}" type="datetimeFigureOut">
              <a:rPr lang="en-US" smtClean="0"/>
              <a:t>13/6/21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286D-A7CD-F342-BC57-ED424352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8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025-621C-084A-8113-1F639ABBF531}" type="datetimeFigureOut">
              <a:rPr lang="en-US" smtClean="0"/>
              <a:t>13/6/21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286D-A7CD-F342-BC57-ED424352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6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025-621C-084A-8113-1F639ABBF531}" type="datetimeFigureOut">
              <a:rPr lang="en-US" smtClean="0"/>
              <a:t>13/6/21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286D-A7CD-F342-BC57-ED424352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6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025-621C-084A-8113-1F639ABBF531}" type="datetimeFigureOut">
              <a:rPr lang="en-US" smtClean="0"/>
              <a:t>13/6/21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286D-A7CD-F342-BC57-ED424352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9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025-621C-084A-8113-1F639ABBF531}" type="datetimeFigureOut">
              <a:rPr lang="en-US" smtClean="0"/>
              <a:t>13/6/21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286D-A7CD-F342-BC57-ED424352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025-621C-084A-8113-1F639ABBF531}" type="datetimeFigureOut">
              <a:rPr lang="en-US" smtClean="0"/>
              <a:t>13/6/21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286D-A7CD-F342-BC57-ED424352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1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025-621C-084A-8113-1F639ABBF531}" type="datetimeFigureOut">
              <a:rPr lang="en-US" smtClean="0"/>
              <a:t>13/6/21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286D-A7CD-F342-BC57-ED424352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0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025-621C-084A-8113-1F639ABBF531}" type="datetimeFigureOut">
              <a:rPr lang="en-US" smtClean="0"/>
              <a:t>13/6/21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286D-A7CD-F342-BC57-ED424352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8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025-621C-084A-8113-1F639ABBF531}" type="datetimeFigureOut">
              <a:rPr lang="en-US" smtClean="0"/>
              <a:t>13/6/21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286D-A7CD-F342-BC57-ED424352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7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025-621C-084A-8113-1F639ABBF531}" type="datetimeFigureOut">
              <a:rPr lang="en-US" smtClean="0"/>
              <a:t>13/6/21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286D-A7CD-F342-BC57-ED424352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7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025-621C-084A-8113-1F639ABBF531}" type="datetimeFigureOut">
              <a:rPr lang="en-US" smtClean="0"/>
              <a:t>13/6/21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286D-A7CD-F342-BC57-ED424352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4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80025-621C-084A-8113-1F639ABBF531}" type="datetimeFigureOut">
              <a:rPr lang="en-US" smtClean="0"/>
              <a:t>13/6/21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6286D-A7CD-F342-BC57-ED424352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0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zemi.kasrl.org/2012/05/10/danseneura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Summary before summer vacation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8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RYMIX</a:t>
            </a:r>
          </a:p>
          <a:p>
            <a:endParaRPr lang="en-US" dirty="0"/>
          </a:p>
          <a:p>
            <a:r>
              <a:rPr lang="zh-TW" altLang="en-US" dirty="0" smtClean="0"/>
              <a:t>史院長、曹小姐、</a:t>
            </a:r>
            <a:r>
              <a:rPr lang="en-US" altLang="zh-TW" dirty="0" smtClean="0"/>
              <a:t>app</a:t>
            </a:r>
            <a:r>
              <a:rPr lang="zh-TW" altLang="en-US" smtClean="0"/>
              <a:t>創業實作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7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http://zemi.kasrl.org/2012/05/10/danseneurale/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http://</a:t>
            </a:r>
            <a:r>
              <a:rPr lang="en-US" dirty="0" err="1" smtClean="0"/>
              <a:t>www.youtube.com</a:t>
            </a:r>
            <a:r>
              <a:rPr lang="en-US" dirty="0" smtClean="0"/>
              <a:t>/</a:t>
            </a:r>
            <a:r>
              <a:rPr lang="en-US" dirty="0" err="1" smtClean="0"/>
              <a:t>watch?v</a:t>
            </a:r>
            <a:r>
              <a:rPr lang="en-US" dirty="0" smtClean="0"/>
              <a:t>=1iK3jnNkD8A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49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39</Words>
  <Application>Microsoft Macintosh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Summary before summer vacation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before summer vacation</dc:title>
  <dc:creator>長城 杜</dc:creator>
  <cp:lastModifiedBy>長城 杜</cp:lastModifiedBy>
  <cp:revision>1</cp:revision>
  <dcterms:created xsi:type="dcterms:W3CDTF">2013-06-20T16:43:49Z</dcterms:created>
  <dcterms:modified xsi:type="dcterms:W3CDTF">2013-06-20T16:48:04Z</dcterms:modified>
</cp:coreProperties>
</file>