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6" r:id="rId4"/>
    <p:sldId id="262" r:id="rId5"/>
    <p:sldId id="268" r:id="rId6"/>
    <p:sldId id="259" r:id="rId7"/>
    <p:sldId id="263" r:id="rId8"/>
    <p:sldId id="260" r:id="rId9"/>
    <p:sldId id="264" r:id="rId10"/>
    <p:sldId id="265" r:id="rId11"/>
    <p:sldId id="269" r:id="rId12"/>
    <p:sldId id="267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>
        <p:scale>
          <a:sx n="90" d="100"/>
          <a:sy n="90" d="100"/>
        </p:scale>
        <p:origin x="-1040" y="2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EFD9A2-A12B-4C42-84F0-0C39C44F2BB3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2B6AA0B4-A44F-4A7B-8EE1-E96B5C3C38AD}">
      <dgm:prSet phldrT="[文字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altLang="zh-TW" dirty="0" smtClean="0">
              <a:solidFill>
                <a:schemeClr val="tx1"/>
              </a:solidFill>
            </a:rPr>
            <a:t> Alpha Time coefficient</a:t>
          </a:r>
          <a:endParaRPr lang="zh-TW" altLang="en-US" dirty="0">
            <a:solidFill>
              <a:schemeClr val="tx1"/>
            </a:solidFill>
          </a:endParaRPr>
        </a:p>
      </dgm:t>
    </dgm:pt>
    <dgm:pt modelId="{4792A19B-2721-4C8B-8CC5-B05AA3A58EF5}" type="parTrans" cxnId="{2E0B7C72-8C4F-407F-948D-DB2E1A21668B}">
      <dgm:prSet/>
      <dgm:spPr/>
      <dgm:t>
        <a:bodyPr/>
        <a:lstStyle/>
        <a:p>
          <a:endParaRPr lang="zh-TW" altLang="en-US"/>
        </a:p>
      </dgm:t>
    </dgm:pt>
    <dgm:pt modelId="{44015018-C7E8-4B2E-B3FD-A529324F6DB1}" type="sibTrans" cxnId="{2E0B7C72-8C4F-407F-948D-DB2E1A21668B}">
      <dgm:prSet/>
      <dgm:spPr/>
      <dgm:t>
        <a:bodyPr/>
        <a:lstStyle/>
        <a:p>
          <a:endParaRPr lang="zh-TW" altLang="en-US"/>
        </a:p>
      </dgm:t>
    </dgm:pt>
    <dgm:pt modelId="{32ABC847-4632-488D-9B1F-13651F7A2311}">
      <dgm:prSet phldrT="[文字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altLang="zh-TW" dirty="0" smtClean="0">
              <a:solidFill>
                <a:schemeClr val="tx1"/>
              </a:solidFill>
            </a:rPr>
            <a:t>C1</a:t>
          </a:r>
          <a:endParaRPr lang="zh-TW" altLang="en-US" dirty="0">
            <a:solidFill>
              <a:schemeClr val="tx1"/>
            </a:solidFill>
          </a:endParaRPr>
        </a:p>
      </dgm:t>
    </dgm:pt>
    <dgm:pt modelId="{EDF1932B-5761-489D-B7CC-7639EF480838}" type="parTrans" cxnId="{9E4CA69A-2D06-45F6-9B79-3C61725DBF0B}">
      <dgm:prSet/>
      <dgm:spPr/>
      <dgm:t>
        <a:bodyPr/>
        <a:lstStyle/>
        <a:p>
          <a:endParaRPr lang="zh-TW" altLang="en-US"/>
        </a:p>
      </dgm:t>
    </dgm:pt>
    <dgm:pt modelId="{2063F7B0-82FC-47B0-82B4-C777EB265822}" type="sibTrans" cxnId="{9E4CA69A-2D06-45F6-9B79-3C61725DBF0B}">
      <dgm:prSet/>
      <dgm:spPr/>
      <dgm:t>
        <a:bodyPr/>
        <a:lstStyle/>
        <a:p>
          <a:endParaRPr lang="zh-TW" altLang="en-US"/>
        </a:p>
      </dgm:t>
    </dgm:pt>
    <dgm:pt modelId="{14F4D3BB-66DB-490F-AEDB-6BD573B1D443}">
      <dgm:prSet phldrT="[文字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altLang="zh-TW" dirty="0" smtClean="0">
              <a:solidFill>
                <a:schemeClr val="tx1"/>
              </a:solidFill>
            </a:rPr>
            <a:t>C2</a:t>
          </a:r>
          <a:endParaRPr lang="zh-TW" altLang="en-US" dirty="0">
            <a:solidFill>
              <a:schemeClr val="tx1"/>
            </a:solidFill>
          </a:endParaRPr>
        </a:p>
      </dgm:t>
    </dgm:pt>
    <dgm:pt modelId="{A8B432C3-E47C-490B-9014-DE5CE3A2162B}" type="parTrans" cxnId="{11547677-E55D-40B1-8A99-3BAF40CC23BB}">
      <dgm:prSet/>
      <dgm:spPr/>
      <dgm:t>
        <a:bodyPr/>
        <a:lstStyle/>
        <a:p>
          <a:endParaRPr lang="zh-TW" altLang="en-US"/>
        </a:p>
      </dgm:t>
    </dgm:pt>
    <dgm:pt modelId="{B90E4FFB-E5C6-47FD-927F-5CDF11EEE5D4}" type="sibTrans" cxnId="{11547677-E55D-40B1-8A99-3BAF40CC23BB}">
      <dgm:prSet/>
      <dgm:spPr/>
      <dgm:t>
        <a:bodyPr/>
        <a:lstStyle/>
        <a:p>
          <a:endParaRPr lang="zh-TW" altLang="en-US"/>
        </a:p>
      </dgm:t>
    </dgm:pt>
    <dgm:pt modelId="{4ED0EB20-6D6C-47D7-8C72-7992F40B3818}">
      <dgm:prSet phldrT="[文字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altLang="zh-TW" dirty="0" smtClean="0">
              <a:solidFill>
                <a:schemeClr val="tx1"/>
              </a:solidFill>
            </a:rPr>
            <a:t>C3</a:t>
          </a:r>
          <a:endParaRPr lang="zh-TW" altLang="en-US" dirty="0">
            <a:solidFill>
              <a:schemeClr val="tx1"/>
            </a:solidFill>
          </a:endParaRPr>
        </a:p>
      </dgm:t>
    </dgm:pt>
    <dgm:pt modelId="{25C9CA68-3BEE-4384-8041-FD69BAA1CAE9}" type="parTrans" cxnId="{911CDDEE-F776-42F8-81CE-4597F684B047}">
      <dgm:prSet/>
      <dgm:spPr/>
      <dgm:t>
        <a:bodyPr/>
        <a:lstStyle/>
        <a:p>
          <a:endParaRPr lang="zh-TW" altLang="en-US"/>
        </a:p>
      </dgm:t>
    </dgm:pt>
    <dgm:pt modelId="{0D6A2286-6D5E-410B-8776-AC7953B35B0F}" type="sibTrans" cxnId="{911CDDEE-F776-42F8-81CE-4597F684B047}">
      <dgm:prSet/>
      <dgm:spPr/>
      <dgm:t>
        <a:bodyPr/>
        <a:lstStyle/>
        <a:p>
          <a:endParaRPr lang="zh-TW" altLang="en-US"/>
        </a:p>
      </dgm:t>
    </dgm:pt>
    <dgm:pt modelId="{BE57CB55-52A9-49DD-A4E4-B7F06F94D5B4}">
      <dgm:prSet phldrT="[文字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altLang="zh-TW" dirty="0" smtClean="0">
              <a:solidFill>
                <a:schemeClr val="tx1"/>
              </a:solidFill>
            </a:rPr>
            <a:t>C4</a:t>
          </a:r>
          <a:endParaRPr lang="zh-TW" altLang="en-US" dirty="0">
            <a:solidFill>
              <a:schemeClr val="tx1"/>
            </a:solidFill>
          </a:endParaRPr>
        </a:p>
      </dgm:t>
    </dgm:pt>
    <dgm:pt modelId="{2853648F-1FC7-4ABA-8BFD-AA49C49EA399}" type="parTrans" cxnId="{90F14598-B49A-412F-9A8B-06255DA0DD1C}">
      <dgm:prSet/>
      <dgm:spPr/>
      <dgm:t>
        <a:bodyPr/>
        <a:lstStyle/>
        <a:p>
          <a:endParaRPr lang="zh-TW" altLang="en-US"/>
        </a:p>
      </dgm:t>
    </dgm:pt>
    <dgm:pt modelId="{43C9DF0A-3C81-4F5A-AB68-9CA26CC0E64A}" type="sibTrans" cxnId="{90F14598-B49A-412F-9A8B-06255DA0DD1C}">
      <dgm:prSet/>
      <dgm:spPr/>
      <dgm:t>
        <a:bodyPr/>
        <a:lstStyle/>
        <a:p>
          <a:endParaRPr lang="zh-TW" altLang="en-US"/>
        </a:p>
      </dgm:t>
    </dgm:pt>
    <dgm:pt modelId="{1CE7679C-864A-43B9-8E75-6D8DBC3B405B}">
      <dgm:prSet phldrT="[文字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altLang="zh-TW" dirty="0" smtClean="0">
              <a:solidFill>
                <a:schemeClr val="tx1"/>
              </a:solidFill>
            </a:rPr>
            <a:t>C5</a:t>
          </a:r>
          <a:endParaRPr lang="zh-TW" altLang="en-US" dirty="0">
            <a:solidFill>
              <a:schemeClr val="tx1"/>
            </a:solidFill>
          </a:endParaRPr>
        </a:p>
      </dgm:t>
    </dgm:pt>
    <dgm:pt modelId="{C3EFAA9E-19FF-479F-AA85-046395E40FFC}" type="parTrans" cxnId="{DC749DD6-5E69-4291-AF02-592D24A1F8B2}">
      <dgm:prSet/>
      <dgm:spPr/>
      <dgm:t>
        <a:bodyPr/>
        <a:lstStyle/>
        <a:p>
          <a:endParaRPr lang="zh-TW" altLang="en-US"/>
        </a:p>
      </dgm:t>
    </dgm:pt>
    <dgm:pt modelId="{D6673077-8119-4B92-94B3-21A0477249FC}" type="sibTrans" cxnId="{DC749DD6-5E69-4291-AF02-592D24A1F8B2}">
      <dgm:prSet/>
      <dgm:spPr/>
      <dgm:t>
        <a:bodyPr/>
        <a:lstStyle/>
        <a:p>
          <a:endParaRPr lang="zh-TW" altLang="en-US"/>
        </a:p>
      </dgm:t>
    </dgm:pt>
    <dgm:pt modelId="{87AB4BEB-9577-44D2-8D41-25852D91FBFD}" type="pres">
      <dgm:prSet presAssocID="{A8EFD9A2-A12B-4C42-84F0-0C39C44F2BB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1FFADFE4-125F-4905-A3DF-E13FC39F7816}" type="pres">
      <dgm:prSet presAssocID="{2B6AA0B4-A44F-4A7B-8EE1-E96B5C3C38AD}" presName="vertOne" presStyleCnt="0"/>
      <dgm:spPr/>
    </dgm:pt>
    <dgm:pt modelId="{D8579F61-5FA6-47E5-9B9A-25FAE1A86FD6}" type="pres">
      <dgm:prSet presAssocID="{2B6AA0B4-A44F-4A7B-8EE1-E96B5C3C38AD}" presName="txOne" presStyleLbl="node0" presStyleIdx="0" presStyleCnt="1" custScaleY="42518" custLinFactNeighborX="1478" custLinFactNeighborY="2077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075770D-154B-4947-A9EA-CF8293C6E89E}" type="pres">
      <dgm:prSet presAssocID="{2B6AA0B4-A44F-4A7B-8EE1-E96B5C3C38AD}" presName="parTransOne" presStyleCnt="0"/>
      <dgm:spPr/>
    </dgm:pt>
    <dgm:pt modelId="{05F23B1D-DDD3-47FB-80C2-FA8ED29B5999}" type="pres">
      <dgm:prSet presAssocID="{2B6AA0B4-A44F-4A7B-8EE1-E96B5C3C38AD}" presName="horzOne" presStyleCnt="0"/>
      <dgm:spPr/>
    </dgm:pt>
    <dgm:pt modelId="{03E3F55F-8CAD-4853-A9B0-64F96402F92F}" type="pres">
      <dgm:prSet presAssocID="{32ABC847-4632-488D-9B1F-13651F7A2311}" presName="vertTwo" presStyleCnt="0"/>
      <dgm:spPr/>
    </dgm:pt>
    <dgm:pt modelId="{6FC9D605-6290-470E-824C-C8045A9ADC8E}" type="pres">
      <dgm:prSet presAssocID="{32ABC847-4632-488D-9B1F-13651F7A2311}" presName="txTwo" presStyleLbl="node2" presStyleIdx="0" presStyleCnt="5" custFlipHor="1" custScaleX="35829" custLinFactNeighborY="-101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8E6E93E-0C82-4A87-9708-B26DA8CA363F}" type="pres">
      <dgm:prSet presAssocID="{32ABC847-4632-488D-9B1F-13651F7A2311}" presName="horzTwo" presStyleCnt="0"/>
      <dgm:spPr/>
    </dgm:pt>
    <dgm:pt modelId="{5ACAA590-8C1C-4D5A-864E-E46ACA34B6D3}" type="pres">
      <dgm:prSet presAssocID="{2063F7B0-82FC-47B0-82B4-C777EB265822}" presName="sibSpaceTwo" presStyleCnt="0"/>
      <dgm:spPr/>
    </dgm:pt>
    <dgm:pt modelId="{DDF6DBAD-2B50-48AC-88A3-FB2941BB7441}" type="pres">
      <dgm:prSet presAssocID="{14F4D3BB-66DB-490F-AEDB-6BD573B1D443}" presName="vertTwo" presStyleCnt="0"/>
      <dgm:spPr/>
    </dgm:pt>
    <dgm:pt modelId="{09A5059E-6934-48A3-8BCD-404E5FDBCEA0}" type="pres">
      <dgm:prSet presAssocID="{14F4D3BB-66DB-490F-AEDB-6BD573B1D443}" presName="txTwo" presStyleLbl="node2" presStyleIdx="1" presStyleCnt="5" custFlipHor="1" custScaleX="35829" custLinFactNeighborY="-101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BEA8CEE-5ED1-4199-8CBD-2AFF34CA7EAE}" type="pres">
      <dgm:prSet presAssocID="{14F4D3BB-66DB-490F-AEDB-6BD573B1D443}" presName="horzTwo" presStyleCnt="0"/>
      <dgm:spPr/>
    </dgm:pt>
    <dgm:pt modelId="{ACBA064B-4322-4AD7-9B39-59730581F5CE}" type="pres">
      <dgm:prSet presAssocID="{B90E4FFB-E5C6-47FD-927F-5CDF11EEE5D4}" presName="sibSpaceTwo" presStyleCnt="0"/>
      <dgm:spPr/>
    </dgm:pt>
    <dgm:pt modelId="{06293364-332A-4B98-86C8-54B2F88CD7F1}" type="pres">
      <dgm:prSet presAssocID="{4ED0EB20-6D6C-47D7-8C72-7992F40B3818}" presName="vertTwo" presStyleCnt="0"/>
      <dgm:spPr/>
    </dgm:pt>
    <dgm:pt modelId="{BA0AE4DC-907C-4E22-9561-1275CADC623D}" type="pres">
      <dgm:prSet presAssocID="{4ED0EB20-6D6C-47D7-8C72-7992F40B3818}" presName="txTwo" presStyleLbl="node2" presStyleIdx="2" presStyleCnt="5" custFlipHor="1" custScaleX="35829" custLinFactNeighborY="-101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93F09AC-6A06-45DB-8C83-1516C7F4F48B}" type="pres">
      <dgm:prSet presAssocID="{4ED0EB20-6D6C-47D7-8C72-7992F40B3818}" presName="horzTwo" presStyleCnt="0"/>
      <dgm:spPr/>
    </dgm:pt>
    <dgm:pt modelId="{DEBB960B-0084-4775-9708-6EC6A2005CBF}" type="pres">
      <dgm:prSet presAssocID="{0D6A2286-6D5E-410B-8776-AC7953B35B0F}" presName="sibSpaceTwo" presStyleCnt="0"/>
      <dgm:spPr/>
    </dgm:pt>
    <dgm:pt modelId="{B784A218-7162-4956-87FC-D4843BECDBD5}" type="pres">
      <dgm:prSet presAssocID="{BE57CB55-52A9-49DD-A4E4-B7F06F94D5B4}" presName="vertTwo" presStyleCnt="0"/>
      <dgm:spPr/>
    </dgm:pt>
    <dgm:pt modelId="{7CD70CB9-EAB6-489A-91D0-C48C7EAC2AD8}" type="pres">
      <dgm:prSet presAssocID="{BE57CB55-52A9-49DD-A4E4-B7F06F94D5B4}" presName="txTwo" presStyleLbl="node2" presStyleIdx="3" presStyleCnt="5" custFlipHor="1" custScaleX="3582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FD5C51D-075B-4EE1-A0DC-F2B812734A35}" type="pres">
      <dgm:prSet presAssocID="{BE57CB55-52A9-49DD-A4E4-B7F06F94D5B4}" presName="horzTwo" presStyleCnt="0"/>
      <dgm:spPr/>
    </dgm:pt>
    <dgm:pt modelId="{8306619F-0ED9-415F-BD32-CCE90D997EA3}" type="pres">
      <dgm:prSet presAssocID="{43C9DF0A-3C81-4F5A-AB68-9CA26CC0E64A}" presName="sibSpaceTwo" presStyleCnt="0"/>
      <dgm:spPr/>
    </dgm:pt>
    <dgm:pt modelId="{19BD62DC-D392-4773-BC5A-71F68B833DBD}" type="pres">
      <dgm:prSet presAssocID="{1CE7679C-864A-43B9-8E75-6D8DBC3B405B}" presName="vertTwo" presStyleCnt="0"/>
      <dgm:spPr/>
    </dgm:pt>
    <dgm:pt modelId="{5733BD71-B458-43F1-891E-CAE552960820}" type="pres">
      <dgm:prSet presAssocID="{1CE7679C-864A-43B9-8E75-6D8DBC3B405B}" presName="txTwo" presStyleLbl="node2" presStyleIdx="4" presStyleCnt="5" custFlipHor="1" custScaleX="3582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191956C-044F-4892-A1DE-BAE08E115883}" type="pres">
      <dgm:prSet presAssocID="{1CE7679C-864A-43B9-8E75-6D8DBC3B405B}" presName="horzTwo" presStyleCnt="0"/>
      <dgm:spPr/>
    </dgm:pt>
  </dgm:ptLst>
  <dgm:cxnLst>
    <dgm:cxn modelId="{78A34ECF-4920-4496-845C-269E7D1CD2E4}" type="presOf" srcId="{BE57CB55-52A9-49DD-A4E4-B7F06F94D5B4}" destId="{7CD70CB9-EAB6-489A-91D0-C48C7EAC2AD8}" srcOrd="0" destOrd="0" presId="urn:microsoft.com/office/officeart/2005/8/layout/hierarchy4"/>
    <dgm:cxn modelId="{FB48257C-CE3D-4A8A-AD42-5FE1D78A01D0}" type="presOf" srcId="{A8EFD9A2-A12B-4C42-84F0-0C39C44F2BB3}" destId="{87AB4BEB-9577-44D2-8D41-25852D91FBFD}" srcOrd="0" destOrd="0" presId="urn:microsoft.com/office/officeart/2005/8/layout/hierarchy4"/>
    <dgm:cxn modelId="{9F9CBA54-B7E0-43F6-8F0F-BD2A6ADECCAC}" type="presOf" srcId="{2B6AA0B4-A44F-4A7B-8EE1-E96B5C3C38AD}" destId="{D8579F61-5FA6-47E5-9B9A-25FAE1A86FD6}" srcOrd="0" destOrd="0" presId="urn:microsoft.com/office/officeart/2005/8/layout/hierarchy4"/>
    <dgm:cxn modelId="{2E0B7C72-8C4F-407F-948D-DB2E1A21668B}" srcId="{A8EFD9A2-A12B-4C42-84F0-0C39C44F2BB3}" destId="{2B6AA0B4-A44F-4A7B-8EE1-E96B5C3C38AD}" srcOrd="0" destOrd="0" parTransId="{4792A19B-2721-4C8B-8CC5-B05AA3A58EF5}" sibTransId="{44015018-C7E8-4B2E-B3FD-A529324F6DB1}"/>
    <dgm:cxn modelId="{DB2C93D5-9C07-417B-97A4-2332A0541435}" type="presOf" srcId="{32ABC847-4632-488D-9B1F-13651F7A2311}" destId="{6FC9D605-6290-470E-824C-C8045A9ADC8E}" srcOrd="0" destOrd="0" presId="urn:microsoft.com/office/officeart/2005/8/layout/hierarchy4"/>
    <dgm:cxn modelId="{F107FC3C-3727-4FAE-BA52-80ED8BCD7511}" type="presOf" srcId="{4ED0EB20-6D6C-47D7-8C72-7992F40B3818}" destId="{BA0AE4DC-907C-4E22-9561-1275CADC623D}" srcOrd="0" destOrd="0" presId="urn:microsoft.com/office/officeart/2005/8/layout/hierarchy4"/>
    <dgm:cxn modelId="{DC749DD6-5E69-4291-AF02-592D24A1F8B2}" srcId="{2B6AA0B4-A44F-4A7B-8EE1-E96B5C3C38AD}" destId="{1CE7679C-864A-43B9-8E75-6D8DBC3B405B}" srcOrd="4" destOrd="0" parTransId="{C3EFAA9E-19FF-479F-AA85-046395E40FFC}" sibTransId="{D6673077-8119-4B92-94B3-21A0477249FC}"/>
    <dgm:cxn modelId="{A6F73EE5-07F5-46CD-81A8-667B69CAE392}" type="presOf" srcId="{1CE7679C-864A-43B9-8E75-6D8DBC3B405B}" destId="{5733BD71-B458-43F1-891E-CAE552960820}" srcOrd="0" destOrd="0" presId="urn:microsoft.com/office/officeart/2005/8/layout/hierarchy4"/>
    <dgm:cxn modelId="{9E4CA69A-2D06-45F6-9B79-3C61725DBF0B}" srcId="{2B6AA0B4-A44F-4A7B-8EE1-E96B5C3C38AD}" destId="{32ABC847-4632-488D-9B1F-13651F7A2311}" srcOrd="0" destOrd="0" parTransId="{EDF1932B-5761-489D-B7CC-7639EF480838}" sibTransId="{2063F7B0-82FC-47B0-82B4-C777EB265822}"/>
    <dgm:cxn modelId="{5C3E7337-EDBA-41C8-8160-4FC2F17B3A70}" type="presOf" srcId="{14F4D3BB-66DB-490F-AEDB-6BD573B1D443}" destId="{09A5059E-6934-48A3-8BCD-404E5FDBCEA0}" srcOrd="0" destOrd="0" presId="urn:microsoft.com/office/officeart/2005/8/layout/hierarchy4"/>
    <dgm:cxn modelId="{911CDDEE-F776-42F8-81CE-4597F684B047}" srcId="{2B6AA0B4-A44F-4A7B-8EE1-E96B5C3C38AD}" destId="{4ED0EB20-6D6C-47D7-8C72-7992F40B3818}" srcOrd="2" destOrd="0" parTransId="{25C9CA68-3BEE-4384-8041-FD69BAA1CAE9}" sibTransId="{0D6A2286-6D5E-410B-8776-AC7953B35B0F}"/>
    <dgm:cxn modelId="{11547677-E55D-40B1-8A99-3BAF40CC23BB}" srcId="{2B6AA0B4-A44F-4A7B-8EE1-E96B5C3C38AD}" destId="{14F4D3BB-66DB-490F-AEDB-6BD573B1D443}" srcOrd="1" destOrd="0" parTransId="{A8B432C3-E47C-490B-9014-DE5CE3A2162B}" sibTransId="{B90E4FFB-E5C6-47FD-927F-5CDF11EEE5D4}"/>
    <dgm:cxn modelId="{90F14598-B49A-412F-9A8B-06255DA0DD1C}" srcId="{2B6AA0B4-A44F-4A7B-8EE1-E96B5C3C38AD}" destId="{BE57CB55-52A9-49DD-A4E4-B7F06F94D5B4}" srcOrd="3" destOrd="0" parTransId="{2853648F-1FC7-4ABA-8BFD-AA49C49EA399}" sibTransId="{43C9DF0A-3C81-4F5A-AB68-9CA26CC0E64A}"/>
    <dgm:cxn modelId="{E89DFEFE-565D-46AA-89E4-DECCD3F6B6E7}" type="presParOf" srcId="{87AB4BEB-9577-44D2-8D41-25852D91FBFD}" destId="{1FFADFE4-125F-4905-A3DF-E13FC39F7816}" srcOrd="0" destOrd="0" presId="urn:microsoft.com/office/officeart/2005/8/layout/hierarchy4"/>
    <dgm:cxn modelId="{811ABFC4-A0B8-4710-8DA6-F2D977978EB0}" type="presParOf" srcId="{1FFADFE4-125F-4905-A3DF-E13FC39F7816}" destId="{D8579F61-5FA6-47E5-9B9A-25FAE1A86FD6}" srcOrd="0" destOrd="0" presId="urn:microsoft.com/office/officeart/2005/8/layout/hierarchy4"/>
    <dgm:cxn modelId="{D0EC1174-3F78-497B-B07F-CA9FAA3BB746}" type="presParOf" srcId="{1FFADFE4-125F-4905-A3DF-E13FC39F7816}" destId="{7075770D-154B-4947-A9EA-CF8293C6E89E}" srcOrd="1" destOrd="0" presId="urn:microsoft.com/office/officeart/2005/8/layout/hierarchy4"/>
    <dgm:cxn modelId="{9A791CEC-96D2-4D6F-B682-C129CA0495B6}" type="presParOf" srcId="{1FFADFE4-125F-4905-A3DF-E13FC39F7816}" destId="{05F23B1D-DDD3-47FB-80C2-FA8ED29B5999}" srcOrd="2" destOrd="0" presId="urn:microsoft.com/office/officeart/2005/8/layout/hierarchy4"/>
    <dgm:cxn modelId="{F5968C49-8CB7-4F03-B0FF-FA9C67254F08}" type="presParOf" srcId="{05F23B1D-DDD3-47FB-80C2-FA8ED29B5999}" destId="{03E3F55F-8CAD-4853-A9B0-64F96402F92F}" srcOrd="0" destOrd="0" presId="urn:microsoft.com/office/officeart/2005/8/layout/hierarchy4"/>
    <dgm:cxn modelId="{79962E88-66B0-457C-9B67-124CE072CAD2}" type="presParOf" srcId="{03E3F55F-8CAD-4853-A9B0-64F96402F92F}" destId="{6FC9D605-6290-470E-824C-C8045A9ADC8E}" srcOrd="0" destOrd="0" presId="urn:microsoft.com/office/officeart/2005/8/layout/hierarchy4"/>
    <dgm:cxn modelId="{E4BFE79F-815C-4052-A5B8-68B864B55076}" type="presParOf" srcId="{03E3F55F-8CAD-4853-A9B0-64F96402F92F}" destId="{48E6E93E-0C82-4A87-9708-B26DA8CA363F}" srcOrd="1" destOrd="0" presId="urn:microsoft.com/office/officeart/2005/8/layout/hierarchy4"/>
    <dgm:cxn modelId="{D2D3857D-DE31-4580-832C-A8C28C5A82F6}" type="presParOf" srcId="{05F23B1D-DDD3-47FB-80C2-FA8ED29B5999}" destId="{5ACAA590-8C1C-4D5A-864E-E46ACA34B6D3}" srcOrd="1" destOrd="0" presId="urn:microsoft.com/office/officeart/2005/8/layout/hierarchy4"/>
    <dgm:cxn modelId="{91679087-9219-4591-892A-AA5FBD931F63}" type="presParOf" srcId="{05F23B1D-DDD3-47FB-80C2-FA8ED29B5999}" destId="{DDF6DBAD-2B50-48AC-88A3-FB2941BB7441}" srcOrd="2" destOrd="0" presId="urn:microsoft.com/office/officeart/2005/8/layout/hierarchy4"/>
    <dgm:cxn modelId="{E53834C6-FBB9-4247-A76F-63E64EB37914}" type="presParOf" srcId="{DDF6DBAD-2B50-48AC-88A3-FB2941BB7441}" destId="{09A5059E-6934-48A3-8BCD-404E5FDBCEA0}" srcOrd="0" destOrd="0" presId="urn:microsoft.com/office/officeart/2005/8/layout/hierarchy4"/>
    <dgm:cxn modelId="{B4F9AB01-F9E3-47B3-9741-3A5CF543A8D9}" type="presParOf" srcId="{DDF6DBAD-2B50-48AC-88A3-FB2941BB7441}" destId="{0BEA8CEE-5ED1-4199-8CBD-2AFF34CA7EAE}" srcOrd="1" destOrd="0" presId="urn:microsoft.com/office/officeart/2005/8/layout/hierarchy4"/>
    <dgm:cxn modelId="{C50453CF-5B22-4B09-A063-B062B2F8B383}" type="presParOf" srcId="{05F23B1D-DDD3-47FB-80C2-FA8ED29B5999}" destId="{ACBA064B-4322-4AD7-9B39-59730581F5CE}" srcOrd="3" destOrd="0" presId="urn:microsoft.com/office/officeart/2005/8/layout/hierarchy4"/>
    <dgm:cxn modelId="{43894AF2-0307-43C6-AA53-0EA597DE42CF}" type="presParOf" srcId="{05F23B1D-DDD3-47FB-80C2-FA8ED29B5999}" destId="{06293364-332A-4B98-86C8-54B2F88CD7F1}" srcOrd="4" destOrd="0" presId="urn:microsoft.com/office/officeart/2005/8/layout/hierarchy4"/>
    <dgm:cxn modelId="{90A8091D-B760-4D02-8146-52573AF8F027}" type="presParOf" srcId="{06293364-332A-4B98-86C8-54B2F88CD7F1}" destId="{BA0AE4DC-907C-4E22-9561-1275CADC623D}" srcOrd="0" destOrd="0" presId="urn:microsoft.com/office/officeart/2005/8/layout/hierarchy4"/>
    <dgm:cxn modelId="{9C2FBAC3-24E2-465B-BBAA-2070F3AEB06D}" type="presParOf" srcId="{06293364-332A-4B98-86C8-54B2F88CD7F1}" destId="{593F09AC-6A06-45DB-8C83-1516C7F4F48B}" srcOrd="1" destOrd="0" presId="urn:microsoft.com/office/officeart/2005/8/layout/hierarchy4"/>
    <dgm:cxn modelId="{4013A46E-F0AA-43B2-9EA8-B61B50DCC2C8}" type="presParOf" srcId="{05F23B1D-DDD3-47FB-80C2-FA8ED29B5999}" destId="{DEBB960B-0084-4775-9708-6EC6A2005CBF}" srcOrd="5" destOrd="0" presId="urn:microsoft.com/office/officeart/2005/8/layout/hierarchy4"/>
    <dgm:cxn modelId="{4EB47E33-7508-4D53-973F-3286BBF9381C}" type="presParOf" srcId="{05F23B1D-DDD3-47FB-80C2-FA8ED29B5999}" destId="{B784A218-7162-4956-87FC-D4843BECDBD5}" srcOrd="6" destOrd="0" presId="urn:microsoft.com/office/officeart/2005/8/layout/hierarchy4"/>
    <dgm:cxn modelId="{A8C042AB-9BD1-431F-A82C-D9D6E830E0C0}" type="presParOf" srcId="{B784A218-7162-4956-87FC-D4843BECDBD5}" destId="{7CD70CB9-EAB6-489A-91D0-C48C7EAC2AD8}" srcOrd="0" destOrd="0" presId="urn:microsoft.com/office/officeart/2005/8/layout/hierarchy4"/>
    <dgm:cxn modelId="{F626A8E0-36C3-4197-BE33-C6672663697A}" type="presParOf" srcId="{B784A218-7162-4956-87FC-D4843BECDBD5}" destId="{6FD5C51D-075B-4EE1-A0DC-F2B812734A35}" srcOrd="1" destOrd="0" presId="urn:microsoft.com/office/officeart/2005/8/layout/hierarchy4"/>
    <dgm:cxn modelId="{3F30D6B4-F064-4434-9BE4-BBC245DB4BA9}" type="presParOf" srcId="{05F23B1D-DDD3-47FB-80C2-FA8ED29B5999}" destId="{8306619F-0ED9-415F-BD32-CCE90D997EA3}" srcOrd="7" destOrd="0" presId="urn:microsoft.com/office/officeart/2005/8/layout/hierarchy4"/>
    <dgm:cxn modelId="{D49B67EC-7A6E-47AF-BBFC-850F47E9731B}" type="presParOf" srcId="{05F23B1D-DDD3-47FB-80C2-FA8ED29B5999}" destId="{19BD62DC-D392-4773-BC5A-71F68B833DBD}" srcOrd="8" destOrd="0" presId="urn:microsoft.com/office/officeart/2005/8/layout/hierarchy4"/>
    <dgm:cxn modelId="{BB2ED80B-2E51-41EB-A6AB-45BA7845E44C}" type="presParOf" srcId="{19BD62DC-D392-4773-BC5A-71F68B833DBD}" destId="{5733BD71-B458-43F1-891E-CAE552960820}" srcOrd="0" destOrd="0" presId="urn:microsoft.com/office/officeart/2005/8/layout/hierarchy4"/>
    <dgm:cxn modelId="{699B95A4-C7F3-4D9C-8628-8CD0C053185F}" type="presParOf" srcId="{19BD62DC-D392-4773-BC5A-71F68B833DBD}" destId="{3191956C-044F-4892-A1DE-BAE08E115883}" srcOrd="1" destOrd="0" presId="urn:microsoft.com/office/officeart/2005/8/layout/hierarchy4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EFD9A2-A12B-4C42-84F0-0C39C44F2BB3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2B6AA0B4-A44F-4A7B-8EE1-E96B5C3C38AD}">
      <dgm:prSet phldrT="[文字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altLang="zh-TW" dirty="0" smtClean="0">
              <a:solidFill>
                <a:schemeClr val="tx1"/>
              </a:solidFill>
            </a:rPr>
            <a:t>Beta Time coefficient</a:t>
          </a:r>
          <a:endParaRPr lang="zh-TW" altLang="en-US" dirty="0">
            <a:solidFill>
              <a:schemeClr val="tx1"/>
            </a:solidFill>
          </a:endParaRPr>
        </a:p>
      </dgm:t>
    </dgm:pt>
    <dgm:pt modelId="{4792A19B-2721-4C8B-8CC5-B05AA3A58EF5}" type="parTrans" cxnId="{2E0B7C72-8C4F-407F-948D-DB2E1A21668B}">
      <dgm:prSet/>
      <dgm:spPr/>
      <dgm:t>
        <a:bodyPr/>
        <a:lstStyle/>
        <a:p>
          <a:endParaRPr lang="zh-TW" altLang="en-US"/>
        </a:p>
      </dgm:t>
    </dgm:pt>
    <dgm:pt modelId="{44015018-C7E8-4B2E-B3FD-A529324F6DB1}" type="sibTrans" cxnId="{2E0B7C72-8C4F-407F-948D-DB2E1A21668B}">
      <dgm:prSet/>
      <dgm:spPr/>
      <dgm:t>
        <a:bodyPr/>
        <a:lstStyle/>
        <a:p>
          <a:endParaRPr lang="zh-TW" altLang="en-US"/>
        </a:p>
      </dgm:t>
    </dgm:pt>
    <dgm:pt modelId="{32ABC847-4632-488D-9B1F-13651F7A2311}">
      <dgm:prSet phldrT="[文字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altLang="zh-TW" dirty="0" smtClean="0">
              <a:solidFill>
                <a:schemeClr val="tx1"/>
              </a:solidFill>
            </a:rPr>
            <a:t>C1</a:t>
          </a:r>
          <a:endParaRPr lang="zh-TW" altLang="en-US" dirty="0">
            <a:solidFill>
              <a:schemeClr val="tx1"/>
            </a:solidFill>
          </a:endParaRPr>
        </a:p>
      </dgm:t>
    </dgm:pt>
    <dgm:pt modelId="{EDF1932B-5761-489D-B7CC-7639EF480838}" type="parTrans" cxnId="{9E4CA69A-2D06-45F6-9B79-3C61725DBF0B}">
      <dgm:prSet/>
      <dgm:spPr/>
      <dgm:t>
        <a:bodyPr/>
        <a:lstStyle/>
        <a:p>
          <a:endParaRPr lang="zh-TW" altLang="en-US"/>
        </a:p>
      </dgm:t>
    </dgm:pt>
    <dgm:pt modelId="{2063F7B0-82FC-47B0-82B4-C777EB265822}" type="sibTrans" cxnId="{9E4CA69A-2D06-45F6-9B79-3C61725DBF0B}">
      <dgm:prSet/>
      <dgm:spPr/>
      <dgm:t>
        <a:bodyPr/>
        <a:lstStyle/>
        <a:p>
          <a:endParaRPr lang="zh-TW" altLang="en-US"/>
        </a:p>
      </dgm:t>
    </dgm:pt>
    <dgm:pt modelId="{14F4D3BB-66DB-490F-AEDB-6BD573B1D443}">
      <dgm:prSet phldrT="[文字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altLang="zh-TW" dirty="0" smtClean="0">
              <a:solidFill>
                <a:schemeClr val="tx1"/>
              </a:solidFill>
            </a:rPr>
            <a:t>C2</a:t>
          </a:r>
          <a:endParaRPr lang="zh-TW" altLang="en-US" dirty="0">
            <a:solidFill>
              <a:schemeClr val="tx1"/>
            </a:solidFill>
          </a:endParaRPr>
        </a:p>
      </dgm:t>
    </dgm:pt>
    <dgm:pt modelId="{A8B432C3-E47C-490B-9014-DE5CE3A2162B}" type="parTrans" cxnId="{11547677-E55D-40B1-8A99-3BAF40CC23BB}">
      <dgm:prSet/>
      <dgm:spPr/>
      <dgm:t>
        <a:bodyPr/>
        <a:lstStyle/>
        <a:p>
          <a:endParaRPr lang="zh-TW" altLang="en-US"/>
        </a:p>
      </dgm:t>
    </dgm:pt>
    <dgm:pt modelId="{B90E4FFB-E5C6-47FD-927F-5CDF11EEE5D4}" type="sibTrans" cxnId="{11547677-E55D-40B1-8A99-3BAF40CC23BB}">
      <dgm:prSet/>
      <dgm:spPr/>
      <dgm:t>
        <a:bodyPr/>
        <a:lstStyle/>
        <a:p>
          <a:endParaRPr lang="zh-TW" altLang="en-US"/>
        </a:p>
      </dgm:t>
    </dgm:pt>
    <dgm:pt modelId="{4ED0EB20-6D6C-47D7-8C72-7992F40B3818}">
      <dgm:prSet phldrT="[文字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altLang="zh-TW" dirty="0" smtClean="0">
              <a:solidFill>
                <a:schemeClr val="tx1"/>
              </a:solidFill>
            </a:rPr>
            <a:t>C3</a:t>
          </a:r>
          <a:endParaRPr lang="zh-TW" altLang="en-US" dirty="0">
            <a:solidFill>
              <a:schemeClr val="tx1"/>
            </a:solidFill>
          </a:endParaRPr>
        </a:p>
      </dgm:t>
    </dgm:pt>
    <dgm:pt modelId="{25C9CA68-3BEE-4384-8041-FD69BAA1CAE9}" type="parTrans" cxnId="{911CDDEE-F776-42F8-81CE-4597F684B047}">
      <dgm:prSet/>
      <dgm:spPr/>
      <dgm:t>
        <a:bodyPr/>
        <a:lstStyle/>
        <a:p>
          <a:endParaRPr lang="zh-TW" altLang="en-US"/>
        </a:p>
      </dgm:t>
    </dgm:pt>
    <dgm:pt modelId="{0D6A2286-6D5E-410B-8776-AC7953B35B0F}" type="sibTrans" cxnId="{911CDDEE-F776-42F8-81CE-4597F684B047}">
      <dgm:prSet/>
      <dgm:spPr/>
      <dgm:t>
        <a:bodyPr/>
        <a:lstStyle/>
        <a:p>
          <a:endParaRPr lang="zh-TW" altLang="en-US"/>
        </a:p>
      </dgm:t>
    </dgm:pt>
    <dgm:pt modelId="{BE57CB55-52A9-49DD-A4E4-B7F06F94D5B4}">
      <dgm:prSet phldrT="[文字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altLang="zh-TW" dirty="0" smtClean="0">
              <a:solidFill>
                <a:schemeClr val="tx1"/>
              </a:solidFill>
            </a:rPr>
            <a:t>C4</a:t>
          </a:r>
          <a:endParaRPr lang="zh-TW" altLang="en-US" dirty="0">
            <a:solidFill>
              <a:schemeClr val="tx1"/>
            </a:solidFill>
          </a:endParaRPr>
        </a:p>
      </dgm:t>
    </dgm:pt>
    <dgm:pt modelId="{2853648F-1FC7-4ABA-8BFD-AA49C49EA399}" type="parTrans" cxnId="{90F14598-B49A-412F-9A8B-06255DA0DD1C}">
      <dgm:prSet/>
      <dgm:spPr/>
      <dgm:t>
        <a:bodyPr/>
        <a:lstStyle/>
        <a:p>
          <a:endParaRPr lang="zh-TW" altLang="en-US"/>
        </a:p>
      </dgm:t>
    </dgm:pt>
    <dgm:pt modelId="{43C9DF0A-3C81-4F5A-AB68-9CA26CC0E64A}" type="sibTrans" cxnId="{90F14598-B49A-412F-9A8B-06255DA0DD1C}">
      <dgm:prSet/>
      <dgm:spPr/>
      <dgm:t>
        <a:bodyPr/>
        <a:lstStyle/>
        <a:p>
          <a:endParaRPr lang="zh-TW" altLang="en-US"/>
        </a:p>
      </dgm:t>
    </dgm:pt>
    <dgm:pt modelId="{1CE7679C-864A-43B9-8E75-6D8DBC3B405B}">
      <dgm:prSet phldrT="[文字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altLang="zh-TW" dirty="0" smtClean="0">
              <a:solidFill>
                <a:schemeClr val="tx1"/>
              </a:solidFill>
            </a:rPr>
            <a:t>C5</a:t>
          </a:r>
          <a:endParaRPr lang="zh-TW" altLang="en-US" dirty="0">
            <a:solidFill>
              <a:schemeClr val="tx1"/>
            </a:solidFill>
          </a:endParaRPr>
        </a:p>
      </dgm:t>
    </dgm:pt>
    <dgm:pt modelId="{C3EFAA9E-19FF-479F-AA85-046395E40FFC}" type="parTrans" cxnId="{DC749DD6-5E69-4291-AF02-592D24A1F8B2}">
      <dgm:prSet/>
      <dgm:spPr/>
      <dgm:t>
        <a:bodyPr/>
        <a:lstStyle/>
        <a:p>
          <a:endParaRPr lang="zh-TW" altLang="en-US"/>
        </a:p>
      </dgm:t>
    </dgm:pt>
    <dgm:pt modelId="{D6673077-8119-4B92-94B3-21A0477249FC}" type="sibTrans" cxnId="{DC749DD6-5E69-4291-AF02-592D24A1F8B2}">
      <dgm:prSet/>
      <dgm:spPr/>
      <dgm:t>
        <a:bodyPr/>
        <a:lstStyle/>
        <a:p>
          <a:endParaRPr lang="zh-TW" altLang="en-US"/>
        </a:p>
      </dgm:t>
    </dgm:pt>
    <dgm:pt modelId="{87AB4BEB-9577-44D2-8D41-25852D91FBFD}" type="pres">
      <dgm:prSet presAssocID="{A8EFD9A2-A12B-4C42-84F0-0C39C44F2BB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1FFADFE4-125F-4905-A3DF-E13FC39F7816}" type="pres">
      <dgm:prSet presAssocID="{2B6AA0B4-A44F-4A7B-8EE1-E96B5C3C38AD}" presName="vertOne" presStyleCnt="0"/>
      <dgm:spPr/>
    </dgm:pt>
    <dgm:pt modelId="{D8579F61-5FA6-47E5-9B9A-25FAE1A86FD6}" type="pres">
      <dgm:prSet presAssocID="{2B6AA0B4-A44F-4A7B-8EE1-E96B5C3C38AD}" presName="txOne" presStyleLbl="node0" presStyleIdx="0" presStyleCnt="1" custScaleY="42518" custLinFactNeighborX="1478" custLinFactNeighborY="2077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075770D-154B-4947-A9EA-CF8293C6E89E}" type="pres">
      <dgm:prSet presAssocID="{2B6AA0B4-A44F-4A7B-8EE1-E96B5C3C38AD}" presName="parTransOne" presStyleCnt="0"/>
      <dgm:spPr/>
    </dgm:pt>
    <dgm:pt modelId="{05F23B1D-DDD3-47FB-80C2-FA8ED29B5999}" type="pres">
      <dgm:prSet presAssocID="{2B6AA0B4-A44F-4A7B-8EE1-E96B5C3C38AD}" presName="horzOne" presStyleCnt="0"/>
      <dgm:spPr/>
    </dgm:pt>
    <dgm:pt modelId="{03E3F55F-8CAD-4853-A9B0-64F96402F92F}" type="pres">
      <dgm:prSet presAssocID="{32ABC847-4632-488D-9B1F-13651F7A2311}" presName="vertTwo" presStyleCnt="0"/>
      <dgm:spPr/>
    </dgm:pt>
    <dgm:pt modelId="{6FC9D605-6290-470E-824C-C8045A9ADC8E}" type="pres">
      <dgm:prSet presAssocID="{32ABC847-4632-488D-9B1F-13651F7A2311}" presName="txTwo" presStyleLbl="node2" presStyleIdx="0" presStyleCnt="5" custFlipHor="1" custScaleX="3582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8E6E93E-0C82-4A87-9708-B26DA8CA363F}" type="pres">
      <dgm:prSet presAssocID="{32ABC847-4632-488D-9B1F-13651F7A2311}" presName="horzTwo" presStyleCnt="0"/>
      <dgm:spPr/>
    </dgm:pt>
    <dgm:pt modelId="{5ACAA590-8C1C-4D5A-864E-E46ACA34B6D3}" type="pres">
      <dgm:prSet presAssocID="{2063F7B0-82FC-47B0-82B4-C777EB265822}" presName="sibSpaceTwo" presStyleCnt="0"/>
      <dgm:spPr/>
    </dgm:pt>
    <dgm:pt modelId="{DDF6DBAD-2B50-48AC-88A3-FB2941BB7441}" type="pres">
      <dgm:prSet presAssocID="{14F4D3BB-66DB-490F-AEDB-6BD573B1D443}" presName="vertTwo" presStyleCnt="0"/>
      <dgm:spPr/>
    </dgm:pt>
    <dgm:pt modelId="{09A5059E-6934-48A3-8BCD-404E5FDBCEA0}" type="pres">
      <dgm:prSet presAssocID="{14F4D3BB-66DB-490F-AEDB-6BD573B1D443}" presName="txTwo" presStyleLbl="node2" presStyleIdx="1" presStyleCnt="5" custFlipHor="1" custScaleX="3582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BEA8CEE-5ED1-4199-8CBD-2AFF34CA7EAE}" type="pres">
      <dgm:prSet presAssocID="{14F4D3BB-66DB-490F-AEDB-6BD573B1D443}" presName="horzTwo" presStyleCnt="0"/>
      <dgm:spPr/>
    </dgm:pt>
    <dgm:pt modelId="{ACBA064B-4322-4AD7-9B39-59730581F5CE}" type="pres">
      <dgm:prSet presAssocID="{B90E4FFB-E5C6-47FD-927F-5CDF11EEE5D4}" presName="sibSpaceTwo" presStyleCnt="0"/>
      <dgm:spPr/>
    </dgm:pt>
    <dgm:pt modelId="{06293364-332A-4B98-86C8-54B2F88CD7F1}" type="pres">
      <dgm:prSet presAssocID="{4ED0EB20-6D6C-47D7-8C72-7992F40B3818}" presName="vertTwo" presStyleCnt="0"/>
      <dgm:spPr/>
    </dgm:pt>
    <dgm:pt modelId="{BA0AE4DC-907C-4E22-9561-1275CADC623D}" type="pres">
      <dgm:prSet presAssocID="{4ED0EB20-6D6C-47D7-8C72-7992F40B3818}" presName="txTwo" presStyleLbl="node2" presStyleIdx="2" presStyleCnt="5" custFlipHor="1" custScaleX="3582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93F09AC-6A06-45DB-8C83-1516C7F4F48B}" type="pres">
      <dgm:prSet presAssocID="{4ED0EB20-6D6C-47D7-8C72-7992F40B3818}" presName="horzTwo" presStyleCnt="0"/>
      <dgm:spPr/>
    </dgm:pt>
    <dgm:pt modelId="{DEBB960B-0084-4775-9708-6EC6A2005CBF}" type="pres">
      <dgm:prSet presAssocID="{0D6A2286-6D5E-410B-8776-AC7953B35B0F}" presName="sibSpaceTwo" presStyleCnt="0"/>
      <dgm:spPr/>
    </dgm:pt>
    <dgm:pt modelId="{B784A218-7162-4956-87FC-D4843BECDBD5}" type="pres">
      <dgm:prSet presAssocID="{BE57CB55-52A9-49DD-A4E4-B7F06F94D5B4}" presName="vertTwo" presStyleCnt="0"/>
      <dgm:spPr/>
    </dgm:pt>
    <dgm:pt modelId="{7CD70CB9-EAB6-489A-91D0-C48C7EAC2AD8}" type="pres">
      <dgm:prSet presAssocID="{BE57CB55-52A9-49DD-A4E4-B7F06F94D5B4}" presName="txTwo" presStyleLbl="node2" presStyleIdx="3" presStyleCnt="5" custFlipHor="1" custScaleX="3582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FD5C51D-075B-4EE1-A0DC-F2B812734A35}" type="pres">
      <dgm:prSet presAssocID="{BE57CB55-52A9-49DD-A4E4-B7F06F94D5B4}" presName="horzTwo" presStyleCnt="0"/>
      <dgm:spPr/>
    </dgm:pt>
    <dgm:pt modelId="{8306619F-0ED9-415F-BD32-CCE90D997EA3}" type="pres">
      <dgm:prSet presAssocID="{43C9DF0A-3C81-4F5A-AB68-9CA26CC0E64A}" presName="sibSpaceTwo" presStyleCnt="0"/>
      <dgm:spPr/>
    </dgm:pt>
    <dgm:pt modelId="{19BD62DC-D392-4773-BC5A-71F68B833DBD}" type="pres">
      <dgm:prSet presAssocID="{1CE7679C-864A-43B9-8E75-6D8DBC3B405B}" presName="vertTwo" presStyleCnt="0"/>
      <dgm:spPr/>
    </dgm:pt>
    <dgm:pt modelId="{5733BD71-B458-43F1-891E-CAE552960820}" type="pres">
      <dgm:prSet presAssocID="{1CE7679C-864A-43B9-8E75-6D8DBC3B405B}" presName="txTwo" presStyleLbl="node2" presStyleIdx="4" presStyleCnt="5" custFlipHor="1" custScaleX="3582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191956C-044F-4892-A1DE-BAE08E115883}" type="pres">
      <dgm:prSet presAssocID="{1CE7679C-864A-43B9-8E75-6D8DBC3B405B}" presName="horzTwo" presStyleCnt="0"/>
      <dgm:spPr/>
    </dgm:pt>
  </dgm:ptLst>
  <dgm:cxnLst>
    <dgm:cxn modelId="{EA658AFA-C5D7-4A87-A56B-19EAE5F161DE}" type="presOf" srcId="{A8EFD9A2-A12B-4C42-84F0-0C39C44F2BB3}" destId="{87AB4BEB-9577-44D2-8D41-25852D91FBFD}" srcOrd="0" destOrd="0" presId="urn:microsoft.com/office/officeart/2005/8/layout/hierarchy4"/>
    <dgm:cxn modelId="{2E0B7C72-8C4F-407F-948D-DB2E1A21668B}" srcId="{A8EFD9A2-A12B-4C42-84F0-0C39C44F2BB3}" destId="{2B6AA0B4-A44F-4A7B-8EE1-E96B5C3C38AD}" srcOrd="0" destOrd="0" parTransId="{4792A19B-2721-4C8B-8CC5-B05AA3A58EF5}" sibTransId="{44015018-C7E8-4B2E-B3FD-A529324F6DB1}"/>
    <dgm:cxn modelId="{556732AB-A154-4C3A-AC95-D17D7B73BF0A}" type="presOf" srcId="{4ED0EB20-6D6C-47D7-8C72-7992F40B3818}" destId="{BA0AE4DC-907C-4E22-9561-1275CADC623D}" srcOrd="0" destOrd="0" presId="urn:microsoft.com/office/officeart/2005/8/layout/hierarchy4"/>
    <dgm:cxn modelId="{FFD92DA2-77C4-46F8-A252-6AED726ABD2D}" type="presOf" srcId="{1CE7679C-864A-43B9-8E75-6D8DBC3B405B}" destId="{5733BD71-B458-43F1-891E-CAE552960820}" srcOrd="0" destOrd="0" presId="urn:microsoft.com/office/officeart/2005/8/layout/hierarchy4"/>
    <dgm:cxn modelId="{C304B853-4CA6-48CF-A5AC-891CFD5AA7B1}" type="presOf" srcId="{14F4D3BB-66DB-490F-AEDB-6BD573B1D443}" destId="{09A5059E-6934-48A3-8BCD-404E5FDBCEA0}" srcOrd="0" destOrd="0" presId="urn:microsoft.com/office/officeart/2005/8/layout/hierarchy4"/>
    <dgm:cxn modelId="{DC749DD6-5E69-4291-AF02-592D24A1F8B2}" srcId="{2B6AA0B4-A44F-4A7B-8EE1-E96B5C3C38AD}" destId="{1CE7679C-864A-43B9-8E75-6D8DBC3B405B}" srcOrd="4" destOrd="0" parTransId="{C3EFAA9E-19FF-479F-AA85-046395E40FFC}" sibTransId="{D6673077-8119-4B92-94B3-21A0477249FC}"/>
    <dgm:cxn modelId="{9E4CA69A-2D06-45F6-9B79-3C61725DBF0B}" srcId="{2B6AA0B4-A44F-4A7B-8EE1-E96B5C3C38AD}" destId="{32ABC847-4632-488D-9B1F-13651F7A2311}" srcOrd="0" destOrd="0" parTransId="{EDF1932B-5761-489D-B7CC-7639EF480838}" sibTransId="{2063F7B0-82FC-47B0-82B4-C777EB265822}"/>
    <dgm:cxn modelId="{3ED276DB-34F4-4CCE-98AF-4AB904BBDB08}" type="presOf" srcId="{2B6AA0B4-A44F-4A7B-8EE1-E96B5C3C38AD}" destId="{D8579F61-5FA6-47E5-9B9A-25FAE1A86FD6}" srcOrd="0" destOrd="0" presId="urn:microsoft.com/office/officeart/2005/8/layout/hierarchy4"/>
    <dgm:cxn modelId="{6D90F222-13EB-49C9-8F86-B9997CABDC22}" type="presOf" srcId="{32ABC847-4632-488D-9B1F-13651F7A2311}" destId="{6FC9D605-6290-470E-824C-C8045A9ADC8E}" srcOrd="0" destOrd="0" presId="urn:microsoft.com/office/officeart/2005/8/layout/hierarchy4"/>
    <dgm:cxn modelId="{911CDDEE-F776-42F8-81CE-4597F684B047}" srcId="{2B6AA0B4-A44F-4A7B-8EE1-E96B5C3C38AD}" destId="{4ED0EB20-6D6C-47D7-8C72-7992F40B3818}" srcOrd="2" destOrd="0" parTransId="{25C9CA68-3BEE-4384-8041-FD69BAA1CAE9}" sibTransId="{0D6A2286-6D5E-410B-8776-AC7953B35B0F}"/>
    <dgm:cxn modelId="{11547677-E55D-40B1-8A99-3BAF40CC23BB}" srcId="{2B6AA0B4-A44F-4A7B-8EE1-E96B5C3C38AD}" destId="{14F4D3BB-66DB-490F-AEDB-6BD573B1D443}" srcOrd="1" destOrd="0" parTransId="{A8B432C3-E47C-490B-9014-DE5CE3A2162B}" sibTransId="{B90E4FFB-E5C6-47FD-927F-5CDF11EEE5D4}"/>
    <dgm:cxn modelId="{90F14598-B49A-412F-9A8B-06255DA0DD1C}" srcId="{2B6AA0B4-A44F-4A7B-8EE1-E96B5C3C38AD}" destId="{BE57CB55-52A9-49DD-A4E4-B7F06F94D5B4}" srcOrd="3" destOrd="0" parTransId="{2853648F-1FC7-4ABA-8BFD-AA49C49EA399}" sibTransId="{43C9DF0A-3C81-4F5A-AB68-9CA26CC0E64A}"/>
    <dgm:cxn modelId="{4CFF1006-D28D-4977-975F-AE8FC41C2AE9}" type="presOf" srcId="{BE57CB55-52A9-49DD-A4E4-B7F06F94D5B4}" destId="{7CD70CB9-EAB6-489A-91D0-C48C7EAC2AD8}" srcOrd="0" destOrd="0" presId="urn:microsoft.com/office/officeart/2005/8/layout/hierarchy4"/>
    <dgm:cxn modelId="{DF1D5BE8-3833-4953-8E31-BB21D90C6A43}" type="presParOf" srcId="{87AB4BEB-9577-44D2-8D41-25852D91FBFD}" destId="{1FFADFE4-125F-4905-A3DF-E13FC39F7816}" srcOrd="0" destOrd="0" presId="urn:microsoft.com/office/officeart/2005/8/layout/hierarchy4"/>
    <dgm:cxn modelId="{102066C2-84D3-4D3A-A2A7-55DE5868BD00}" type="presParOf" srcId="{1FFADFE4-125F-4905-A3DF-E13FC39F7816}" destId="{D8579F61-5FA6-47E5-9B9A-25FAE1A86FD6}" srcOrd="0" destOrd="0" presId="urn:microsoft.com/office/officeart/2005/8/layout/hierarchy4"/>
    <dgm:cxn modelId="{A3222EC8-CBE6-4438-97B1-CBA9023283A4}" type="presParOf" srcId="{1FFADFE4-125F-4905-A3DF-E13FC39F7816}" destId="{7075770D-154B-4947-A9EA-CF8293C6E89E}" srcOrd="1" destOrd="0" presId="urn:microsoft.com/office/officeart/2005/8/layout/hierarchy4"/>
    <dgm:cxn modelId="{8D2715A0-E67F-4D11-8DA0-D8D6E09D419D}" type="presParOf" srcId="{1FFADFE4-125F-4905-A3DF-E13FC39F7816}" destId="{05F23B1D-DDD3-47FB-80C2-FA8ED29B5999}" srcOrd="2" destOrd="0" presId="urn:microsoft.com/office/officeart/2005/8/layout/hierarchy4"/>
    <dgm:cxn modelId="{1206F3E9-C7ED-4A32-9822-282F7F4A333E}" type="presParOf" srcId="{05F23B1D-DDD3-47FB-80C2-FA8ED29B5999}" destId="{03E3F55F-8CAD-4853-A9B0-64F96402F92F}" srcOrd="0" destOrd="0" presId="urn:microsoft.com/office/officeart/2005/8/layout/hierarchy4"/>
    <dgm:cxn modelId="{5FA7C50A-E197-464D-9D08-97349043BFA9}" type="presParOf" srcId="{03E3F55F-8CAD-4853-A9B0-64F96402F92F}" destId="{6FC9D605-6290-470E-824C-C8045A9ADC8E}" srcOrd="0" destOrd="0" presId="urn:microsoft.com/office/officeart/2005/8/layout/hierarchy4"/>
    <dgm:cxn modelId="{515580E7-FA1C-42FC-9079-D76D168CEFFE}" type="presParOf" srcId="{03E3F55F-8CAD-4853-A9B0-64F96402F92F}" destId="{48E6E93E-0C82-4A87-9708-B26DA8CA363F}" srcOrd="1" destOrd="0" presId="urn:microsoft.com/office/officeart/2005/8/layout/hierarchy4"/>
    <dgm:cxn modelId="{38BD855B-50D6-4840-9E9B-E3FDD79A2041}" type="presParOf" srcId="{05F23B1D-DDD3-47FB-80C2-FA8ED29B5999}" destId="{5ACAA590-8C1C-4D5A-864E-E46ACA34B6D3}" srcOrd="1" destOrd="0" presId="urn:microsoft.com/office/officeart/2005/8/layout/hierarchy4"/>
    <dgm:cxn modelId="{A2BCE507-1F57-4CA7-891C-9E2F34654439}" type="presParOf" srcId="{05F23B1D-DDD3-47FB-80C2-FA8ED29B5999}" destId="{DDF6DBAD-2B50-48AC-88A3-FB2941BB7441}" srcOrd="2" destOrd="0" presId="urn:microsoft.com/office/officeart/2005/8/layout/hierarchy4"/>
    <dgm:cxn modelId="{A0D643B9-C589-4E9A-9F2E-6E162C8D7EBE}" type="presParOf" srcId="{DDF6DBAD-2B50-48AC-88A3-FB2941BB7441}" destId="{09A5059E-6934-48A3-8BCD-404E5FDBCEA0}" srcOrd="0" destOrd="0" presId="urn:microsoft.com/office/officeart/2005/8/layout/hierarchy4"/>
    <dgm:cxn modelId="{E3CE3B78-642B-49AB-B2B1-737DED6C3779}" type="presParOf" srcId="{DDF6DBAD-2B50-48AC-88A3-FB2941BB7441}" destId="{0BEA8CEE-5ED1-4199-8CBD-2AFF34CA7EAE}" srcOrd="1" destOrd="0" presId="urn:microsoft.com/office/officeart/2005/8/layout/hierarchy4"/>
    <dgm:cxn modelId="{969C294A-3F52-4981-8869-A34DFF1B25C2}" type="presParOf" srcId="{05F23B1D-DDD3-47FB-80C2-FA8ED29B5999}" destId="{ACBA064B-4322-4AD7-9B39-59730581F5CE}" srcOrd="3" destOrd="0" presId="urn:microsoft.com/office/officeart/2005/8/layout/hierarchy4"/>
    <dgm:cxn modelId="{2B433B27-A73E-4B7F-8FE1-0260842FDE71}" type="presParOf" srcId="{05F23B1D-DDD3-47FB-80C2-FA8ED29B5999}" destId="{06293364-332A-4B98-86C8-54B2F88CD7F1}" srcOrd="4" destOrd="0" presId="urn:microsoft.com/office/officeart/2005/8/layout/hierarchy4"/>
    <dgm:cxn modelId="{DAB3714B-C3D7-4566-BECA-4A6E38CA5409}" type="presParOf" srcId="{06293364-332A-4B98-86C8-54B2F88CD7F1}" destId="{BA0AE4DC-907C-4E22-9561-1275CADC623D}" srcOrd="0" destOrd="0" presId="urn:microsoft.com/office/officeart/2005/8/layout/hierarchy4"/>
    <dgm:cxn modelId="{57737EFA-1069-4986-91D0-16FC60AD3F25}" type="presParOf" srcId="{06293364-332A-4B98-86C8-54B2F88CD7F1}" destId="{593F09AC-6A06-45DB-8C83-1516C7F4F48B}" srcOrd="1" destOrd="0" presId="urn:microsoft.com/office/officeart/2005/8/layout/hierarchy4"/>
    <dgm:cxn modelId="{511E1E86-4719-4D05-8CC9-80394EC2FD44}" type="presParOf" srcId="{05F23B1D-DDD3-47FB-80C2-FA8ED29B5999}" destId="{DEBB960B-0084-4775-9708-6EC6A2005CBF}" srcOrd="5" destOrd="0" presId="urn:microsoft.com/office/officeart/2005/8/layout/hierarchy4"/>
    <dgm:cxn modelId="{408FB5F8-1490-4E67-8E36-C36A2CE4FEC0}" type="presParOf" srcId="{05F23B1D-DDD3-47FB-80C2-FA8ED29B5999}" destId="{B784A218-7162-4956-87FC-D4843BECDBD5}" srcOrd="6" destOrd="0" presId="urn:microsoft.com/office/officeart/2005/8/layout/hierarchy4"/>
    <dgm:cxn modelId="{0555B3D8-95F1-4550-BEFA-28C866100F70}" type="presParOf" srcId="{B784A218-7162-4956-87FC-D4843BECDBD5}" destId="{7CD70CB9-EAB6-489A-91D0-C48C7EAC2AD8}" srcOrd="0" destOrd="0" presId="urn:microsoft.com/office/officeart/2005/8/layout/hierarchy4"/>
    <dgm:cxn modelId="{86A0CE4B-7586-409D-9D2C-76158C19019B}" type="presParOf" srcId="{B784A218-7162-4956-87FC-D4843BECDBD5}" destId="{6FD5C51D-075B-4EE1-A0DC-F2B812734A35}" srcOrd="1" destOrd="0" presId="urn:microsoft.com/office/officeart/2005/8/layout/hierarchy4"/>
    <dgm:cxn modelId="{298550A6-77C7-4BA0-90F8-715A7A937912}" type="presParOf" srcId="{05F23B1D-DDD3-47FB-80C2-FA8ED29B5999}" destId="{8306619F-0ED9-415F-BD32-CCE90D997EA3}" srcOrd="7" destOrd="0" presId="urn:microsoft.com/office/officeart/2005/8/layout/hierarchy4"/>
    <dgm:cxn modelId="{A2AFE345-9428-4AE3-89B9-7D3D6570CC60}" type="presParOf" srcId="{05F23B1D-DDD3-47FB-80C2-FA8ED29B5999}" destId="{19BD62DC-D392-4773-BC5A-71F68B833DBD}" srcOrd="8" destOrd="0" presId="urn:microsoft.com/office/officeart/2005/8/layout/hierarchy4"/>
    <dgm:cxn modelId="{9E93728C-F990-49B2-B3C6-49AE999DBB91}" type="presParOf" srcId="{19BD62DC-D392-4773-BC5A-71F68B833DBD}" destId="{5733BD71-B458-43F1-891E-CAE552960820}" srcOrd="0" destOrd="0" presId="urn:microsoft.com/office/officeart/2005/8/layout/hierarchy4"/>
    <dgm:cxn modelId="{82811405-C863-487F-9509-361B5C278711}" type="presParOf" srcId="{19BD62DC-D392-4773-BC5A-71F68B833DBD}" destId="{3191956C-044F-4892-A1DE-BAE08E11588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579F61-5FA6-47E5-9B9A-25FAE1A86FD6}">
      <dsp:nvSpPr>
        <dsp:cNvPr id="0" name=""/>
        <dsp:cNvSpPr/>
      </dsp:nvSpPr>
      <dsp:spPr>
        <a:xfrm>
          <a:off x="3681" y="38644"/>
          <a:ext cx="5408577" cy="360131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500" kern="1200" dirty="0" smtClean="0">
              <a:solidFill>
                <a:schemeClr val="tx1"/>
              </a:solidFill>
            </a:rPr>
            <a:t> Alpha Time coefficient</a:t>
          </a:r>
          <a:endParaRPr lang="zh-TW" altLang="en-US" sz="1500" kern="1200" dirty="0">
            <a:solidFill>
              <a:schemeClr val="tx1"/>
            </a:solidFill>
          </a:endParaRPr>
        </a:p>
      </dsp:txBody>
      <dsp:txXfrm>
        <a:off x="14229" y="49192"/>
        <a:ext cx="5387481" cy="339035"/>
      </dsp:txXfrm>
    </dsp:sp>
    <dsp:sp modelId="{6FC9D605-6290-470E-824C-C8045A9ADC8E}">
      <dsp:nvSpPr>
        <dsp:cNvPr id="0" name=""/>
        <dsp:cNvSpPr/>
      </dsp:nvSpPr>
      <dsp:spPr>
        <a:xfrm flipH="1">
          <a:off x="1840" y="536251"/>
          <a:ext cx="910874" cy="847008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500" kern="1200" dirty="0" smtClean="0">
              <a:solidFill>
                <a:schemeClr val="tx1"/>
              </a:solidFill>
            </a:rPr>
            <a:t>C1</a:t>
          </a:r>
          <a:endParaRPr lang="zh-TW" altLang="en-US" sz="1500" kern="1200" dirty="0">
            <a:solidFill>
              <a:schemeClr val="tx1"/>
            </a:solidFill>
          </a:endParaRPr>
        </a:p>
      </dsp:txBody>
      <dsp:txXfrm>
        <a:off x="26648" y="561059"/>
        <a:ext cx="861258" cy="797392"/>
      </dsp:txXfrm>
    </dsp:sp>
    <dsp:sp modelId="{09A5059E-6934-48A3-8BCD-404E5FDBCEA0}">
      <dsp:nvSpPr>
        <dsp:cNvPr id="0" name=""/>
        <dsp:cNvSpPr/>
      </dsp:nvSpPr>
      <dsp:spPr>
        <a:xfrm flipH="1">
          <a:off x="1126266" y="536251"/>
          <a:ext cx="910874" cy="847008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500" kern="1200" dirty="0" smtClean="0">
              <a:solidFill>
                <a:schemeClr val="tx1"/>
              </a:solidFill>
            </a:rPr>
            <a:t>C2</a:t>
          </a:r>
          <a:endParaRPr lang="zh-TW" altLang="en-US" sz="1500" kern="1200" dirty="0">
            <a:solidFill>
              <a:schemeClr val="tx1"/>
            </a:solidFill>
          </a:endParaRPr>
        </a:p>
      </dsp:txBody>
      <dsp:txXfrm>
        <a:off x="1151074" y="561059"/>
        <a:ext cx="861258" cy="797392"/>
      </dsp:txXfrm>
    </dsp:sp>
    <dsp:sp modelId="{BA0AE4DC-907C-4E22-9561-1275CADC623D}">
      <dsp:nvSpPr>
        <dsp:cNvPr id="0" name=""/>
        <dsp:cNvSpPr/>
      </dsp:nvSpPr>
      <dsp:spPr>
        <a:xfrm flipH="1">
          <a:off x="2250692" y="536251"/>
          <a:ext cx="910874" cy="847008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500" kern="1200" dirty="0" smtClean="0">
              <a:solidFill>
                <a:schemeClr val="tx1"/>
              </a:solidFill>
            </a:rPr>
            <a:t>C3</a:t>
          </a:r>
          <a:endParaRPr lang="zh-TW" altLang="en-US" sz="1500" kern="1200" dirty="0">
            <a:solidFill>
              <a:schemeClr val="tx1"/>
            </a:solidFill>
          </a:endParaRPr>
        </a:p>
      </dsp:txBody>
      <dsp:txXfrm>
        <a:off x="2275500" y="561059"/>
        <a:ext cx="861258" cy="797392"/>
      </dsp:txXfrm>
    </dsp:sp>
    <dsp:sp modelId="{7CD70CB9-EAB6-489A-91D0-C48C7EAC2AD8}">
      <dsp:nvSpPr>
        <dsp:cNvPr id="0" name=""/>
        <dsp:cNvSpPr/>
      </dsp:nvSpPr>
      <dsp:spPr>
        <a:xfrm flipH="1">
          <a:off x="3375118" y="544856"/>
          <a:ext cx="910874" cy="847008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500" kern="1200" dirty="0" smtClean="0">
              <a:solidFill>
                <a:schemeClr val="tx1"/>
              </a:solidFill>
            </a:rPr>
            <a:t>C4</a:t>
          </a:r>
          <a:endParaRPr lang="zh-TW" altLang="en-US" sz="1500" kern="1200" dirty="0">
            <a:solidFill>
              <a:schemeClr val="tx1"/>
            </a:solidFill>
          </a:endParaRPr>
        </a:p>
      </dsp:txBody>
      <dsp:txXfrm>
        <a:off x="3399926" y="569664"/>
        <a:ext cx="861258" cy="797392"/>
      </dsp:txXfrm>
    </dsp:sp>
    <dsp:sp modelId="{5733BD71-B458-43F1-891E-CAE552960820}">
      <dsp:nvSpPr>
        <dsp:cNvPr id="0" name=""/>
        <dsp:cNvSpPr/>
      </dsp:nvSpPr>
      <dsp:spPr>
        <a:xfrm flipH="1">
          <a:off x="4499544" y="544856"/>
          <a:ext cx="910874" cy="847008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500" kern="1200" dirty="0" smtClean="0">
              <a:solidFill>
                <a:schemeClr val="tx1"/>
              </a:solidFill>
            </a:rPr>
            <a:t>C5</a:t>
          </a:r>
          <a:endParaRPr lang="zh-TW" altLang="en-US" sz="1500" kern="1200" dirty="0">
            <a:solidFill>
              <a:schemeClr val="tx1"/>
            </a:solidFill>
          </a:endParaRPr>
        </a:p>
      </dsp:txBody>
      <dsp:txXfrm>
        <a:off x="4524352" y="569664"/>
        <a:ext cx="861258" cy="7973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579F61-5FA6-47E5-9B9A-25FAE1A86FD6}">
      <dsp:nvSpPr>
        <dsp:cNvPr id="0" name=""/>
        <dsp:cNvSpPr/>
      </dsp:nvSpPr>
      <dsp:spPr>
        <a:xfrm>
          <a:off x="3681" y="39668"/>
          <a:ext cx="5408577" cy="383889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>
              <a:solidFill>
                <a:schemeClr val="tx1"/>
              </a:solidFill>
            </a:rPr>
            <a:t>Beta Time coefficient</a:t>
          </a:r>
          <a:endParaRPr lang="zh-TW" altLang="en-US" sz="1600" kern="1200" dirty="0">
            <a:solidFill>
              <a:schemeClr val="tx1"/>
            </a:solidFill>
          </a:endParaRPr>
        </a:p>
      </dsp:txBody>
      <dsp:txXfrm>
        <a:off x="14925" y="50912"/>
        <a:ext cx="5386089" cy="361401"/>
      </dsp:txXfrm>
    </dsp:sp>
    <dsp:sp modelId="{6FC9D605-6290-470E-824C-C8045A9ADC8E}">
      <dsp:nvSpPr>
        <dsp:cNvPr id="0" name=""/>
        <dsp:cNvSpPr/>
      </dsp:nvSpPr>
      <dsp:spPr>
        <a:xfrm flipH="1">
          <a:off x="1840" y="570578"/>
          <a:ext cx="910874" cy="902887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>
              <a:solidFill>
                <a:schemeClr val="tx1"/>
              </a:solidFill>
            </a:rPr>
            <a:t>C1</a:t>
          </a:r>
          <a:endParaRPr lang="zh-TW" altLang="en-US" sz="1600" kern="1200" dirty="0">
            <a:solidFill>
              <a:schemeClr val="tx1"/>
            </a:solidFill>
          </a:endParaRPr>
        </a:p>
      </dsp:txBody>
      <dsp:txXfrm>
        <a:off x="28285" y="597023"/>
        <a:ext cx="857984" cy="849997"/>
      </dsp:txXfrm>
    </dsp:sp>
    <dsp:sp modelId="{09A5059E-6934-48A3-8BCD-404E5FDBCEA0}">
      <dsp:nvSpPr>
        <dsp:cNvPr id="0" name=""/>
        <dsp:cNvSpPr/>
      </dsp:nvSpPr>
      <dsp:spPr>
        <a:xfrm flipH="1">
          <a:off x="1126266" y="570578"/>
          <a:ext cx="910874" cy="902887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>
              <a:solidFill>
                <a:schemeClr val="tx1"/>
              </a:solidFill>
            </a:rPr>
            <a:t>C2</a:t>
          </a:r>
          <a:endParaRPr lang="zh-TW" altLang="en-US" sz="1600" kern="1200" dirty="0">
            <a:solidFill>
              <a:schemeClr val="tx1"/>
            </a:solidFill>
          </a:endParaRPr>
        </a:p>
      </dsp:txBody>
      <dsp:txXfrm>
        <a:off x="1152711" y="597023"/>
        <a:ext cx="857984" cy="849997"/>
      </dsp:txXfrm>
    </dsp:sp>
    <dsp:sp modelId="{BA0AE4DC-907C-4E22-9561-1275CADC623D}">
      <dsp:nvSpPr>
        <dsp:cNvPr id="0" name=""/>
        <dsp:cNvSpPr/>
      </dsp:nvSpPr>
      <dsp:spPr>
        <a:xfrm flipH="1">
          <a:off x="2250692" y="570578"/>
          <a:ext cx="910874" cy="902887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>
              <a:solidFill>
                <a:schemeClr val="tx1"/>
              </a:solidFill>
            </a:rPr>
            <a:t>C3</a:t>
          </a:r>
          <a:endParaRPr lang="zh-TW" altLang="en-US" sz="1600" kern="1200" dirty="0">
            <a:solidFill>
              <a:schemeClr val="tx1"/>
            </a:solidFill>
          </a:endParaRPr>
        </a:p>
      </dsp:txBody>
      <dsp:txXfrm>
        <a:off x="2277137" y="597023"/>
        <a:ext cx="857984" cy="849997"/>
      </dsp:txXfrm>
    </dsp:sp>
    <dsp:sp modelId="{7CD70CB9-EAB6-489A-91D0-C48C7EAC2AD8}">
      <dsp:nvSpPr>
        <dsp:cNvPr id="0" name=""/>
        <dsp:cNvSpPr/>
      </dsp:nvSpPr>
      <dsp:spPr>
        <a:xfrm flipH="1">
          <a:off x="3375118" y="570578"/>
          <a:ext cx="910874" cy="902887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>
              <a:solidFill>
                <a:schemeClr val="tx1"/>
              </a:solidFill>
            </a:rPr>
            <a:t>C4</a:t>
          </a:r>
          <a:endParaRPr lang="zh-TW" altLang="en-US" sz="1600" kern="1200" dirty="0">
            <a:solidFill>
              <a:schemeClr val="tx1"/>
            </a:solidFill>
          </a:endParaRPr>
        </a:p>
      </dsp:txBody>
      <dsp:txXfrm>
        <a:off x="3401563" y="597023"/>
        <a:ext cx="857984" cy="849997"/>
      </dsp:txXfrm>
    </dsp:sp>
    <dsp:sp modelId="{5733BD71-B458-43F1-891E-CAE552960820}">
      <dsp:nvSpPr>
        <dsp:cNvPr id="0" name=""/>
        <dsp:cNvSpPr/>
      </dsp:nvSpPr>
      <dsp:spPr>
        <a:xfrm flipH="1">
          <a:off x="4499544" y="570578"/>
          <a:ext cx="910874" cy="902887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>
              <a:solidFill>
                <a:schemeClr val="tx1"/>
              </a:solidFill>
            </a:rPr>
            <a:t>C5</a:t>
          </a:r>
          <a:endParaRPr lang="zh-TW" altLang="en-US" sz="1600" kern="1200" dirty="0">
            <a:solidFill>
              <a:schemeClr val="tx1"/>
            </a:solidFill>
          </a:endParaRPr>
        </a:p>
      </dsp:txBody>
      <dsp:txXfrm>
        <a:off x="4525989" y="597023"/>
        <a:ext cx="857984" cy="8499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FDB2-EA08-43EA-8385-9A3F23AF8CA7}" type="datetimeFigureOut">
              <a:rPr lang="zh-TW" altLang="en-US" smtClean="0"/>
              <a:t>5/28/14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A253-488B-4F69-824F-3CAB2E86E5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635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FDB2-EA08-43EA-8385-9A3F23AF8CA7}" type="datetimeFigureOut">
              <a:rPr lang="zh-TW" altLang="en-US" smtClean="0"/>
              <a:t>5/28/14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A253-488B-4F69-824F-3CAB2E86E5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8956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FDB2-EA08-43EA-8385-9A3F23AF8CA7}" type="datetimeFigureOut">
              <a:rPr lang="zh-TW" altLang="en-US" smtClean="0"/>
              <a:t>5/28/14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A253-488B-4F69-824F-3CAB2E86E5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7847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FDB2-EA08-43EA-8385-9A3F23AF8CA7}" type="datetimeFigureOut">
              <a:rPr lang="zh-TW" altLang="en-US" smtClean="0"/>
              <a:t>5/28/14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A253-488B-4F69-824F-3CAB2E86E5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350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FDB2-EA08-43EA-8385-9A3F23AF8CA7}" type="datetimeFigureOut">
              <a:rPr lang="zh-TW" altLang="en-US" smtClean="0"/>
              <a:t>5/28/14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A253-488B-4F69-824F-3CAB2E86E5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7741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FDB2-EA08-43EA-8385-9A3F23AF8CA7}" type="datetimeFigureOut">
              <a:rPr lang="zh-TW" altLang="en-US" smtClean="0"/>
              <a:t>5/28/14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A253-488B-4F69-824F-3CAB2E86E5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582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FDB2-EA08-43EA-8385-9A3F23AF8CA7}" type="datetimeFigureOut">
              <a:rPr lang="zh-TW" altLang="en-US" smtClean="0"/>
              <a:t>5/28/14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A253-488B-4F69-824F-3CAB2E86E5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1920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FDB2-EA08-43EA-8385-9A3F23AF8CA7}" type="datetimeFigureOut">
              <a:rPr lang="zh-TW" altLang="en-US" smtClean="0"/>
              <a:t>5/28/14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A253-488B-4F69-824F-3CAB2E86E5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9221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FDB2-EA08-43EA-8385-9A3F23AF8CA7}" type="datetimeFigureOut">
              <a:rPr lang="zh-TW" altLang="en-US" smtClean="0"/>
              <a:t>5/28/14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A253-488B-4F69-824F-3CAB2E86E5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747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FDB2-EA08-43EA-8385-9A3F23AF8CA7}" type="datetimeFigureOut">
              <a:rPr lang="zh-TW" altLang="en-US" smtClean="0"/>
              <a:t>5/28/14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A253-488B-4F69-824F-3CAB2E86E5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5521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FDB2-EA08-43EA-8385-9A3F23AF8CA7}" type="datetimeFigureOut">
              <a:rPr lang="zh-TW" altLang="en-US" smtClean="0"/>
              <a:t>5/28/14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A253-488B-4F69-824F-3CAB2E86E5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2342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5FDB2-EA08-43EA-8385-9A3F23AF8CA7}" type="datetimeFigureOut">
              <a:rPr lang="zh-TW" altLang="en-US" smtClean="0"/>
              <a:t>5/28/14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3A253-488B-4F69-824F-3CAB2E86E5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3530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接點 3"/>
          <p:cNvSpPr/>
          <p:nvPr/>
        </p:nvSpPr>
        <p:spPr>
          <a:xfrm>
            <a:off x="1045028" y="1975758"/>
            <a:ext cx="440871" cy="440871"/>
          </a:xfrm>
          <a:prstGeom prst="flowChartConnector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流程圖: 接點 4"/>
          <p:cNvSpPr/>
          <p:nvPr/>
        </p:nvSpPr>
        <p:spPr>
          <a:xfrm>
            <a:off x="1045026" y="3831771"/>
            <a:ext cx="440871" cy="440871"/>
          </a:xfrm>
          <a:prstGeom prst="flowChartConnector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流程圖: 接點 5"/>
          <p:cNvSpPr/>
          <p:nvPr/>
        </p:nvSpPr>
        <p:spPr>
          <a:xfrm>
            <a:off x="1045027" y="2901043"/>
            <a:ext cx="440871" cy="440871"/>
          </a:xfrm>
          <a:prstGeom prst="flowChartConnector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流程圖: 接點 6"/>
          <p:cNvSpPr/>
          <p:nvPr/>
        </p:nvSpPr>
        <p:spPr>
          <a:xfrm>
            <a:off x="1045026" y="6063344"/>
            <a:ext cx="440871" cy="440871"/>
          </a:xfrm>
          <a:prstGeom prst="flowChartConnector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流程圖: 接點 7"/>
          <p:cNvSpPr/>
          <p:nvPr/>
        </p:nvSpPr>
        <p:spPr>
          <a:xfrm>
            <a:off x="3679370" y="2492830"/>
            <a:ext cx="440871" cy="440871"/>
          </a:xfrm>
          <a:prstGeom prst="flowChartConnector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流程圖: 接點 8"/>
          <p:cNvSpPr/>
          <p:nvPr/>
        </p:nvSpPr>
        <p:spPr>
          <a:xfrm>
            <a:off x="3679369" y="3390900"/>
            <a:ext cx="440871" cy="440871"/>
          </a:xfrm>
          <a:prstGeom prst="flowChartConnector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>
            <a:stCxn id="4" idx="6"/>
            <a:endCxn id="8" idx="2"/>
          </p:cNvCxnSpPr>
          <p:nvPr/>
        </p:nvCxnSpPr>
        <p:spPr>
          <a:xfrm>
            <a:off x="1485899" y="2196194"/>
            <a:ext cx="2193471" cy="517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4" idx="6"/>
            <a:endCxn id="9" idx="2"/>
          </p:cNvCxnSpPr>
          <p:nvPr/>
        </p:nvCxnSpPr>
        <p:spPr>
          <a:xfrm>
            <a:off x="1485899" y="2196194"/>
            <a:ext cx="2193470" cy="1415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流程圖: 接點 15"/>
          <p:cNvSpPr/>
          <p:nvPr/>
        </p:nvSpPr>
        <p:spPr>
          <a:xfrm>
            <a:off x="3679369" y="5306786"/>
            <a:ext cx="440871" cy="440871"/>
          </a:xfrm>
          <a:prstGeom prst="flowChartConnector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/>
          <p:cNvCxnSpPr>
            <a:stCxn id="4" idx="6"/>
            <a:endCxn id="16" idx="1"/>
          </p:cNvCxnSpPr>
          <p:nvPr/>
        </p:nvCxnSpPr>
        <p:spPr>
          <a:xfrm>
            <a:off x="1485899" y="2196194"/>
            <a:ext cx="2258034" cy="31751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6" idx="6"/>
            <a:endCxn id="8" idx="2"/>
          </p:cNvCxnSpPr>
          <p:nvPr/>
        </p:nvCxnSpPr>
        <p:spPr>
          <a:xfrm flipV="1">
            <a:off x="1485898" y="2713266"/>
            <a:ext cx="2193472" cy="4082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6" idx="6"/>
            <a:endCxn id="9" idx="2"/>
          </p:cNvCxnSpPr>
          <p:nvPr/>
        </p:nvCxnSpPr>
        <p:spPr>
          <a:xfrm>
            <a:off x="1485898" y="3121479"/>
            <a:ext cx="2193471" cy="4898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6" idx="6"/>
            <a:endCxn id="16" idx="1"/>
          </p:cNvCxnSpPr>
          <p:nvPr/>
        </p:nvCxnSpPr>
        <p:spPr>
          <a:xfrm>
            <a:off x="1485898" y="3121479"/>
            <a:ext cx="2258035" cy="2249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5" idx="6"/>
            <a:endCxn id="8" idx="2"/>
          </p:cNvCxnSpPr>
          <p:nvPr/>
        </p:nvCxnSpPr>
        <p:spPr>
          <a:xfrm flipV="1">
            <a:off x="1485897" y="2713266"/>
            <a:ext cx="2193473" cy="13389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5" idx="6"/>
            <a:endCxn id="9" idx="2"/>
          </p:cNvCxnSpPr>
          <p:nvPr/>
        </p:nvCxnSpPr>
        <p:spPr>
          <a:xfrm flipV="1">
            <a:off x="1485897" y="3611336"/>
            <a:ext cx="2193472" cy="440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5" idx="6"/>
            <a:endCxn id="16" idx="1"/>
          </p:cNvCxnSpPr>
          <p:nvPr/>
        </p:nvCxnSpPr>
        <p:spPr>
          <a:xfrm>
            <a:off x="1485897" y="4052207"/>
            <a:ext cx="2258036" cy="13191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1045023" y="4944573"/>
            <a:ext cx="553998" cy="83226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2400" dirty="0" smtClean="0"/>
              <a:t>……</a:t>
            </a:r>
            <a:endParaRPr lang="zh-TW" altLang="en-US" sz="24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3679369" y="4246414"/>
            <a:ext cx="553998" cy="83226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2400" dirty="0" smtClean="0"/>
              <a:t>……</a:t>
            </a:r>
            <a:endParaRPr lang="zh-TW" altLang="en-US" sz="2400" dirty="0"/>
          </a:p>
        </p:txBody>
      </p:sp>
      <p:sp>
        <p:nvSpPr>
          <p:cNvPr id="41" name="流程圖: 接點 40"/>
          <p:cNvSpPr/>
          <p:nvPr/>
        </p:nvSpPr>
        <p:spPr>
          <a:xfrm>
            <a:off x="6112328" y="2925536"/>
            <a:ext cx="440871" cy="440871"/>
          </a:xfrm>
          <a:prstGeom prst="flowChartConnector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流程圖: 接點 41"/>
          <p:cNvSpPr/>
          <p:nvPr/>
        </p:nvSpPr>
        <p:spPr>
          <a:xfrm>
            <a:off x="6112327" y="3708439"/>
            <a:ext cx="440871" cy="440871"/>
          </a:xfrm>
          <a:prstGeom prst="flowChartConnector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/>
          <p:cNvSpPr txBox="1"/>
          <p:nvPr/>
        </p:nvSpPr>
        <p:spPr>
          <a:xfrm>
            <a:off x="6112327" y="4220124"/>
            <a:ext cx="553998" cy="83226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2400" dirty="0" smtClean="0"/>
              <a:t>……</a:t>
            </a:r>
            <a:endParaRPr lang="zh-TW" altLang="en-US" sz="2400" dirty="0"/>
          </a:p>
        </p:txBody>
      </p:sp>
      <p:cxnSp>
        <p:nvCxnSpPr>
          <p:cNvPr id="44" name="直線接點 43"/>
          <p:cNvCxnSpPr>
            <a:stCxn id="7" idx="6"/>
            <a:endCxn id="16" idx="1"/>
          </p:cNvCxnSpPr>
          <p:nvPr/>
        </p:nvCxnSpPr>
        <p:spPr>
          <a:xfrm flipV="1">
            <a:off x="1485897" y="5371350"/>
            <a:ext cx="2258036" cy="9124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接點 47"/>
          <p:cNvCxnSpPr>
            <a:stCxn id="7" idx="6"/>
            <a:endCxn id="8" idx="2"/>
          </p:cNvCxnSpPr>
          <p:nvPr/>
        </p:nvCxnSpPr>
        <p:spPr>
          <a:xfrm flipV="1">
            <a:off x="1485897" y="2713266"/>
            <a:ext cx="2193473" cy="3570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接點 50"/>
          <p:cNvCxnSpPr>
            <a:stCxn id="7" idx="6"/>
            <a:endCxn id="9" idx="2"/>
          </p:cNvCxnSpPr>
          <p:nvPr/>
        </p:nvCxnSpPr>
        <p:spPr>
          <a:xfrm flipV="1">
            <a:off x="1485897" y="3611336"/>
            <a:ext cx="2193472" cy="2672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流程圖: 接點 72"/>
          <p:cNvSpPr/>
          <p:nvPr/>
        </p:nvSpPr>
        <p:spPr>
          <a:xfrm>
            <a:off x="6112327" y="4858247"/>
            <a:ext cx="440871" cy="440871"/>
          </a:xfrm>
          <a:prstGeom prst="flowChartConnector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流程圖: 接點 85"/>
          <p:cNvSpPr/>
          <p:nvPr/>
        </p:nvSpPr>
        <p:spPr>
          <a:xfrm>
            <a:off x="8305800" y="3390899"/>
            <a:ext cx="440871" cy="440871"/>
          </a:xfrm>
          <a:prstGeom prst="flowChartConnector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流程圖: 接點 86"/>
          <p:cNvSpPr/>
          <p:nvPr/>
        </p:nvSpPr>
        <p:spPr>
          <a:xfrm>
            <a:off x="8305800" y="4417376"/>
            <a:ext cx="440871" cy="440871"/>
          </a:xfrm>
          <a:prstGeom prst="flowChartConnector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8" name="直線接點 87"/>
          <p:cNvCxnSpPr>
            <a:stCxn id="41" idx="6"/>
            <a:endCxn id="86" idx="2"/>
          </p:cNvCxnSpPr>
          <p:nvPr/>
        </p:nvCxnSpPr>
        <p:spPr>
          <a:xfrm>
            <a:off x="6553199" y="3145972"/>
            <a:ext cx="1752601" cy="4653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線接點 90"/>
          <p:cNvCxnSpPr>
            <a:stCxn id="42" idx="6"/>
            <a:endCxn id="86" idx="2"/>
          </p:cNvCxnSpPr>
          <p:nvPr/>
        </p:nvCxnSpPr>
        <p:spPr>
          <a:xfrm flipV="1">
            <a:off x="6553198" y="3611335"/>
            <a:ext cx="1752602" cy="317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線接點 94"/>
          <p:cNvCxnSpPr>
            <a:endCxn id="87" idx="2"/>
          </p:cNvCxnSpPr>
          <p:nvPr/>
        </p:nvCxnSpPr>
        <p:spPr>
          <a:xfrm flipV="1">
            <a:off x="6553197" y="4637812"/>
            <a:ext cx="1752603" cy="4145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線接點 97"/>
          <p:cNvCxnSpPr>
            <a:stCxn id="73" idx="6"/>
            <a:endCxn id="86" idx="2"/>
          </p:cNvCxnSpPr>
          <p:nvPr/>
        </p:nvCxnSpPr>
        <p:spPr>
          <a:xfrm flipV="1">
            <a:off x="6553198" y="3611335"/>
            <a:ext cx="1752602" cy="14673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線接點 101"/>
          <p:cNvCxnSpPr>
            <a:stCxn id="42" idx="6"/>
            <a:endCxn id="87" idx="2"/>
          </p:cNvCxnSpPr>
          <p:nvPr/>
        </p:nvCxnSpPr>
        <p:spPr>
          <a:xfrm>
            <a:off x="6553198" y="3928875"/>
            <a:ext cx="1752602" cy="7089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線接點 105"/>
          <p:cNvCxnSpPr>
            <a:stCxn id="41" idx="6"/>
            <a:endCxn id="87" idx="2"/>
          </p:cNvCxnSpPr>
          <p:nvPr/>
        </p:nvCxnSpPr>
        <p:spPr>
          <a:xfrm>
            <a:off x="6553199" y="3145972"/>
            <a:ext cx="1752601" cy="1491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>
            <a:stCxn id="86" idx="6"/>
          </p:cNvCxnSpPr>
          <p:nvPr/>
        </p:nvCxnSpPr>
        <p:spPr>
          <a:xfrm flipV="1">
            <a:off x="8746671" y="3611334"/>
            <a:ext cx="1589315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stCxn id="87" idx="6"/>
          </p:cNvCxnSpPr>
          <p:nvPr/>
        </p:nvCxnSpPr>
        <p:spPr>
          <a:xfrm flipV="1">
            <a:off x="8746671" y="4629020"/>
            <a:ext cx="1639475" cy="87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文字方塊 112"/>
          <p:cNvSpPr txBox="1"/>
          <p:nvPr/>
        </p:nvSpPr>
        <p:spPr>
          <a:xfrm>
            <a:off x="575871" y="1303827"/>
            <a:ext cx="173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Input layer</a:t>
            </a:r>
            <a:endParaRPr lang="zh-TW" altLang="en-US" dirty="0"/>
          </a:p>
        </p:txBody>
      </p:sp>
      <p:sp>
        <p:nvSpPr>
          <p:cNvPr id="114" name="文字方塊 113"/>
          <p:cNvSpPr txBox="1"/>
          <p:nvPr/>
        </p:nvSpPr>
        <p:spPr>
          <a:xfrm>
            <a:off x="4587253" y="1303827"/>
            <a:ext cx="173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r>
              <a:rPr lang="en-US" altLang="zh-TW" dirty="0" smtClean="0"/>
              <a:t>idden layer</a:t>
            </a:r>
            <a:endParaRPr lang="zh-TW" altLang="en-US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8402699" y="1303827"/>
            <a:ext cx="173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Output layer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文字方塊 115"/>
              <p:cNvSpPr txBox="1"/>
              <p:nvPr/>
            </p:nvSpPr>
            <p:spPr>
              <a:xfrm>
                <a:off x="2464324" y="1975758"/>
                <a:ext cx="368306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6" name="文字方塊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324" y="1975758"/>
                <a:ext cx="368306" cy="299313"/>
              </a:xfrm>
              <a:prstGeom prst="rect">
                <a:avLst/>
              </a:prstGeom>
              <a:blipFill rotWithShape="0">
                <a:blip r:embed="rId2"/>
                <a:stretch>
                  <a:fillRect l="-8197" r="-9836" b="-265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文字方塊 117"/>
          <p:cNvSpPr txBox="1"/>
          <p:nvPr/>
        </p:nvSpPr>
        <p:spPr>
          <a:xfrm>
            <a:off x="4729920" y="3528986"/>
            <a:ext cx="1362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字方塊 118"/>
              <p:cNvSpPr txBox="1"/>
              <p:nvPr/>
            </p:nvSpPr>
            <p:spPr>
              <a:xfrm>
                <a:off x="575871" y="2057693"/>
                <a:ext cx="2487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9" name="文字方塊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71" y="2057693"/>
                <a:ext cx="248721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4634" r="-9756" b="-17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字方塊 119"/>
              <p:cNvSpPr txBox="1"/>
              <p:nvPr/>
            </p:nvSpPr>
            <p:spPr>
              <a:xfrm>
                <a:off x="4058352" y="3921374"/>
                <a:ext cx="247440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0" name="文字方塊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352" y="3921374"/>
                <a:ext cx="247440" cy="299313"/>
              </a:xfrm>
              <a:prstGeom prst="rect">
                <a:avLst/>
              </a:prstGeom>
              <a:blipFill rotWithShape="0">
                <a:blip r:embed="rId4"/>
                <a:stretch>
                  <a:fillRect l="-15000" r="-17500" b="-265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文字方塊 44"/>
          <p:cNvSpPr txBox="1"/>
          <p:nvPr/>
        </p:nvSpPr>
        <p:spPr>
          <a:xfrm>
            <a:off x="280086" y="181232"/>
            <a:ext cx="5041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figure1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51519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842971"/>
              </p:ext>
            </p:extLst>
          </p:nvPr>
        </p:nvGraphicFramePr>
        <p:xfrm>
          <a:off x="1796144" y="1387928"/>
          <a:ext cx="7903029" cy="4098472"/>
        </p:xfrm>
        <a:graphic>
          <a:graphicData uri="http://schemas.openxmlformats.org/drawingml/2006/table">
            <a:tbl>
              <a:tblPr firstRow="1" firstCol="1" bandRow="1"/>
              <a:tblGrid>
                <a:gridCol w="2358819"/>
                <a:gridCol w="469514"/>
                <a:gridCol w="468812"/>
                <a:gridCol w="468812"/>
                <a:gridCol w="468812"/>
                <a:gridCol w="468812"/>
                <a:gridCol w="468812"/>
                <a:gridCol w="468812"/>
                <a:gridCol w="468812"/>
                <a:gridCol w="468812"/>
                <a:gridCol w="441400"/>
                <a:gridCol w="441400"/>
                <a:gridCol w="441400"/>
              </a:tblGrid>
              <a:tr h="2561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3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 Setup a e-service experiment with app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3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 Design agreements and recruit 30 participants 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3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3. Conduct the experiment and build customer emotion journey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3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4. Service design with customer emotion journey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3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5. Identify the technique and the outcome with participants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3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6. Submit the 1</a:t>
                      </a:r>
                      <a:r>
                        <a:rPr lang="en-US" sz="1200" kern="0" baseline="300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year project progress report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</a:tr>
              <a:tr h="76846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7. Publish the paper based on the performance of this technique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280086" y="148575"/>
            <a:ext cx="5041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2</a:t>
            </a:r>
            <a:r>
              <a:rPr lang="en-US" altLang="zh-TW" sz="3600" baseline="30000" dirty="0" smtClean="0"/>
              <a:t>st</a:t>
            </a:r>
            <a:r>
              <a:rPr lang="en-US" altLang="zh-TW" sz="3600" dirty="0" smtClean="0"/>
              <a:t> year schedule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77196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365956" y="688622"/>
            <a:ext cx="8681155" cy="6829778"/>
            <a:chOff x="1365956" y="688622"/>
            <a:chExt cx="8681155" cy="6829778"/>
          </a:xfrm>
        </p:grpSpPr>
        <p:sp>
          <p:nvSpPr>
            <p:cNvPr id="4" name="Oval 3"/>
            <p:cNvSpPr/>
            <p:nvPr/>
          </p:nvSpPr>
          <p:spPr>
            <a:xfrm>
              <a:off x="7210779" y="4360333"/>
              <a:ext cx="169333" cy="18344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875845" y="5444067"/>
              <a:ext cx="169333" cy="18344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098801" y="6259689"/>
              <a:ext cx="169333" cy="18344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88645" y="4732867"/>
              <a:ext cx="169333" cy="18344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588934" y="5957712"/>
              <a:ext cx="169333" cy="18344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291667" y="2709334"/>
              <a:ext cx="169333" cy="18344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869290" y="2593623"/>
              <a:ext cx="169333" cy="18344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967133" y="3000023"/>
              <a:ext cx="169333" cy="18344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172199" y="1698978"/>
              <a:ext cx="169333" cy="18344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941712" y="5280378"/>
              <a:ext cx="169333" cy="18344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008489" y="3431822"/>
              <a:ext cx="169333" cy="18344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71446" y="5827889"/>
              <a:ext cx="169333" cy="183444"/>
            </a:xfrm>
            <a:prstGeom prst="ellipse">
              <a:avLst/>
            </a:prstGeom>
            <a:solidFill>
              <a:srgbClr val="1F4E79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145845" y="5190067"/>
              <a:ext cx="169333" cy="18344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2032001" y="1255888"/>
              <a:ext cx="6406444" cy="5503334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904068" y="688622"/>
              <a:ext cx="6406444" cy="550333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365956" y="2015066"/>
              <a:ext cx="6406444" cy="550333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5178778" y="2610556"/>
              <a:ext cx="423333" cy="39511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889956" y="3313289"/>
              <a:ext cx="423333" cy="39511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638801" y="5709356"/>
              <a:ext cx="423333" cy="39511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466667" y="6321778"/>
              <a:ext cx="15804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Hyper plane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09991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80086" y="181232"/>
            <a:ext cx="5041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Figure 9</a:t>
            </a:r>
            <a:r>
              <a:rPr lang="zh-TW" altLang="en-US" sz="3600" dirty="0" smtClean="0"/>
              <a:t>、</a:t>
            </a:r>
            <a:r>
              <a:rPr lang="en-US" altLang="zh-TW" sz="3600" dirty="0" smtClean="0"/>
              <a:t>10</a:t>
            </a:r>
            <a:endParaRPr lang="zh-TW" altLang="en-US" sz="3600" dirty="0"/>
          </a:p>
        </p:txBody>
      </p:sp>
      <p:grpSp>
        <p:nvGrpSpPr>
          <p:cNvPr id="77" name="群組 76"/>
          <p:cNvGrpSpPr/>
          <p:nvPr/>
        </p:nvGrpSpPr>
        <p:grpSpPr>
          <a:xfrm>
            <a:off x="280086" y="1546777"/>
            <a:ext cx="6413427" cy="1201678"/>
            <a:chOff x="280086" y="1546777"/>
            <a:chExt cx="6413427" cy="1201678"/>
          </a:xfrm>
        </p:grpSpPr>
        <p:cxnSp>
          <p:nvCxnSpPr>
            <p:cNvPr id="6" name="直線接點 5"/>
            <p:cNvCxnSpPr/>
            <p:nvPr/>
          </p:nvCxnSpPr>
          <p:spPr>
            <a:xfrm flipV="1">
              <a:off x="2306261" y="1853668"/>
              <a:ext cx="0" cy="863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>
            <a:xfrm flipV="1">
              <a:off x="4061614" y="1869943"/>
              <a:ext cx="0" cy="863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 flipV="1">
              <a:off x="5650522" y="1885292"/>
              <a:ext cx="0" cy="863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字方塊 32"/>
            <p:cNvSpPr txBox="1"/>
            <p:nvPr/>
          </p:nvSpPr>
          <p:spPr>
            <a:xfrm>
              <a:off x="767941" y="2345301"/>
              <a:ext cx="1023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50 </a:t>
              </a:r>
              <a:r>
                <a:rPr lang="en-US" altLang="zh-TW" dirty="0" err="1" smtClean="0"/>
                <a:t>mins</a:t>
              </a:r>
              <a:endParaRPr lang="zh-TW" altLang="en-US" dirty="0"/>
            </a:p>
          </p:txBody>
        </p:sp>
        <p:cxnSp>
          <p:nvCxnSpPr>
            <p:cNvPr id="36" name="直線單箭頭接點 35"/>
            <p:cNvCxnSpPr/>
            <p:nvPr/>
          </p:nvCxnSpPr>
          <p:spPr>
            <a:xfrm>
              <a:off x="280086" y="2292541"/>
              <a:ext cx="5918536" cy="824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字方塊 36"/>
            <p:cNvSpPr txBox="1"/>
            <p:nvPr/>
          </p:nvSpPr>
          <p:spPr>
            <a:xfrm>
              <a:off x="5808937" y="2391760"/>
              <a:ext cx="884576" cy="351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Time</a:t>
              </a:r>
              <a:endParaRPr lang="zh-TW" altLang="en-US" dirty="0"/>
            </a:p>
          </p:txBody>
        </p:sp>
        <p:cxnSp>
          <p:nvCxnSpPr>
            <p:cNvPr id="38" name="直線接點 37"/>
            <p:cNvCxnSpPr/>
            <p:nvPr/>
          </p:nvCxnSpPr>
          <p:spPr>
            <a:xfrm flipV="1">
              <a:off x="280087" y="1849764"/>
              <a:ext cx="0" cy="863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字方塊 40"/>
            <p:cNvSpPr txBox="1"/>
            <p:nvPr/>
          </p:nvSpPr>
          <p:spPr>
            <a:xfrm>
              <a:off x="319399" y="1787636"/>
              <a:ext cx="2014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Learn the course</a:t>
              </a:r>
              <a:endParaRPr lang="zh-TW" altLang="en-US" dirty="0"/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4123769" y="1787636"/>
              <a:ext cx="1503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Have a test</a:t>
              </a:r>
              <a:endParaRPr lang="zh-TW" altLang="en-US" dirty="0"/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2313351" y="1546777"/>
              <a:ext cx="16868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Review course by memory</a:t>
              </a:r>
              <a:endParaRPr lang="zh-TW" altLang="en-US" dirty="0"/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2712120" y="2355345"/>
              <a:ext cx="1023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1</a:t>
              </a:r>
              <a:r>
                <a:rPr lang="en-US" altLang="zh-TW" dirty="0" smtClean="0"/>
                <a:t>0 </a:t>
              </a:r>
              <a:r>
                <a:rPr lang="en-US" altLang="zh-TW" dirty="0" err="1" smtClean="0"/>
                <a:t>mins</a:t>
              </a:r>
              <a:endParaRPr lang="zh-TW" altLang="en-US" dirty="0"/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4295557" y="2345301"/>
              <a:ext cx="1023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1</a:t>
              </a:r>
              <a:r>
                <a:rPr lang="en-US" altLang="zh-TW" dirty="0" smtClean="0"/>
                <a:t>0 </a:t>
              </a:r>
              <a:r>
                <a:rPr lang="en-US" altLang="zh-TW" dirty="0" err="1" smtClean="0"/>
                <a:t>mins</a:t>
              </a:r>
              <a:endParaRPr lang="zh-TW" altLang="en-US" dirty="0"/>
            </a:p>
          </p:txBody>
        </p:sp>
      </p:grpSp>
      <p:grpSp>
        <p:nvGrpSpPr>
          <p:cNvPr id="78" name="群組 77"/>
          <p:cNvGrpSpPr/>
          <p:nvPr/>
        </p:nvGrpSpPr>
        <p:grpSpPr>
          <a:xfrm>
            <a:off x="280086" y="4205438"/>
            <a:ext cx="6413427" cy="1514817"/>
            <a:chOff x="280086" y="4205438"/>
            <a:chExt cx="6413427" cy="1514817"/>
          </a:xfrm>
        </p:grpSpPr>
        <p:cxnSp>
          <p:nvCxnSpPr>
            <p:cNvPr id="65" name="直線接點 64"/>
            <p:cNvCxnSpPr/>
            <p:nvPr/>
          </p:nvCxnSpPr>
          <p:spPr>
            <a:xfrm flipV="1">
              <a:off x="2306261" y="4825468"/>
              <a:ext cx="0" cy="863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/>
            <p:nvPr/>
          </p:nvCxnSpPr>
          <p:spPr>
            <a:xfrm flipV="1">
              <a:off x="4061614" y="4841743"/>
              <a:ext cx="0" cy="863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/>
            <p:nvPr/>
          </p:nvCxnSpPr>
          <p:spPr>
            <a:xfrm flipV="1">
              <a:off x="5650522" y="4857092"/>
              <a:ext cx="0" cy="863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字方塊 67"/>
            <p:cNvSpPr txBox="1"/>
            <p:nvPr/>
          </p:nvSpPr>
          <p:spPr>
            <a:xfrm>
              <a:off x="767941" y="5317101"/>
              <a:ext cx="1023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50 </a:t>
              </a:r>
              <a:r>
                <a:rPr lang="en-US" altLang="zh-TW" dirty="0" err="1" smtClean="0"/>
                <a:t>mins</a:t>
              </a:r>
              <a:endParaRPr lang="zh-TW" altLang="en-US" dirty="0"/>
            </a:p>
          </p:txBody>
        </p:sp>
        <p:cxnSp>
          <p:nvCxnSpPr>
            <p:cNvPr id="69" name="直線單箭頭接點 68"/>
            <p:cNvCxnSpPr/>
            <p:nvPr/>
          </p:nvCxnSpPr>
          <p:spPr>
            <a:xfrm>
              <a:off x="280086" y="5264341"/>
              <a:ext cx="5918536" cy="824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字方塊 69"/>
            <p:cNvSpPr txBox="1"/>
            <p:nvPr/>
          </p:nvSpPr>
          <p:spPr>
            <a:xfrm>
              <a:off x="5808937" y="5363560"/>
              <a:ext cx="884576" cy="351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Time</a:t>
              </a:r>
              <a:endParaRPr lang="zh-TW" altLang="en-US" dirty="0"/>
            </a:p>
          </p:txBody>
        </p:sp>
        <p:cxnSp>
          <p:nvCxnSpPr>
            <p:cNvPr id="71" name="直線接點 70"/>
            <p:cNvCxnSpPr/>
            <p:nvPr/>
          </p:nvCxnSpPr>
          <p:spPr>
            <a:xfrm flipV="1">
              <a:off x="280087" y="4821564"/>
              <a:ext cx="0" cy="863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字方塊 71"/>
            <p:cNvSpPr txBox="1"/>
            <p:nvPr/>
          </p:nvSpPr>
          <p:spPr>
            <a:xfrm>
              <a:off x="319399" y="4759436"/>
              <a:ext cx="2014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Learn the course</a:t>
              </a:r>
              <a:endParaRPr lang="zh-TW" altLang="en-US" dirty="0"/>
            </a:p>
          </p:txBody>
        </p:sp>
        <p:sp>
          <p:nvSpPr>
            <p:cNvPr id="73" name="文字方塊 72"/>
            <p:cNvSpPr txBox="1"/>
            <p:nvPr/>
          </p:nvSpPr>
          <p:spPr>
            <a:xfrm>
              <a:off x="4123769" y="4759436"/>
              <a:ext cx="1503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Have a test</a:t>
              </a:r>
              <a:endParaRPr lang="zh-TW" altLang="en-US" dirty="0"/>
            </a:p>
          </p:txBody>
        </p:sp>
        <p:sp>
          <p:nvSpPr>
            <p:cNvPr id="74" name="文字方塊 73"/>
            <p:cNvSpPr txBox="1"/>
            <p:nvPr/>
          </p:nvSpPr>
          <p:spPr>
            <a:xfrm>
              <a:off x="2380275" y="4205438"/>
              <a:ext cx="16868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Review course with emotional tags</a:t>
              </a:r>
              <a:endParaRPr lang="zh-TW" altLang="en-US" dirty="0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2712120" y="5327145"/>
              <a:ext cx="1023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1</a:t>
              </a:r>
              <a:r>
                <a:rPr lang="en-US" altLang="zh-TW" dirty="0" smtClean="0"/>
                <a:t>0 </a:t>
              </a:r>
              <a:r>
                <a:rPr lang="en-US" altLang="zh-TW" dirty="0" err="1" smtClean="0"/>
                <a:t>mins</a:t>
              </a:r>
              <a:endParaRPr lang="zh-TW" altLang="en-US" dirty="0"/>
            </a:p>
          </p:txBody>
        </p:sp>
        <p:sp>
          <p:nvSpPr>
            <p:cNvPr id="76" name="文字方塊 75"/>
            <p:cNvSpPr txBox="1"/>
            <p:nvPr/>
          </p:nvSpPr>
          <p:spPr>
            <a:xfrm>
              <a:off x="4295557" y="5317101"/>
              <a:ext cx="1023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1</a:t>
              </a:r>
              <a:r>
                <a:rPr lang="en-US" altLang="zh-TW" dirty="0" smtClean="0"/>
                <a:t>0 </a:t>
              </a:r>
              <a:r>
                <a:rPr lang="en-US" altLang="zh-TW" dirty="0" err="1" smtClean="0"/>
                <a:t>mins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1393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接點 3"/>
          <p:cNvSpPr/>
          <p:nvPr/>
        </p:nvSpPr>
        <p:spPr>
          <a:xfrm>
            <a:off x="880270" y="1881279"/>
            <a:ext cx="783773" cy="792966"/>
          </a:xfrm>
          <a:prstGeom prst="flowChartConnector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U</a:t>
            </a:r>
            <a:r>
              <a:rPr lang="en-US" altLang="zh-TW" dirty="0" smtClean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流程圖: 接點 4"/>
          <p:cNvSpPr/>
          <p:nvPr/>
        </p:nvSpPr>
        <p:spPr>
          <a:xfrm>
            <a:off x="880271" y="4234249"/>
            <a:ext cx="783772" cy="799069"/>
          </a:xfrm>
          <a:prstGeom prst="flowChartConnector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U2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流程圖: 接點 5"/>
          <p:cNvSpPr/>
          <p:nvPr/>
        </p:nvSpPr>
        <p:spPr>
          <a:xfrm>
            <a:off x="9176952" y="3023286"/>
            <a:ext cx="682710" cy="683741"/>
          </a:xfrm>
          <a:prstGeom prst="flowChartConnector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U3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8" name="資料庫圖表 7"/>
          <p:cNvGraphicFramePr/>
          <p:nvPr>
            <p:extLst>
              <p:ext uri="{D42A27DB-BD31-4B8C-83A1-F6EECF244321}">
                <p14:modId xmlns:p14="http://schemas.microsoft.com/office/powerpoint/2010/main" val="233624042"/>
              </p:ext>
            </p:extLst>
          </p:nvPr>
        </p:nvGraphicFramePr>
        <p:xfrm>
          <a:off x="2603157" y="1581665"/>
          <a:ext cx="5412259" cy="13921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0" name="直線單箭頭接點 9"/>
          <p:cNvCxnSpPr>
            <a:stCxn id="4" idx="6"/>
            <a:endCxn id="8" idx="1"/>
          </p:cNvCxnSpPr>
          <p:nvPr/>
        </p:nvCxnSpPr>
        <p:spPr>
          <a:xfrm>
            <a:off x="1664043" y="2277762"/>
            <a:ext cx="939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8" idx="3"/>
            <a:endCxn id="6" idx="2"/>
          </p:cNvCxnSpPr>
          <p:nvPr/>
        </p:nvCxnSpPr>
        <p:spPr>
          <a:xfrm>
            <a:off x="8015416" y="2277762"/>
            <a:ext cx="1161536" cy="1087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資料庫圖表 24"/>
          <p:cNvGraphicFramePr/>
          <p:nvPr>
            <p:extLst>
              <p:ext uri="{D42A27DB-BD31-4B8C-83A1-F6EECF244321}">
                <p14:modId xmlns:p14="http://schemas.microsoft.com/office/powerpoint/2010/main" val="3850918925"/>
              </p:ext>
            </p:extLst>
          </p:nvPr>
        </p:nvGraphicFramePr>
        <p:xfrm>
          <a:off x="2603157" y="3863546"/>
          <a:ext cx="5412259" cy="14745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26" name="直線單箭頭接點 25"/>
          <p:cNvCxnSpPr>
            <a:stCxn id="5" idx="6"/>
            <a:endCxn id="25" idx="1"/>
          </p:cNvCxnSpPr>
          <p:nvPr/>
        </p:nvCxnSpPr>
        <p:spPr>
          <a:xfrm flipV="1">
            <a:off x="1664043" y="4600832"/>
            <a:ext cx="939114" cy="3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25" idx="3"/>
            <a:endCxn id="6" idx="2"/>
          </p:cNvCxnSpPr>
          <p:nvPr/>
        </p:nvCxnSpPr>
        <p:spPr>
          <a:xfrm flipV="1">
            <a:off x="8015416" y="3365157"/>
            <a:ext cx="1161536" cy="1235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80086" y="181232"/>
            <a:ext cx="5041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figure4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42120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780577" y="1006781"/>
                <a:ext cx="1908215" cy="469614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TW" sz="2800" dirty="0" smtClean="0">
                    <a:solidFill>
                      <a:schemeClr val="tx1"/>
                    </a:solidFill>
                  </a:rPr>
                  <a:t>&lt;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altLang="zh-TW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800" dirty="0" smtClean="0">
                    <a:solidFill>
                      <a:schemeClr val="tx1"/>
                    </a:solidFill>
                  </a:rPr>
                  <a:t>, 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800" dirty="0" smtClean="0">
                    <a:solidFill>
                      <a:schemeClr val="tx1"/>
                    </a:solidFill>
                  </a:rPr>
                  <a:t>, 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zh-TW" sz="28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zh-TW" sz="28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TW" sz="2800" dirty="0" smtClean="0">
                    <a:solidFill>
                      <a:schemeClr val="tx1"/>
                    </a:solidFill>
                  </a:rPr>
                  <a:t> &gt;</a:t>
                </a:r>
                <a:endParaRPr lang="zh-TW" altLang="en-US" sz="2800" dirty="0">
                  <a:solidFill>
                    <a:schemeClr val="tx1"/>
                  </a:solidFill>
                </a:endParaRPr>
              </a:p>
              <a:p>
                <a:endParaRPr lang="zh-TW" altLang="en-US" sz="2800" dirty="0">
                  <a:solidFill>
                    <a:schemeClr val="tx1"/>
                  </a:solidFill>
                </a:endParaRPr>
              </a:p>
              <a:p>
                <a:endParaRPr lang="zh-TW" altLang="en-US" sz="2800" dirty="0">
                  <a:solidFill>
                    <a:schemeClr val="tx1"/>
                  </a:solidFill>
                </a:endParaRPr>
              </a:p>
              <a:p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577" y="1006781"/>
                <a:ext cx="1908215" cy="4696149"/>
              </a:xfrm>
              <a:prstGeom prst="rect">
                <a:avLst/>
              </a:prstGeom>
              <a:blipFill rotWithShape="0">
                <a:blip r:embed="rId2"/>
                <a:stretch>
                  <a:fillRect t="-3632" r="-9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文字方塊 57"/>
          <p:cNvSpPr txBox="1"/>
          <p:nvPr/>
        </p:nvSpPr>
        <p:spPr>
          <a:xfrm>
            <a:off x="280086" y="181232"/>
            <a:ext cx="5041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figure4</a:t>
            </a:r>
            <a:endParaRPr lang="zh-TW" altLang="en-US" sz="3600" dirty="0"/>
          </a:p>
        </p:txBody>
      </p:sp>
      <p:grpSp>
        <p:nvGrpSpPr>
          <p:cNvPr id="61" name="群組 60"/>
          <p:cNvGrpSpPr/>
          <p:nvPr/>
        </p:nvGrpSpPr>
        <p:grpSpPr>
          <a:xfrm>
            <a:off x="2932161" y="1152036"/>
            <a:ext cx="3232714" cy="3779307"/>
            <a:chOff x="2932161" y="1152036"/>
            <a:chExt cx="3232714" cy="3779307"/>
          </a:xfrm>
        </p:grpSpPr>
        <p:sp>
          <p:nvSpPr>
            <p:cNvPr id="10" name="流程圖: 接點 9"/>
            <p:cNvSpPr/>
            <p:nvPr/>
          </p:nvSpPr>
          <p:spPr>
            <a:xfrm>
              <a:off x="2948639" y="1152036"/>
              <a:ext cx="440871" cy="440871"/>
            </a:xfrm>
            <a:prstGeom prst="flowChartConnector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流程圖: 接點 10"/>
            <p:cNvSpPr/>
            <p:nvPr/>
          </p:nvSpPr>
          <p:spPr>
            <a:xfrm>
              <a:off x="2948638" y="2821254"/>
              <a:ext cx="440871" cy="440871"/>
            </a:xfrm>
            <a:prstGeom prst="flowChartConnector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2" name="流程圖: 接點 11"/>
            <p:cNvSpPr/>
            <p:nvPr/>
          </p:nvSpPr>
          <p:spPr>
            <a:xfrm>
              <a:off x="2948640" y="1986645"/>
              <a:ext cx="440871" cy="440871"/>
            </a:xfrm>
            <a:prstGeom prst="flowChartConnector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3" name="流程圖: 接點 12"/>
            <p:cNvSpPr/>
            <p:nvPr/>
          </p:nvSpPr>
          <p:spPr>
            <a:xfrm>
              <a:off x="2948638" y="4490472"/>
              <a:ext cx="440871" cy="440871"/>
            </a:xfrm>
            <a:prstGeom prst="flowChartConnector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4" name="流程圖: 接點 13"/>
            <p:cNvSpPr/>
            <p:nvPr/>
          </p:nvSpPr>
          <p:spPr>
            <a:xfrm>
              <a:off x="5691049" y="2821253"/>
              <a:ext cx="440871" cy="440871"/>
            </a:xfrm>
            <a:prstGeom prst="flowChartConnector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16" name="直線接點 15"/>
            <p:cNvCxnSpPr>
              <a:stCxn id="10" idx="6"/>
              <a:endCxn id="14" idx="2"/>
            </p:cNvCxnSpPr>
            <p:nvPr/>
          </p:nvCxnSpPr>
          <p:spPr>
            <a:xfrm>
              <a:off x="3389510" y="1372472"/>
              <a:ext cx="2301539" cy="16692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12" idx="6"/>
              <a:endCxn id="14" idx="2"/>
            </p:cNvCxnSpPr>
            <p:nvPr/>
          </p:nvCxnSpPr>
          <p:spPr>
            <a:xfrm>
              <a:off x="3389511" y="2207081"/>
              <a:ext cx="2301538" cy="8346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11" idx="6"/>
              <a:endCxn id="14" idx="2"/>
            </p:cNvCxnSpPr>
            <p:nvPr/>
          </p:nvCxnSpPr>
          <p:spPr>
            <a:xfrm flipV="1">
              <a:off x="3389509" y="3041689"/>
              <a:ext cx="2301540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>
              <a:stCxn id="13" idx="6"/>
              <a:endCxn id="14" idx="2"/>
            </p:cNvCxnSpPr>
            <p:nvPr/>
          </p:nvCxnSpPr>
          <p:spPr>
            <a:xfrm flipV="1">
              <a:off x="3389509" y="3041689"/>
              <a:ext cx="2301540" cy="16692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流程圖: 接點 29"/>
            <p:cNvSpPr/>
            <p:nvPr/>
          </p:nvSpPr>
          <p:spPr>
            <a:xfrm>
              <a:off x="2948638" y="3655863"/>
              <a:ext cx="440871" cy="440871"/>
            </a:xfrm>
            <a:prstGeom prst="flowChartConnector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31" name="直線接點 30"/>
            <p:cNvCxnSpPr>
              <a:stCxn id="30" idx="6"/>
              <a:endCxn id="14" idx="2"/>
            </p:cNvCxnSpPr>
            <p:nvPr/>
          </p:nvCxnSpPr>
          <p:spPr>
            <a:xfrm flipV="1">
              <a:off x="3389509" y="3041689"/>
              <a:ext cx="2301540" cy="8346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文字方塊 51"/>
            <p:cNvSpPr txBox="1"/>
            <p:nvPr/>
          </p:nvSpPr>
          <p:spPr>
            <a:xfrm>
              <a:off x="2954867" y="1187806"/>
              <a:ext cx="473826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TW" dirty="0" smtClean="0"/>
                <a:t>u1</a:t>
              </a:r>
              <a:endParaRPr lang="zh-TW" altLang="en-US" dirty="0"/>
            </a:p>
          </p:txBody>
        </p:sp>
        <p:sp>
          <p:nvSpPr>
            <p:cNvPr id="53" name="文字方塊 52"/>
            <p:cNvSpPr txBox="1"/>
            <p:nvPr/>
          </p:nvSpPr>
          <p:spPr>
            <a:xfrm>
              <a:off x="2948638" y="2011325"/>
              <a:ext cx="473826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TW" dirty="0" smtClean="0"/>
                <a:t>u2</a:t>
              </a:r>
              <a:endParaRPr lang="zh-TW" altLang="en-US" dirty="0"/>
            </a:p>
          </p:txBody>
        </p:sp>
        <p:sp>
          <p:nvSpPr>
            <p:cNvPr id="54" name="文字方塊 53"/>
            <p:cNvSpPr txBox="1"/>
            <p:nvPr/>
          </p:nvSpPr>
          <p:spPr>
            <a:xfrm>
              <a:off x="2965830" y="2845934"/>
              <a:ext cx="473826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TW" dirty="0" smtClean="0"/>
                <a:t>u3</a:t>
              </a:r>
              <a:endParaRPr lang="zh-TW" altLang="en-US" dirty="0"/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2948638" y="3702722"/>
              <a:ext cx="473826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TW" dirty="0" smtClean="0"/>
                <a:t>u4</a:t>
              </a:r>
              <a:endParaRPr lang="zh-TW" altLang="en-US" dirty="0"/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2932161" y="4512651"/>
              <a:ext cx="473826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TW" dirty="0" smtClean="0"/>
                <a:t>u5</a:t>
              </a:r>
              <a:endParaRPr lang="zh-TW" altLang="en-US" dirty="0"/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5691049" y="2854247"/>
              <a:ext cx="473826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TW" dirty="0" smtClean="0"/>
                <a:t>u6</a:t>
              </a:r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字方塊 58"/>
                <p:cNvSpPr txBox="1"/>
                <p:nvPr/>
              </p:nvSpPr>
              <p:spPr>
                <a:xfrm>
                  <a:off x="3863336" y="1536441"/>
                  <a:ext cx="1612669" cy="398186"/>
                </a:xfrm>
                <a:prstGeom prst="rect">
                  <a:avLst/>
                </a:prstGeom>
                <a:noFill/>
              </p:spPr>
              <p:txBody>
                <a:bodyPr vert="horz" wrap="squar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𝑊𝑒𝑖𝑔h𝑡</m:t>
                            </m:r>
                            <m:r>
                              <m:rPr>
                                <m:nor/>
                              </m:rPr>
                              <a:rPr lang="zh-TW" altLang="en-US" dirty="0"/>
                              <m:t> 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59" name="文字方塊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3336" y="1536441"/>
                  <a:ext cx="1612669" cy="39818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08831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笑臉 6"/>
          <p:cNvSpPr/>
          <p:nvPr/>
        </p:nvSpPr>
        <p:spPr>
          <a:xfrm>
            <a:off x="3343275" y="3989791"/>
            <a:ext cx="621662" cy="599309"/>
          </a:xfrm>
          <a:prstGeom prst="smileyFac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3676486" y="4074693"/>
            <a:ext cx="197411" cy="286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弧形 8"/>
          <p:cNvSpPr/>
          <p:nvPr/>
        </p:nvSpPr>
        <p:spPr>
          <a:xfrm>
            <a:off x="3810005" y="3949837"/>
            <a:ext cx="218825" cy="124856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0" name="弧形 9"/>
          <p:cNvSpPr/>
          <p:nvPr/>
        </p:nvSpPr>
        <p:spPr>
          <a:xfrm>
            <a:off x="3823578" y="3884544"/>
            <a:ext cx="274878" cy="187284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" name="弧形 10"/>
          <p:cNvSpPr/>
          <p:nvPr/>
        </p:nvSpPr>
        <p:spPr>
          <a:xfrm>
            <a:off x="3856870" y="3805885"/>
            <a:ext cx="305479" cy="223860"/>
          </a:xfrm>
          <a:prstGeom prst="arc">
            <a:avLst>
              <a:gd name="adj1" fmla="val 16200000"/>
              <a:gd name="adj2" fmla="val 73185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815371" y="3290230"/>
            <a:ext cx="457544" cy="68920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869318" y="3370137"/>
            <a:ext cx="343917" cy="4594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5012782" y="3879550"/>
            <a:ext cx="66174" cy="59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5" name="弧形 14"/>
          <p:cNvSpPr/>
          <p:nvPr/>
        </p:nvSpPr>
        <p:spPr>
          <a:xfrm>
            <a:off x="5199835" y="3210322"/>
            <a:ext cx="218825" cy="124856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6" name="弧形 15"/>
          <p:cNvSpPr/>
          <p:nvPr/>
        </p:nvSpPr>
        <p:spPr>
          <a:xfrm>
            <a:off x="5213409" y="3145029"/>
            <a:ext cx="274878" cy="187284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7" name="弧形 16"/>
          <p:cNvSpPr/>
          <p:nvPr/>
        </p:nvSpPr>
        <p:spPr>
          <a:xfrm>
            <a:off x="5246701" y="3066370"/>
            <a:ext cx="305479" cy="223860"/>
          </a:xfrm>
          <a:prstGeom prst="arc">
            <a:avLst>
              <a:gd name="adj1" fmla="val 16200000"/>
              <a:gd name="adj2" fmla="val 73185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6168107" y="1624650"/>
            <a:ext cx="2680608" cy="1665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9" name="手繪多邊形 18"/>
          <p:cNvSpPr/>
          <p:nvPr/>
        </p:nvSpPr>
        <p:spPr>
          <a:xfrm>
            <a:off x="6381959" y="1852254"/>
            <a:ext cx="2252904" cy="516598"/>
          </a:xfrm>
          <a:custGeom>
            <a:avLst/>
            <a:gdLst>
              <a:gd name="connsiteX0" fmla="*/ 0 w 5943600"/>
              <a:gd name="connsiteY0" fmla="*/ 1075796 h 1416708"/>
              <a:gd name="connsiteX1" fmla="*/ 1274619 w 5943600"/>
              <a:gd name="connsiteY1" fmla="*/ 1415233 h 1416708"/>
              <a:gd name="connsiteX2" fmla="*/ 1918855 w 5943600"/>
              <a:gd name="connsiteY2" fmla="*/ 958033 h 1416708"/>
              <a:gd name="connsiteX3" fmla="*/ 2611582 w 5943600"/>
              <a:gd name="connsiteY3" fmla="*/ 819487 h 1416708"/>
              <a:gd name="connsiteX4" fmla="*/ 3269673 w 5943600"/>
              <a:gd name="connsiteY4" fmla="*/ 2069 h 1416708"/>
              <a:gd name="connsiteX5" fmla="*/ 5285509 w 5943600"/>
              <a:gd name="connsiteY5" fmla="*/ 1089651 h 1416708"/>
              <a:gd name="connsiteX6" fmla="*/ 5943600 w 5943600"/>
              <a:gd name="connsiteY6" fmla="*/ 1200487 h 141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3600" h="1416708">
                <a:moveTo>
                  <a:pt x="0" y="1075796"/>
                </a:moveTo>
                <a:cubicBezTo>
                  <a:pt x="477405" y="1255328"/>
                  <a:pt x="954810" y="1434860"/>
                  <a:pt x="1274619" y="1415233"/>
                </a:cubicBezTo>
                <a:cubicBezTo>
                  <a:pt x="1594428" y="1395606"/>
                  <a:pt x="1696028" y="1057324"/>
                  <a:pt x="1918855" y="958033"/>
                </a:cubicBezTo>
                <a:cubicBezTo>
                  <a:pt x="2141682" y="858742"/>
                  <a:pt x="2386446" y="978814"/>
                  <a:pt x="2611582" y="819487"/>
                </a:cubicBezTo>
                <a:cubicBezTo>
                  <a:pt x="2836718" y="660160"/>
                  <a:pt x="2824019" y="-42958"/>
                  <a:pt x="3269673" y="2069"/>
                </a:cubicBezTo>
                <a:cubicBezTo>
                  <a:pt x="3715327" y="47096"/>
                  <a:pt x="4839855" y="889915"/>
                  <a:pt x="5285509" y="1089651"/>
                </a:cubicBezTo>
                <a:cubicBezTo>
                  <a:pt x="5731163" y="1289387"/>
                  <a:pt x="5824682" y="1169314"/>
                  <a:pt x="5943600" y="1200487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20" name="手繪多邊形 19"/>
          <p:cNvSpPr/>
          <p:nvPr/>
        </p:nvSpPr>
        <p:spPr>
          <a:xfrm>
            <a:off x="6381959" y="2368852"/>
            <a:ext cx="2252904" cy="516598"/>
          </a:xfrm>
          <a:custGeom>
            <a:avLst/>
            <a:gdLst>
              <a:gd name="connsiteX0" fmla="*/ 0 w 5943600"/>
              <a:gd name="connsiteY0" fmla="*/ 1075796 h 1416708"/>
              <a:gd name="connsiteX1" fmla="*/ 1274619 w 5943600"/>
              <a:gd name="connsiteY1" fmla="*/ 1415233 h 1416708"/>
              <a:gd name="connsiteX2" fmla="*/ 1918855 w 5943600"/>
              <a:gd name="connsiteY2" fmla="*/ 958033 h 1416708"/>
              <a:gd name="connsiteX3" fmla="*/ 2611582 w 5943600"/>
              <a:gd name="connsiteY3" fmla="*/ 819487 h 1416708"/>
              <a:gd name="connsiteX4" fmla="*/ 3269673 w 5943600"/>
              <a:gd name="connsiteY4" fmla="*/ 2069 h 1416708"/>
              <a:gd name="connsiteX5" fmla="*/ 5285509 w 5943600"/>
              <a:gd name="connsiteY5" fmla="*/ 1089651 h 1416708"/>
              <a:gd name="connsiteX6" fmla="*/ 5943600 w 5943600"/>
              <a:gd name="connsiteY6" fmla="*/ 1200487 h 141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3600" h="1416708">
                <a:moveTo>
                  <a:pt x="0" y="1075796"/>
                </a:moveTo>
                <a:cubicBezTo>
                  <a:pt x="477405" y="1255328"/>
                  <a:pt x="954810" y="1434860"/>
                  <a:pt x="1274619" y="1415233"/>
                </a:cubicBezTo>
                <a:cubicBezTo>
                  <a:pt x="1594428" y="1395606"/>
                  <a:pt x="1696028" y="1057324"/>
                  <a:pt x="1918855" y="958033"/>
                </a:cubicBezTo>
                <a:cubicBezTo>
                  <a:pt x="2141682" y="858742"/>
                  <a:pt x="2386446" y="978814"/>
                  <a:pt x="2611582" y="819487"/>
                </a:cubicBezTo>
                <a:cubicBezTo>
                  <a:pt x="2836718" y="660160"/>
                  <a:pt x="2824019" y="-42958"/>
                  <a:pt x="3269673" y="2069"/>
                </a:cubicBezTo>
                <a:cubicBezTo>
                  <a:pt x="3715327" y="47096"/>
                  <a:pt x="4839855" y="889915"/>
                  <a:pt x="5285509" y="1089651"/>
                </a:cubicBezTo>
                <a:cubicBezTo>
                  <a:pt x="5731163" y="1289387"/>
                  <a:pt x="5824682" y="1169314"/>
                  <a:pt x="5943600" y="1200487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cxnSp>
        <p:nvCxnSpPr>
          <p:cNvPr id="21" name="直線接點 20"/>
          <p:cNvCxnSpPr/>
          <p:nvPr/>
        </p:nvCxnSpPr>
        <p:spPr>
          <a:xfrm>
            <a:off x="6347145" y="1775468"/>
            <a:ext cx="0" cy="13639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H="1" flipV="1">
            <a:off x="6347146" y="3128063"/>
            <a:ext cx="2287717" cy="1134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直線圖說文字 1 22"/>
          <p:cNvSpPr/>
          <p:nvPr/>
        </p:nvSpPr>
        <p:spPr>
          <a:xfrm>
            <a:off x="4267342" y="4669007"/>
            <a:ext cx="2681573" cy="564349"/>
          </a:xfrm>
          <a:prstGeom prst="borderCallout1">
            <a:avLst>
              <a:gd name="adj1" fmla="val 8570"/>
              <a:gd name="adj2" fmla="val -3744"/>
              <a:gd name="adj3" fmla="val -98899"/>
              <a:gd name="adj4" fmla="val -102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900" kern="1200">
                <a:solidFill>
                  <a:srgbClr val="000000"/>
                </a:solidFill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1. Send EEG signal from Neurosky Mindwave Mobile to smartphone via bluetooth</a:t>
            </a:r>
            <a:endParaRPr lang="zh-TW" sz="12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24" name="直線圖說文字 1 23"/>
          <p:cNvSpPr/>
          <p:nvPr/>
        </p:nvSpPr>
        <p:spPr>
          <a:xfrm>
            <a:off x="6085082" y="3767266"/>
            <a:ext cx="2681573" cy="564349"/>
          </a:xfrm>
          <a:prstGeom prst="borderCallout1">
            <a:avLst>
              <a:gd name="adj1" fmla="val 8570"/>
              <a:gd name="adj2" fmla="val -3744"/>
              <a:gd name="adj3" fmla="val -90935"/>
              <a:gd name="adj4" fmla="val -1484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900" kern="1200">
                <a:solidFill>
                  <a:srgbClr val="000000"/>
                </a:solidFill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2. Send EEG signal from smartphone to server for observation and analyzing</a:t>
            </a:r>
            <a:endParaRPr lang="zh-TW" sz="120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129283" y="1643698"/>
            <a:ext cx="690867" cy="314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kern="100">
                <a:solidFill>
                  <a:srgbClr val="000000"/>
                </a:solidFill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Server</a:t>
            </a:r>
            <a:endParaRPr lang="zh-TW" sz="1200" kern="10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80086" y="181232"/>
            <a:ext cx="5041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figure3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24652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3343275" y="1011407"/>
            <a:ext cx="6864702" cy="4289682"/>
            <a:chOff x="3343275" y="1011407"/>
            <a:chExt cx="6864702" cy="4289682"/>
          </a:xfrm>
        </p:grpSpPr>
        <p:sp>
          <p:nvSpPr>
            <p:cNvPr id="4" name="笑臉 6"/>
            <p:cNvSpPr/>
            <p:nvPr/>
          </p:nvSpPr>
          <p:spPr>
            <a:xfrm>
              <a:off x="3343275" y="3989791"/>
              <a:ext cx="621662" cy="599309"/>
            </a:xfrm>
            <a:prstGeom prst="smileyFac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cxnSp>
          <p:nvCxnSpPr>
            <p:cNvPr id="5" name="直線接點 7"/>
            <p:cNvCxnSpPr/>
            <p:nvPr/>
          </p:nvCxnSpPr>
          <p:spPr>
            <a:xfrm>
              <a:off x="3676486" y="4074693"/>
              <a:ext cx="197411" cy="286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弧形 8"/>
            <p:cNvSpPr/>
            <p:nvPr/>
          </p:nvSpPr>
          <p:spPr>
            <a:xfrm>
              <a:off x="3810005" y="3949837"/>
              <a:ext cx="218825" cy="124856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7" name="弧形 9"/>
            <p:cNvSpPr/>
            <p:nvPr/>
          </p:nvSpPr>
          <p:spPr>
            <a:xfrm>
              <a:off x="3823578" y="3884544"/>
              <a:ext cx="274878" cy="187284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8" name="弧形 10"/>
            <p:cNvSpPr/>
            <p:nvPr/>
          </p:nvSpPr>
          <p:spPr>
            <a:xfrm>
              <a:off x="3856870" y="3805885"/>
              <a:ext cx="305479" cy="223860"/>
            </a:xfrm>
            <a:prstGeom prst="arc">
              <a:avLst>
                <a:gd name="adj1" fmla="val 16200000"/>
                <a:gd name="adj2" fmla="val 731852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9" name="直線圖說文字 1 22"/>
            <p:cNvSpPr/>
            <p:nvPr/>
          </p:nvSpPr>
          <p:spPr>
            <a:xfrm>
              <a:off x="4267342" y="4669007"/>
              <a:ext cx="2681573" cy="564349"/>
            </a:xfrm>
            <a:prstGeom prst="borderCallout1">
              <a:avLst>
                <a:gd name="adj1" fmla="val 8570"/>
                <a:gd name="adj2" fmla="val -3744"/>
                <a:gd name="adj3" fmla="val -98899"/>
                <a:gd name="adj4" fmla="val -10211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 sz="900" kern="1200">
                  <a:solidFill>
                    <a:srgbClr val="000000"/>
                  </a:solidFill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1. Send EEG signal from Neurosky Mindwave Mobile to smartphone via bluetooth</a:t>
              </a:r>
              <a:endParaRPr lang="zh-TW" sz="1200"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4869884" y="2471317"/>
              <a:ext cx="2680608" cy="1665580"/>
              <a:chOff x="6168107" y="1624650"/>
              <a:chExt cx="2680608" cy="1665580"/>
            </a:xfrm>
          </p:grpSpPr>
          <p:sp>
            <p:nvSpPr>
              <p:cNvPr id="10" name="矩形 17"/>
              <p:cNvSpPr/>
              <p:nvPr/>
            </p:nvSpPr>
            <p:spPr>
              <a:xfrm>
                <a:off x="6168107" y="1624650"/>
                <a:ext cx="2680608" cy="16655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6000" b="92000" l="2200" r="98800">
                            <a14:foregroundMark x1="85400" y1="24400" x2="85400" y2="24400"/>
                            <a14:foregroundMark x1="77600" y1="33600" x2="77600" y2="33600"/>
                            <a14:foregroundMark x1="66000" y1="43800" x2="66000" y2="43800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716889" y="1721555"/>
                <a:ext cx="1495778" cy="1495778"/>
              </a:xfrm>
              <a:prstGeom prst="rect">
                <a:avLst/>
              </a:prstGeom>
            </p:spPr>
          </p:pic>
        </p:grp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09467" y="1100667"/>
              <a:ext cx="2198510" cy="2198510"/>
            </a:xfrm>
            <a:prstGeom prst="rect">
              <a:avLst/>
            </a:prstGeom>
          </p:spPr>
        </p:pic>
        <p:sp>
          <p:nvSpPr>
            <p:cNvPr id="15" name="直線圖說文字 1 22"/>
            <p:cNvSpPr/>
            <p:nvPr/>
          </p:nvSpPr>
          <p:spPr>
            <a:xfrm>
              <a:off x="7439520" y="4736740"/>
              <a:ext cx="2681573" cy="564349"/>
            </a:xfrm>
            <a:prstGeom prst="borderCallout1">
              <a:avLst>
                <a:gd name="adj1" fmla="val 8570"/>
                <a:gd name="adj2" fmla="val -3744"/>
                <a:gd name="adj3" fmla="val -98899"/>
                <a:gd name="adj4" fmla="val -10211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 sz="900" dirty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2</a:t>
              </a:r>
              <a:r>
                <a:rPr lang="en-US" sz="900" kern="1200" dirty="0" smtClean="0">
                  <a:solidFill>
                    <a:srgbClr val="000000"/>
                  </a:solidFill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. </a:t>
              </a:r>
              <a:r>
                <a:rPr lang="en-US" sz="900" dirty="0" smtClean="0">
                  <a:solidFill>
                    <a:srgbClr val="0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Play audio and receive EEG and user entered data</a:t>
              </a:r>
              <a:endParaRPr lang="zh-TW" sz="1200" dirty="0"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endParaRPr>
            </a:p>
          </p:txBody>
        </p:sp>
        <p:sp>
          <p:nvSpPr>
            <p:cNvPr id="16" name="直線圖說文字 1 22"/>
            <p:cNvSpPr/>
            <p:nvPr/>
          </p:nvSpPr>
          <p:spPr>
            <a:xfrm>
              <a:off x="4518520" y="1011407"/>
              <a:ext cx="2681573" cy="564349"/>
            </a:xfrm>
            <a:prstGeom prst="borderCallout1">
              <a:avLst>
                <a:gd name="adj1" fmla="val 126090"/>
                <a:gd name="adj2" fmla="val 52562"/>
                <a:gd name="adj3" fmla="val 231157"/>
                <a:gd name="adj4" fmla="val 13923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 sz="900" kern="1200" dirty="0" smtClean="0">
                  <a:solidFill>
                    <a:srgbClr val="000000"/>
                  </a:solidFill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3. Save all datasets</a:t>
              </a:r>
              <a:endParaRPr lang="zh-TW" sz="1200" dirty="0"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2511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流程圖: 接點 85"/>
          <p:cNvSpPr/>
          <p:nvPr/>
        </p:nvSpPr>
        <p:spPr>
          <a:xfrm>
            <a:off x="8343126" y="3080930"/>
            <a:ext cx="440871" cy="440871"/>
          </a:xfrm>
          <a:prstGeom prst="flowChartConnector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流程圖: 接點 86"/>
          <p:cNvSpPr/>
          <p:nvPr/>
        </p:nvSpPr>
        <p:spPr>
          <a:xfrm>
            <a:off x="8343126" y="3888337"/>
            <a:ext cx="440871" cy="440871"/>
          </a:xfrm>
          <a:prstGeom prst="flowChartConnector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8" name="直線接點 87"/>
          <p:cNvCxnSpPr>
            <a:stCxn id="58" idx="6"/>
            <a:endCxn id="86" idx="2"/>
          </p:cNvCxnSpPr>
          <p:nvPr/>
        </p:nvCxnSpPr>
        <p:spPr>
          <a:xfrm flipV="1">
            <a:off x="5523980" y="3301366"/>
            <a:ext cx="2819146" cy="604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線接點 94"/>
          <p:cNvCxnSpPr>
            <a:stCxn id="105" idx="6"/>
            <a:endCxn id="87" idx="2"/>
          </p:cNvCxnSpPr>
          <p:nvPr/>
        </p:nvCxnSpPr>
        <p:spPr>
          <a:xfrm flipV="1">
            <a:off x="5523979" y="4108773"/>
            <a:ext cx="2819147" cy="8156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線接點 97"/>
          <p:cNvCxnSpPr>
            <a:stCxn id="105" idx="6"/>
            <a:endCxn id="86" idx="2"/>
          </p:cNvCxnSpPr>
          <p:nvPr/>
        </p:nvCxnSpPr>
        <p:spPr>
          <a:xfrm flipV="1">
            <a:off x="5523979" y="3301366"/>
            <a:ext cx="2819147" cy="16230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線接點 105"/>
          <p:cNvCxnSpPr>
            <a:stCxn id="58" idx="6"/>
            <a:endCxn id="87" idx="2"/>
          </p:cNvCxnSpPr>
          <p:nvPr/>
        </p:nvCxnSpPr>
        <p:spPr>
          <a:xfrm>
            <a:off x="5523980" y="3906113"/>
            <a:ext cx="2819146" cy="2026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>
            <a:stCxn id="86" idx="6"/>
          </p:cNvCxnSpPr>
          <p:nvPr/>
        </p:nvCxnSpPr>
        <p:spPr>
          <a:xfrm flipV="1">
            <a:off x="8783997" y="3301365"/>
            <a:ext cx="1589315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stCxn id="87" idx="6"/>
          </p:cNvCxnSpPr>
          <p:nvPr/>
        </p:nvCxnSpPr>
        <p:spPr>
          <a:xfrm flipV="1">
            <a:off x="8783997" y="4099981"/>
            <a:ext cx="1639475" cy="87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文字方塊 112"/>
          <p:cNvSpPr txBox="1"/>
          <p:nvPr/>
        </p:nvSpPr>
        <p:spPr>
          <a:xfrm>
            <a:off x="647184" y="1149785"/>
            <a:ext cx="173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Input layer</a:t>
            </a:r>
            <a:endParaRPr lang="zh-TW" altLang="en-US" dirty="0"/>
          </a:p>
        </p:txBody>
      </p:sp>
      <p:sp>
        <p:nvSpPr>
          <p:cNvPr id="114" name="文字方塊 113"/>
          <p:cNvSpPr txBox="1"/>
          <p:nvPr/>
        </p:nvSpPr>
        <p:spPr>
          <a:xfrm>
            <a:off x="4658566" y="1149785"/>
            <a:ext cx="173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r>
              <a:rPr lang="en-US" altLang="zh-TW" dirty="0" smtClean="0"/>
              <a:t>idden layer</a:t>
            </a:r>
            <a:endParaRPr lang="zh-TW" altLang="en-US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8474012" y="1149785"/>
            <a:ext cx="173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Output layer</a:t>
            </a:r>
            <a:endParaRPr lang="zh-TW" altLang="en-US" dirty="0"/>
          </a:p>
        </p:txBody>
      </p:sp>
      <p:sp>
        <p:nvSpPr>
          <p:cNvPr id="84" name="流程圖: 接點 83"/>
          <p:cNvSpPr/>
          <p:nvPr/>
        </p:nvSpPr>
        <p:spPr>
          <a:xfrm>
            <a:off x="8355568" y="4601769"/>
            <a:ext cx="440871" cy="440871"/>
          </a:xfrm>
          <a:prstGeom prst="flowChartConnector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5" name="直線單箭頭接點 84"/>
          <p:cNvCxnSpPr>
            <a:stCxn id="84" idx="6"/>
          </p:cNvCxnSpPr>
          <p:nvPr/>
        </p:nvCxnSpPr>
        <p:spPr>
          <a:xfrm flipV="1">
            <a:off x="8796439" y="4813413"/>
            <a:ext cx="1639475" cy="87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流程圖: 接點 88"/>
          <p:cNvSpPr/>
          <p:nvPr/>
        </p:nvSpPr>
        <p:spPr>
          <a:xfrm>
            <a:off x="8368010" y="5360780"/>
            <a:ext cx="440871" cy="440871"/>
          </a:xfrm>
          <a:prstGeom prst="flowChartConnector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0" name="直線單箭頭接點 89"/>
          <p:cNvCxnSpPr>
            <a:stCxn id="89" idx="6"/>
          </p:cNvCxnSpPr>
          <p:nvPr/>
        </p:nvCxnSpPr>
        <p:spPr>
          <a:xfrm flipV="1">
            <a:off x="8808881" y="5572424"/>
            <a:ext cx="1639475" cy="87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接點 92"/>
          <p:cNvCxnSpPr>
            <a:stCxn id="105" idx="6"/>
            <a:endCxn id="89" idx="2"/>
          </p:cNvCxnSpPr>
          <p:nvPr/>
        </p:nvCxnSpPr>
        <p:spPr>
          <a:xfrm>
            <a:off x="5523979" y="4924445"/>
            <a:ext cx="2844031" cy="6567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線接點 98"/>
          <p:cNvCxnSpPr>
            <a:stCxn id="105" idx="6"/>
            <a:endCxn id="84" idx="2"/>
          </p:cNvCxnSpPr>
          <p:nvPr/>
        </p:nvCxnSpPr>
        <p:spPr>
          <a:xfrm flipV="1">
            <a:off x="5523979" y="4822205"/>
            <a:ext cx="2831589" cy="102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接點 100"/>
          <p:cNvCxnSpPr>
            <a:stCxn id="58" idx="6"/>
            <a:endCxn id="84" idx="2"/>
          </p:cNvCxnSpPr>
          <p:nvPr/>
        </p:nvCxnSpPr>
        <p:spPr>
          <a:xfrm>
            <a:off x="5523980" y="3906113"/>
            <a:ext cx="2831588" cy="9160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線接點 103"/>
          <p:cNvCxnSpPr>
            <a:stCxn id="58" idx="6"/>
            <a:endCxn id="89" idx="2"/>
          </p:cNvCxnSpPr>
          <p:nvPr/>
        </p:nvCxnSpPr>
        <p:spPr>
          <a:xfrm>
            <a:off x="5523980" y="3906113"/>
            <a:ext cx="2844030" cy="16751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文字方塊 2"/>
          <p:cNvSpPr txBox="1">
            <a:spLocks noChangeArrowheads="1"/>
          </p:cNvSpPr>
          <p:nvPr/>
        </p:nvSpPr>
        <p:spPr bwMode="auto">
          <a:xfrm>
            <a:off x="10619830" y="4676977"/>
            <a:ext cx="801856" cy="34099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-US" sz="1200" kern="100" dirty="0" smtClean="0">
                <a:effectLst/>
                <a:latin typeface="Cambria" panose="020405030504060302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Bored</a:t>
            </a:r>
            <a:endParaRPr lang="zh-TW" sz="1200" kern="100" dirty="0">
              <a:effectLst/>
              <a:latin typeface="Cambria" panose="020405030504060302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31" name="文字方塊 2"/>
          <p:cNvSpPr txBox="1">
            <a:spLocks noChangeArrowheads="1"/>
          </p:cNvSpPr>
          <p:nvPr/>
        </p:nvSpPr>
        <p:spPr bwMode="auto">
          <a:xfrm>
            <a:off x="10619830" y="5410717"/>
            <a:ext cx="801856" cy="34099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-US" sz="1200" kern="100" dirty="0" smtClean="0">
                <a:effectLst/>
                <a:latin typeface="Cambria" panose="020405030504060302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Relaxed</a:t>
            </a:r>
            <a:endParaRPr lang="zh-TW" sz="1200" kern="100" dirty="0">
              <a:effectLst/>
              <a:latin typeface="Cambria" panose="020405030504060302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32" name="文字方塊 2"/>
          <p:cNvSpPr txBox="1">
            <a:spLocks noChangeArrowheads="1"/>
          </p:cNvSpPr>
          <p:nvPr/>
        </p:nvSpPr>
        <p:spPr bwMode="auto">
          <a:xfrm>
            <a:off x="10619829" y="3046109"/>
            <a:ext cx="801857" cy="34099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-US" altLang="zh-TW" sz="1200" kern="100" dirty="0" smtClean="0">
                <a:latin typeface="Cambria" panose="020405030504060302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Engaged</a:t>
            </a:r>
            <a:endParaRPr lang="zh-TW" sz="1200" kern="100" dirty="0">
              <a:effectLst/>
              <a:latin typeface="Cambria" panose="020405030504060302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33" name="文字方塊 2"/>
          <p:cNvSpPr txBox="1">
            <a:spLocks noChangeArrowheads="1"/>
          </p:cNvSpPr>
          <p:nvPr/>
        </p:nvSpPr>
        <p:spPr bwMode="auto">
          <a:xfrm>
            <a:off x="10619830" y="3926161"/>
            <a:ext cx="801856" cy="34099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-US" sz="1200" kern="100" dirty="0">
                <a:latin typeface="Cambria" panose="020405030504060302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</a:t>
            </a:r>
            <a:r>
              <a:rPr lang="en-US" sz="1200" kern="100" dirty="0" smtClean="0">
                <a:effectLst/>
                <a:latin typeface="Cambria" panose="020405030504060302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tressed</a:t>
            </a:r>
            <a:endParaRPr lang="zh-TW" sz="1200" kern="100" dirty="0">
              <a:effectLst/>
              <a:latin typeface="Cambria" panose="020405030504060302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280086" y="181232"/>
            <a:ext cx="5041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figure5</a:t>
            </a:r>
            <a:endParaRPr lang="zh-TW" altLang="en-US" sz="3600" dirty="0"/>
          </a:p>
        </p:txBody>
      </p:sp>
      <p:sp>
        <p:nvSpPr>
          <p:cNvPr id="54" name="流程圖: 接點 53"/>
          <p:cNvSpPr/>
          <p:nvPr/>
        </p:nvSpPr>
        <p:spPr>
          <a:xfrm>
            <a:off x="1000704" y="1519117"/>
            <a:ext cx="441455" cy="405319"/>
          </a:xfrm>
          <a:prstGeom prst="flowChartConnector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流程圖: 接點 54"/>
          <p:cNvSpPr/>
          <p:nvPr/>
        </p:nvSpPr>
        <p:spPr>
          <a:xfrm>
            <a:off x="1000702" y="2627169"/>
            <a:ext cx="441455" cy="405319"/>
          </a:xfrm>
          <a:prstGeom prst="flowChartConnector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>
              <a:solidFill>
                <a:schemeClr val="tx1"/>
              </a:solidFill>
            </a:endParaRPr>
          </a:p>
        </p:txBody>
      </p:sp>
      <p:sp>
        <p:nvSpPr>
          <p:cNvPr id="56" name="流程圖: 接點 55"/>
          <p:cNvSpPr/>
          <p:nvPr/>
        </p:nvSpPr>
        <p:spPr>
          <a:xfrm>
            <a:off x="1000703" y="2088927"/>
            <a:ext cx="441455" cy="405319"/>
          </a:xfrm>
          <a:prstGeom prst="flowChartConnector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>
              <a:solidFill>
                <a:schemeClr val="tx1"/>
              </a:solidFill>
            </a:endParaRPr>
          </a:p>
        </p:txBody>
      </p:sp>
      <p:sp>
        <p:nvSpPr>
          <p:cNvPr id="57" name="流程圖: 接點 56"/>
          <p:cNvSpPr/>
          <p:nvPr/>
        </p:nvSpPr>
        <p:spPr>
          <a:xfrm>
            <a:off x="1000702" y="3686605"/>
            <a:ext cx="441455" cy="405319"/>
          </a:xfrm>
          <a:prstGeom prst="flowChartConnector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>
              <a:solidFill>
                <a:schemeClr val="tx1"/>
              </a:solidFill>
            </a:endParaRPr>
          </a:p>
        </p:txBody>
      </p:sp>
      <p:sp>
        <p:nvSpPr>
          <p:cNvPr id="58" name="流程圖: 接點 57"/>
          <p:cNvSpPr/>
          <p:nvPr/>
        </p:nvSpPr>
        <p:spPr>
          <a:xfrm>
            <a:off x="5082525" y="3703453"/>
            <a:ext cx="441455" cy="405319"/>
          </a:xfrm>
          <a:prstGeom prst="flowChartConnector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>
              <a:solidFill>
                <a:schemeClr val="tx1"/>
              </a:solidFill>
            </a:endParaRPr>
          </a:p>
        </p:txBody>
      </p:sp>
      <p:cxnSp>
        <p:nvCxnSpPr>
          <p:cNvPr id="59" name="直線接點 58"/>
          <p:cNvCxnSpPr>
            <a:stCxn id="54" idx="6"/>
            <a:endCxn id="58" idx="2"/>
          </p:cNvCxnSpPr>
          <p:nvPr/>
        </p:nvCxnSpPr>
        <p:spPr>
          <a:xfrm>
            <a:off x="1442159" y="1721777"/>
            <a:ext cx="3640366" cy="2184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接點 59"/>
          <p:cNvCxnSpPr>
            <a:stCxn id="56" idx="6"/>
            <a:endCxn id="58" idx="2"/>
          </p:cNvCxnSpPr>
          <p:nvPr/>
        </p:nvCxnSpPr>
        <p:spPr>
          <a:xfrm>
            <a:off x="1442158" y="2291587"/>
            <a:ext cx="3640367" cy="16145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接點 60"/>
          <p:cNvCxnSpPr>
            <a:stCxn id="55" idx="6"/>
            <a:endCxn id="58" idx="2"/>
          </p:cNvCxnSpPr>
          <p:nvPr/>
        </p:nvCxnSpPr>
        <p:spPr>
          <a:xfrm>
            <a:off x="1442157" y="2829829"/>
            <a:ext cx="3640368" cy="10762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接點 61"/>
          <p:cNvCxnSpPr>
            <a:stCxn id="57" idx="6"/>
            <a:endCxn id="58" idx="2"/>
          </p:cNvCxnSpPr>
          <p:nvPr/>
        </p:nvCxnSpPr>
        <p:spPr>
          <a:xfrm>
            <a:off x="1442157" y="3889265"/>
            <a:ext cx="3640368" cy="168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流程圖: 接點 62"/>
          <p:cNvSpPr/>
          <p:nvPr/>
        </p:nvSpPr>
        <p:spPr>
          <a:xfrm>
            <a:off x="1010259" y="3154950"/>
            <a:ext cx="441455" cy="405319"/>
          </a:xfrm>
          <a:prstGeom prst="flowChartConnector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>
              <a:solidFill>
                <a:schemeClr val="tx1"/>
              </a:solidFill>
            </a:endParaRPr>
          </a:p>
        </p:txBody>
      </p:sp>
      <p:cxnSp>
        <p:nvCxnSpPr>
          <p:cNvPr id="64" name="直線接點 63"/>
          <p:cNvCxnSpPr>
            <a:stCxn id="63" idx="6"/>
            <a:endCxn id="58" idx="2"/>
          </p:cNvCxnSpPr>
          <p:nvPr/>
        </p:nvCxnSpPr>
        <p:spPr>
          <a:xfrm>
            <a:off x="1451714" y="3357610"/>
            <a:ext cx="3630811" cy="5485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1916613" y="1872524"/>
                <a:ext cx="1614806" cy="431015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𝑊𝑒𝑖𝑔h𝑡</m:t>
                          </m:r>
                          <m:r>
                            <m:rPr>
                              <m:nor/>
                            </m:rPr>
                            <a:rPr lang="zh-TW" altLang="en-US" dirty="0"/>
                            <m:t> 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613" y="1872524"/>
                <a:ext cx="1614806" cy="431015"/>
              </a:xfrm>
              <a:prstGeom prst="rect">
                <a:avLst/>
              </a:prstGeom>
              <a:blipFill rotWithShape="0">
                <a:blip r:embed="rId2"/>
                <a:stretch>
                  <a:fillRect b="-70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流程圖: 接點 93"/>
          <p:cNvSpPr/>
          <p:nvPr/>
        </p:nvSpPr>
        <p:spPr>
          <a:xfrm>
            <a:off x="986341" y="4185340"/>
            <a:ext cx="441455" cy="405319"/>
          </a:xfrm>
          <a:prstGeom prst="flowChartConnector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97" name="流程圖: 接點 96"/>
          <p:cNvSpPr/>
          <p:nvPr/>
        </p:nvSpPr>
        <p:spPr>
          <a:xfrm>
            <a:off x="986339" y="5293392"/>
            <a:ext cx="441455" cy="405319"/>
          </a:xfrm>
          <a:prstGeom prst="flowChartConnector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>
              <a:solidFill>
                <a:schemeClr val="tx1"/>
              </a:solidFill>
            </a:endParaRPr>
          </a:p>
        </p:txBody>
      </p:sp>
      <p:sp>
        <p:nvSpPr>
          <p:cNvPr id="100" name="流程圖: 接點 99"/>
          <p:cNvSpPr/>
          <p:nvPr/>
        </p:nvSpPr>
        <p:spPr>
          <a:xfrm>
            <a:off x="986340" y="4755150"/>
            <a:ext cx="441455" cy="405319"/>
          </a:xfrm>
          <a:prstGeom prst="flowChartConnector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>
              <a:solidFill>
                <a:schemeClr val="tx1"/>
              </a:solidFill>
            </a:endParaRPr>
          </a:p>
        </p:txBody>
      </p:sp>
      <p:sp>
        <p:nvSpPr>
          <p:cNvPr id="103" name="流程圖: 接點 102"/>
          <p:cNvSpPr/>
          <p:nvPr/>
        </p:nvSpPr>
        <p:spPr>
          <a:xfrm>
            <a:off x="986339" y="6352828"/>
            <a:ext cx="441455" cy="405319"/>
          </a:xfrm>
          <a:prstGeom prst="flowChartConnector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>
              <a:solidFill>
                <a:schemeClr val="tx1"/>
              </a:solidFill>
            </a:endParaRPr>
          </a:p>
        </p:txBody>
      </p:sp>
      <p:sp>
        <p:nvSpPr>
          <p:cNvPr id="105" name="流程圖: 接點 104"/>
          <p:cNvSpPr/>
          <p:nvPr/>
        </p:nvSpPr>
        <p:spPr>
          <a:xfrm>
            <a:off x="5082524" y="4721785"/>
            <a:ext cx="441455" cy="405319"/>
          </a:xfrm>
          <a:prstGeom prst="flowChartConnector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>
              <a:solidFill>
                <a:schemeClr val="tx1"/>
              </a:solidFill>
            </a:endParaRPr>
          </a:p>
        </p:txBody>
      </p:sp>
      <p:cxnSp>
        <p:nvCxnSpPr>
          <p:cNvPr id="107" name="直線接點 106"/>
          <p:cNvCxnSpPr>
            <a:stCxn id="94" idx="6"/>
            <a:endCxn id="105" idx="2"/>
          </p:cNvCxnSpPr>
          <p:nvPr/>
        </p:nvCxnSpPr>
        <p:spPr>
          <a:xfrm>
            <a:off x="1427796" y="4388000"/>
            <a:ext cx="3654728" cy="536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線接點 107"/>
          <p:cNvCxnSpPr>
            <a:stCxn id="100" idx="6"/>
            <a:endCxn id="105" idx="2"/>
          </p:cNvCxnSpPr>
          <p:nvPr/>
        </p:nvCxnSpPr>
        <p:spPr>
          <a:xfrm flipV="1">
            <a:off x="1427795" y="4924445"/>
            <a:ext cx="3654729" cy="33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接點 108"/>
          <p:cNvCxnSpPr>
            <a:stCxn id="97" idx="6"/>
            <a:endCxn id="105" idx="2"/>
          </p:cNvCxnSpPr>
          <p:nvPr/>
        </p:nvCxnSpPr>
        <p:spPr>
          <a:xfrm flipV="1">
            <a:off x="1427794" y="4924445"/>
            <a:ext cx="3654730" cy="5716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線接點 111"/>
          <p:cNvCxnSpPr>
            <a:stCxn id="103" idx="6"/>
            <a:endCxn id="105" idx="2"/>
          </p:cNvCxnSpPr>
          <p:nvPr/>
        </p:nvCxnSpPr>
        <p:spPr>
          <a:xfrm flipV="1">
            <a:off x="1427794" y="4924445"/>
            <a:ext cx="3654730" cy="1631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流程圖: 接點 116"/>
          <p:cNvSpPr/>
          <p:nvPr/>
        </p:nvSpPr>
        <p:spPr>
          <a:xfrm>
            <a:off x="995896" y="5821173"/>
            <a:ext cx="441455" cy="405319"/>
          </a:xfrm>
          <a:prstGeom prst="flowChartConnector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>
              <a:solidFill>
                <a:schemeClr val="tx1"/>
              </a:solidFill>
            </a:endParaRPr>
          </a:p>
        </p:txBody>
      </p:sp>
      <p:cxnSp>
        <p:nvCxnSpPr>
          <p:cNvPr id="118" name="直線接點 117"/>
          <p:cNvCxnSpPr>
            <a:stCxn id="117" idx="6"/>
            <a:endCxn id="105" idx="2"/>
          </p:cNvCxnSpPr>
          <p:nvPr/>
        </p:nvCxnSpPr>
        <p:spPr>
          <a:xfrm flipV="1">
            <a:off x="1437351" y="4924445"/>
            <a:ext cx="3645173" cy="1099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字方塊 124"/>
              <p:cNvSpPr txBox="1"/>
              <p:nvPr/>
            </p:nvSpPr>
            <p:spPr>
              <a:xfrm>
                <a:off x="655616" y="1702839"/>
                <a:ext cx="2487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5" name="文字方塊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16" y="1702839"/>
                <a:ext cx="248721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5000" r="-10000" b="-173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字方塊 125"/>
              <p:cNvSpPr txBox="1"/>
              <p:nvPr/>
            </p:nvSpPr>
            <p:spPr>
              <a:xfrm>
                <a:off x="4931800" y="3289932"/>
                <a:ext cx="247440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6" name="文字方塊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800" y="3289932"/>
                <a:ext cx="247440" cy="299313"/>
              </a:xfrm>
              <a:prstGeom prst="rect">
                <a:avLst/>
              </a:prstGeom>
              <a:blipFill rotWithShape="0">
                <a:blip r:embed="rId4"/>
                <a:stretch>
                  <a:fillRect l="-14634" r="-14634" b="-265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線接點 50"/>
          <p:cNvCxnSpPr>
            <a:stCxn id="55" idx="6"/>
            <a:endCxn id="105" idx="2"/>
          </p:cNvCxnSpPr>
          <p:nvPr/>
        </p:nvCxnSpPr>
        <p:spPr>
          <a:xfrm>
            <a:off x="1442157" y="2829829"/>
            <a:ext cx="3640367" cy="20946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接點 64"/>
          <p:cNvCxnSpPr>
            <a:stCxn id="63" idx="6"/>
            <a:endCxn id="105" idx="2"/>
          </p:cNvCxnSpPr>
          <p:nvPr/>
        </p:nvCxnSpPr>
        <p:spPr>
          <a:xfrm>
            <a:off x="1451714" y="3357610"/>
            <a:ext cx="3630810" cy="15668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接點 65"/>
          <p:cNvCxnSpPr>
            <a:stCxn id="57" idx="6"/>
            <a:endCxn id="105" idx="2"/>
          </p:cNvCxnSpPr>
          <p:nvPr/>
        </p:nvCxnSpPr>
        <p:spPr>
          <a:xfrm>
            <a:off x="1442157" y="3889265"/>
            <a:ext cx="3640367" cy="1035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>
            <a:stCxn id="56" idx="6"/>
            <a:endCxn id="105" idx="2"/>
          </p:cNvCxnSpPr>
          <p:nvPr/>
        </p:nvCxnSpPr>
        <p:spPr>
          <a:xfrm>
            <a:off x="1442158" y="2291587"/>
            <a:ext cx="3640366" cy="26328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接點 67"/>
          <p:cNvCxnSpPr>
            <a:stCxn id="54" idx="6"/>
            <a:endCxn id="105" idx="2"/>
          </p:cNvCxnSpPr>
          <p:nvPr/>
        </p:nvCxnSpPr>
        <p:spPr>
          <a:xfrm>
            <a:off x="1442159" y="1721777"/>
            <a:ext cx="3640365" cy="32026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接點 68"/>
          <p:cNvCxnSpPr>
            <a:stCxn id="94" idx="6"/>
            <a:endCxn id="58" idx="2"/>
          </p:cNvCxnSpPr>
          <p:nvPr/>
        </p:nvCxnSpPr>
        <p:spPr>
          <a:xfrm flipV="1">
            <a:off x="1427796" y="3906113"/>
            <a:ext cx="3654729" cy="481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接點 69"/>
          <p:cNvCxnSpPr>
            <a:stCxn id="100" idx="6"/>
            <a:endCxn id="58" idx="2"/>
          </p:cNvCxnSpPr>
          <p:nvPr/>
        </p:nvCxnSpPr>
        <p:spPr>
          <a:xfrm flipV="1">
            <a:off x="1427795" y="3906113"/>
            <a:ext cx="3654730" cy="10516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接點 71"/>
          <p:cNvCxnSpPr>
            <a:stCxn id="97" idx="6"/>
            <a:endCxn id="58" idx="2"/>
          </p:cNvCxnSpPr>
          <p:nvPr/>
        </p:nvCxnSpPr>
        <p:spPr>
          <a:xfrm flipV="1">
            <a:off x="1427794" y="3906113"/>
            <a:ext cx="3654731" cy="15899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接點 74"/>
          <p:cNvCxnSpPr>
            <a:stCxn id="117" idx="6"/>
            <a:endCxn id="58" idx="2"/>
          </p:cNvCxnSpPr>
          <p:nvPr/>
        </p:nvCxnSpPr>
        <p:spPr>
          <a:xfrm flipV="1">
            <a:off x="1437351" y="3906113"/>
            <a:ext cx="3645174" cy="2117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接點 77"/>
          <p:cNvCxnSpPr>
            <a:stCxn id="103" idx="6"/>
            <a:endCxn id="58" idx="2"/>
          </p:cNvCxnSpPr>
          <p:nvPr/>
        </p:nvCxnSpPr>
        <p:spPr>
          <a:xfrm flipV="1">
            <a:off x="1427794" y="3906113"/>
            <a:ext cx="3654731" cy="2649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384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單箭頭接點 4"/>
          <p:cNvCxnSpPr/>
          <p:nvPr/>
        </p:nvCxnSpPr>
        <p:spPr>
          <a:xfrm>
            <a:off x="2139043" y="4372886"/>
            <a:ext cx="53751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文字方塊 2"/>
          <p:cNvSpPr txBox="1">
            <a:spLocks noChangeArrowheads="1"/>
          </p:cNvSpPr>
          <p:nvPr/>
        </p:nvSpPr>
        <p:spPr bwMode="auto">
          <a:xfrm>
            <a:off x="4147457" y="1747084"/>
            <a:ext cx="2204356" cy="54141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kern="100" dirty="0" smtClean="0">
                <a:effectLst/>
                <a:latin typeface="Cambria" panose="020405030504060302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Arousa</a:t>
            </a:r>
            <a:r>
              <a:rPr lang="en-US" sz="2800" kern="100" dirty="0">
                <a:latin typeface="Cambria" panose="020405030504060302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</a:t>
            </a:r>
            <a:endParaRPr lang="zh-TW" sz="2800" kern="100" dirty="0">
              <a:effectLst/>
              <a:latin typeface="Cambria" panose="020405030504060302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2"/>
          <p:cNvSpPr txBox="1">
            <a:spLocks noChangeArrowheads="1"/>
          </p:cNvSpPr>
          <p:nvPr/>
        </p:nvSpPr>
        <p:spPr bwMode="auto">
          <a:xfrm>
            <a:off x="7611198" y="4145502"/>
            <a:ext cx="1385844" cy="45476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kern="100" dirty="0">
                <a:effectLst/>
                <a:latin typeface="Cambria" panose="020405030504060302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Valence</a:t>
            </a:r>
            <a:endParaRPr lang="zh-TW" sz="2800" kern="100" dirty="0">
              <a:effectLst/>
              <a:latin typeface="Cambria" panose="020405030504060302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4897071" y="2481944"/>
            <a:ext cx="1500" cy="411480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文字方塊 2"/>
          <p:cNvSpPr txBox="1">
            <a:spLocks noChangeArrowheads="1"/>
          </p:cNvSpPr>
          <p:nvPr/>
        </p:nvSpPr>
        <p:spPr bwMode="auto">
          <a:xfrm>
            <a:off x="5376513" y="3203643"/>
            <a:ext cx="1763307" cy="66601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-US" altLang="zh-TW" sz="2800" kern="100" dirty="0" smtClean="0">
                <a:latin typeface="Cambria" panose="020405030504060302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Engaged</a:t>
            </a:r>
            <a:endParaRPr lang="zh-TW" sz="2800" kern="100" dirty="0">
              <a:effectLst/>
              <a:latin typeface="Cambria" panose="020405030504060302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2"/>
          <p:cNvSpPr txBox="1">
            <a:spLocks noChangeArrowheads="1"/>
          </p:cNvSpPr>
          <p:nvPr/>
        </p:nvSpPr>
        <p:spPr bwMode="auto">
          <a:xfrm>
            <a:off x="2954589" y="3260959"/>
            <a:ext cx="1617412" cy="66601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kern="100" dirty="0" smtClean="0">
                <a:effectLst/>
                <a:latin typeface="Cambria" panose="020405030504060302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Stressed</a:t>
            </a:r>
            <a:endParaRPr lang="zh-TW" sz="2800" kern="100" dirty="0">
              <a:effectLst/>
              <a:latin typeface="Cambria" panose="020405030504060302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2"/>
          <p:cNvSpPr txBox="1">
            <a:spLocks noChangeArrowheads="1"/>
          </p:cNvSpPr>
          <p:nvPr/>
        </p:nvSpPr>
        <p:spPr bwMode="auto">
          <a:xfrm>
            <a:off x="3004016" y="4911655"/>
            <a:ext cx="1427205" cy="66601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kern="100" dirty="0" smtClean="0">
                <a:effectLst/>
                <a:latin typeface="Cambria" panose="020405030504060302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Bored</a:t>
            </a:r>
            <a:endParaRPr lang="zh-TW" sz="2800" kern="100" dirty="0">
              <a:effectLst/>
              <a:latin typeface="Cambria" panose="020405030504060302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2"/>
          <p:cNvSpPr txBox="1">
            <a:spLocks noChangeArrowheads="1"/>
          </p:cNvSpPr>
          <p:nvPr/>
        </p:nvSpPr>
        <p:spPr bwMode="auto">
          <a:xfrm>
            <a:off x="5376513" y="4911655"/>
            <a:ext cx="1427205" cy="66601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kern="100" dirty="0" smtClean="0">
                <a:effectLst/>
                <a:latin typeface="Cambria" panose="020405030504060302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Relaxed</a:t>
            </a:r>
            <a:endParaRPr lang="zh-TW" sz="2800" kern="100" dirty="0">
              <a:effectLst/>
              <a:latin typeface="Cambria" panose="020405030504060302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80086" y="181232"/>
            <a:ext cx="5041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figure7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78438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字方塊 46"/>
          <p:cNvSpPr txBox="1"/>
          <p:nvPr/>
        </p:nvSpPr>
        <p:spPr>
          <a:xfrm>
            <a:off x="280086" y="181232"/>
            <a:ext cx="5041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Figure 8</a:t>
            </a:r>
            <a:endParaRPr lang="zh-TW" altLang="en-US" sz="3600" dirty="0"/>
          </a:p>
        </p:txBody>
      </p:sp>
      <p:grpSp>
        <p:nvGrpSpPr>
          <p:cNvPr id="4" name="Group 3"/>
          <p:cNvGrpSpPr/>
          <p:nvPr/>
        </p:nvGrpSpPr>
        <p:grpSpPr>
          <a:xfrm>
            <a:off x="1306988" y="2680782"/>
            <a:ext cx="9116479" cy="1209220"/>
            <a:chOff x="1306988" y="2680782"/>
            <a:chExt cx="9116479" cy="1209220"/>
          </a:xfrm>
        </p:grpSpPr>
        <p:grpSp>
          <p:nvGrpSpPr>
            <p:cNvPr id="2" name="Group 1"/>
            <p:cNvGrpSpPr/>
            <p:nvPr/>
          </p:nvGrpSpPr>
          <p:grpSpPr>
            <a:xfrm>
              <a:off x="1306988" y="2680782"/>
              <a:ext cx="9116479" cy="1209220"/>
              <a:chOff x="1306988" y="2680782"/>
              <a:chExt cx="9116479" cy="1209220"/>
            </a:xfrm>
          </p:grpSpPr>
          <p:cxnSp>
            <p:nvCxnSpPr>
              <p:cNvPr id="12" name="直線接點 11"/>
              <p:cNvCxnSpPr/>
              <p:nvPr/>
            </p:nvCxnSpPr>
            <p:spPr>
              <a:xfrm flipV="1">
                <a:off x="2400763" y="2864863"/>
                <a:ext cx="0" cy="86316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接點 12"/>
              <p:cNvCxnSpPr/>
              <p:nvPr/>
            </p:nvCxnSpPr>
            <p:spPr>
              <a:xfrm flipV="1">
                <a:off x="3435734" y="2864863"/>
                <a:ext cx="0" cy="86316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接點 15"/>
              <p:cNvCxnSpPr/>
              <p:nvPr/>
            </p:nvCxnSpPr>
            <p:spPr>
              <a:xfrm flipV="1">
                <a:off x="4458853" y="2864863"/>
                <a:ext cx="0" cy="86316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字方塊 16"/>
              <p:cNvSpPr txBox="1"/>
              <p:nvPr/>
            </p:nvSpPr>
            <p:spPr>
              <a:xfrm>
                <a:off x="3423880" y="2680782"/>
                <a:ext cx="1023120" cy="351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Stim1</a:t>
                </a:r>
                <a:endParaRPr lang="zh-TW" altLang="en-US" dirty="0"/>
              </a:p>
            </p:txBody>
          </p:sp>
          <p:cxnSp>
            <p:nvCxnSpPr>
              <p:cNvPr id="18" name="直線接點 17"/>
              <p:cNvCxnSpPr/>
              <p:nvPr/>
            </p:nvCxnSpPr>
            <p:spPr>
              <a:xfrm flipV="1">
                <a:off x="5493825" y="2864863"/>
                <a:ext cx="0" cy="86316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接點 18"/>
              <p:cNvCxnSpPr/>
              <p:nvPr/>
            </p:nvCxnSpPr>
            <p:spPr>
              <a:xfrm flipV="1">
                <a:off x="6528796" y="2864863"/>
                <a:ext cx="0" cy="86316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文字方塊 19"/>
              <p:cNvSpPr txBox="1"/>
              <p:nvPr/>
            </p:nvSpPr>
            <p:spPr>
              <a:xfrm>
                <a:off x="4470705" y="2680782"/>
                <a:ext cx="10231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Select state</a:t>
                </a:r>
                <a:endParaRPr lang="zh-TW" altLang="en-US" dirty="0"/>
              </a:p>
            </p:txBody>
          </p:sp>
          <p:sp>
            <p:nvSpPr>
              <p:cNvPr id="21" name="文字方塊 20"/>
              <p:cNvSpPr txBox="1"/>
              <p:nvPr/>
            </p:nvSpPr>
            <p:spPr>
              <a:xfrm>
                <a:off x="5493824" y="2680782"/>
                <a:ext cx="10231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Answer</a:t>
                </a:r>
              </a:p>
              <a:p>
                <a:pPr algn="ctr"/>
                <a:r>
                  <a:rPr lang="en-US" altLang="zh-TW" dirty="0" smtClean="0"/>
                  <a:t>quiz</a:t>
                </a:r>
                <a:endParaRPr lang="zh-TW" altLang="en-US" dirty="0"/>
              </a:p>
            </p:txBody>
          </p:sp>
          <p:cxnSp>
            <p:nvCxnSpPr>
              <p:cNvPr id="24" name="直線接點 23"/>
              <p:cNvCxnSpPr/>
              <p:nvPr/>
            </p:nvCxnSpPr>
            <p:spPr>
              <a:xfrm flipV="1">
                <a:off x="7540063" y="2872433"/>
                <a:ext cx="0" cy="86316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接點 24"/>
              <p:cNvCxnSpPr/>
              <p:nvPr/>
            </p:nvCxnSpPr>
            <p:spPr>
              <a:xfrm flipV="1">
                <a:off x="8575034" y="2872433"/>
                <a:ext cx="0" cy="86316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文字方塊 25"/>
              <p:cNvSpPr txBox="1"/>
              <p:nvPr/>
            </p:nvSpPr>
            <p:spPr>
              <a:xfrm>
                <a:off x="6516942" y="2688352"/>
                <a:ext cx="1023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Stim2</a:t>
                </a:r>
                <a:endParaRPr lang="zh-TW" altLang="en-US" dirty="0"/>
              </a:p>
            </p:txBody>
          </p:sp>
          <p:sp>
            <p:nvSpPr>
              <p:cNvPr id="27" name="文字方塊 26"/>
              <p:cNvSpPr txBox="1"/>
              <p:nvPr/>
            </p:nvSpPr>
            <p:spPr>
              <a:xfrm>
                <a:off x="7540061" y="2688352"/>
                <a:ext cx="10231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Select state</a:t>
                </a:r>
                <a:endParaRPr lang="zh-TW" altLang="en-US" dirty="0"/>
              </a:p>
            </p:txBody>
          </p:sp>
          <p:sp>
            <p:nvSpPr>
              <p:cNvPr id="35" name="文字方塊 34"/>
              <p:cNvSpPr txBox="1"/>
              <p:nvPr/>
            </p:nvSpPr>
            <p:spPr>
              <a:xfrm>
                <a:off x="3376472" y="3329787"/>
                <a:ext cx="1023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7</a:t>
                </a:r>
                <a:r>
                  <a:rPr lang="en-US" altLang="zh-TW" dirty="0" smtClean="0"/>
                  <a:t> Sec</a:t>
                </a:r>
                <a:endParaRPr lang="zh-TW" altLang="en-US" dirty="0"/>
              </a:p>
            </p:txBody>
          </p:sp>
          <p:sp>
            <p:nvSpPr>
              <p:cNvPr id="39" name="文字方塊 38"/>
              <p:cNvSpPr txBox="1"/>
              <p:nvPr/>
            </p:nvSpPr>
            <p:spPr>
              <a:xfrm>
                <a:off x="6511015" y="3328069"/>
                <a:ext cx="1023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7</a:t>
                </a:r>
                <a:r>
                  <a:rPr lang="en-US" altLang="zh-TW" dirty="0" smtClean="0"/>
                  <a:t> Sec</a:t>
                </a:r>
                <a:endParaRPr lang="zh-TW" altLang="en-US" dirty="0"/>
              </a:p>
            </p:txBody>
          </p:sp>
          <p:cxnSp>
            <p:nvCxnSpPr>
              <p:cNvPr id="44" name="直線單箭頭接點 43"/>
              <p:cNvCxnSpPr/>
              <p:nvPr/>
            </p:nvCxnSpPr>
            <p:spPr>
              <a:xfrm>
                <a:off x="1306988" y="3306733"/>
                <a:ext cx="8537229" cy="1044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文字方塊 44"/>
              <p:cNvSpPr txBox="1"/>
              <p:nvPr/>
            </p:nvSpPr>
            <p:spPr>
              <a:xfrm>
                <a:off x="9538891" y="3538195"/>
                <a:ext cx="884576" cy="351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Time</a:t>
                </a:r>
                <a:endParaRPr lang="zh-TW" altLang="en-US" dirty="0"/>
              </a:p>
            </p:txBody>
          </p:sp>
          <p:cxnSp>
            <p:nvCxnSpPr>
              <p:cNvPr id="43" name="直線接點 42"/>
              <p:cNvCxnSpPr/>
              <p:nvPr/>
            </p:nvCxnSpPr>
            <p:spPr>
              <a:xfrm flipV="1">
                <a:off x="1306989" y="2875664"/>
                <a:ext cx="0" cy="86316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文字方塊 47"/>
              <p:cNvSpPr txBox="1"/>
              <p:nvPr/>
            </p:nvSpPr>
            <p:spPr>
              <a:xfrm>
                <a:off x="1306988" y="2699429"/>
                <a:ext cx="1023120" cy="615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Eyes Close</a:t>
                </a:r>
                <a:endParaRPr lang="zh-TW" altLang="en-US" dirty="0"/>
              </a:p>
            </p:txBody>
          </p:sp>
          <p:sp>
            <p:nvSpPr>
              <p:cNvPr id="49" name="文字方塊 48"/>
              <p:cNvSpPr txBox="1"/>
              <p:nvPr/>
            </p:nvSpPr>
            <p:spPr>
              <a:xfrm>
                <a:off x="1322482" y="3370614"/>
                <a:ext cx="1023120" cy="351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1 Min</a:t>
                </a:r>
                <a:endParaRPr lang="zh-TW" altLang="en-US" dirty="0"/>
              </a:p>
            </p:txBody>
          </p:sp>
          <p:sp>
            <p:nvSpPr>
              <p:cNvPr id="46" name="文字方塊 45"/>
              <p:cNvSpPr txBox="1"/>
              <p:nvPr/>
            </p:nvSpPr>
            <p:spPr>
              <a:xfrm>
                <a:off x="2400758" y="2699766"/>
                <a:ext cx="1023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ready</a:t>
                </a:r>
                <a:endParaRPr lang="zh-TW" altLang="en-US" dirty="0"/>
              </a:p>
            </p:txBody>
          </p:sp>
          <p:sp>
            <p:nvSpPr>
              <p:cNvPr id="50" name="文字方塊 49"/>
              <p:cNvSpPr txBox="1"/>
              <p:nvPr/>
            </p:nvSpPr>
            <p:spPr>
              <a:xfrm>
                <a:off x="2424466" y="3337467"/>
                <a:ext cx="1023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5 Sec</a:t>
                </a:r>
                <a:endParaRPr lang="zh-TW" altLang="en-US" dirty="0"/>
              </a:p>
            </p:txBody>
          </p:sp>
          <p:sp>
            <p:nvSpPr>
              <p:cNvPr id="40" name="文字方塊 39"/>
              <p:cNvSpPr txBox="1"/>
              <p:nvPr/>
            </p:nvSpPr>
            <p:spPr>
              <a:xfrm>
                <a:off x="8555039" y="2699801"/>
                <a:ext cx="10231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Answer</a:t>
                </a:r>
              </a:p>
              <a:p>
                <a:pPr algn="ctr"/>
                <a:r>
                  <a:rPr lang="en-US" altLang="zh-TW" dirty="0" smtClean="0"/>
                  <a:t>quiz</a:t>
                </a:r>
                <a:endParaRPr lang="zh-TW" altLang="en-US" dirty="0"/>
              </a:p>
            </p:txBody>
          </p:sp>
        </p:grpSp>
        <p:sp>
          <p:nvSpPr>
            <p:cNvPr id="28" name="文字方塊 34"/>
            <p:cNvSpPr txBox="1"/>
            <p:nvPr/>
          </p:nvSpPr>
          <p:spPr>
            <a:xfrm>
              <a:off x="4488428" y="3326965"/>
              <a:ext cx="1023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3</a:t>
              </a:r>
              <a:r>
                <a:rPr lang="en-US" altLang="zh-TW" dirty="0" smtClean="0"/>
                <a:t> Sec</a:t>
              </a:r>
              <a:endParaRPr lang="zh-TW" altLang="en-US" dirty="0"/>
            </a:p>
          </p:txBody>
        </p:sp>
        <p:sp>
          <p:nvSpPr>
            <p:cNvPr id="29" name="文字方塊 34"/>
            <p:cNvSpPr txBox="1"/>
            <p:nvPr/>
          </p:nvSpPr>
          <p:spPr>
            <a:xfrm>
              <a:off x="7561828" y="3310031"/>
              <a:ext cx="1023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3</a:t>
              </a:r>
              <a:r>
                <a:rPr lang="en-US" altLang="zh-TW" dirty="0" smtClean="0"/>
                <a:t> Sec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23140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540073"/>
              </p:ext>
            </p:extLst>
          </p:nvPr>
        </p:nvGraphicFramePr>
        <p:xfrm>
          <a:off x="1812327" y="1441622"/>
          <a:ext cx="7853643" cy="4003588"/>
        </p:xfrm>
        <a:graphic>
          <a:graphicData uri="http://schemas.openxmlformats.org/drawingml/2006/table">
            <a:tbl>
              <a:tblPr firstRow="1" firstCol="1" bandRow="1"/>
              <a:tblGrid>
                <a:gridCol w="2344080"/>
                <a:gridCol w="466581"/>
                <a:gridCol w="465882"/>
                <a:gridCol w="465882"/>
                <a:gridCol w="465882"/>
                <a:gridCol w="465882"/>
                <a:gridCol w="465882"/>
                <a:gridCol w="465882"/>
                <a:gridCol w="465882"/>
                <a:gridCol w="465882"/>
                <a:gridCol w="438642"/>
                <a:gridCol w="438642"/>
                <a:gridCol w="438642"/>
              </a:tblGrid>
              <a:tr h="2224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8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 EEG related trend analysis and literature review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8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 Data mining technique analysis and literature review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8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3. Develop a NeuroSky record system and visualizer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8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4. Apply for IAPS system and make SAM form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8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5. Conduct a experiment to retrieve emotional EEG data</a:t>
                      </a:r>
                      <a:endParaRPr lang="zh-TW" sz="1200" kern="100" dirty="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8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6. Training a classifier in neural network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8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7. Submit the 1</a:t>
                      </a:r>
                      <a:r>
                        <a:rPr lang="en-US" sz="1200" kern="0" baseline="300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year project progress report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</a:tr>
              <a:tr h="6672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8. Publish the paper based on EEG classifier in neural network</a:t>
                      </a:r>
                      <a:endParaRPr lang="zh-TW" sz="1200" kern="100" dirty="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mbria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280086" y="148575"/>
            <a:ext cx="5041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1</a:t>
            </a:r>
            <a:r>
              <a:rPr lang="en-US" altLang="zh-TW" sz="3600" baseline="30000" dirty="0" smtClean="0"/>
              <a:t>st</a:t>
            </a:r>
            <a:r>
              <a:rPr lang="en-US" altLang="zh-TW" sz="3600" dirty="0" smtClean="0"/>
              <a:t> year schedule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39454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425</Words>
  <Application>Microsoft Macintosh PowerPoint</Application>
  <PresentationFormat>Custom</PresentationFormat>
  <Paragraphs>319</Paragraphs>
  <Slides>12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佈景主題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changcheng Tu</dc:creator>
  <cp:lastModifiedBy>morichoujou</cp:lastModifiedBy>
  <cp:revision>39</cp:revision>
  <dcterms:created xsi:type="dcterms:W3CDTF">2013-12-20T01:07:29Z</dcterms:created>
  <dcterms:modified xsi:type="dcterms:W3CDTF">2014-05-28T06:36:03Z</dcterms:modified>
</cp:coreProperties>
</file>