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-2498090" y="694975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</a:p>
        </p:txBody>
      </p:sp>
      <p:pic>
        <p:nvPicPr>
          <p:cNvPr id="3" name="图片 2" descr="feit-vintage-led-light-spread"/>
          <p:cNvPicPr>
            <a:picLocks noChangeAspect="1"/>
          </p:cNvPicPr>
          <p:nvPr/>
        </p:nvPicPr>
        <p:blipFill>
          <a:blip r:embed="rId5"/>
          <a:srcRect l="21892" r="21892"/>
          <a:stretch>
            <a:fillRect/>
          </a:stretch>
        </p:blipFill>
        <p:spPr>
          <a:xfrm>
            <a:off x="831850" y="539750"/>
            <a:ext cx="1800013" cy="1800013"/>
          </a:xfrm>
          <a:prstGeom prst="ellipse">
            <a:avLst/>
          </a:prstGeom>
        </p:spPr>
      </p:pic>
      <p:pic>
        <p:nvPicPr>
          <p:cNvPr id="4" name="图片 3" descr="residential-land-tax-image"/>
          <p:cNvPicPr>
            <a:picLocks noChangeAspect="1"/>
          </p:cNvPicPr>
          <p:nvPr/>
        </p:nvPicPr>
        <p:blipFill>
          <a:blip r:embed="rId6"/>
          <a:srcRect l="16660" r="16660"/>
          <a:stretch>
            <a:fillRect/>
          </a:stretch>
        </p:blipFill>
        <p:spPr>
          <a:xfrm>
            <a:off x="9637713" y="4265295"/>
            <a:ext cx="1800013" cy="1800013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28035" y="1169670"/>
            <a:ext cx="558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$50000 Subsidy For Utilities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48935" y="4980940"/>
            <a:ext cx="369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$50000 Subsidy For Land Tax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黑体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2018-03-01T02:03:00Z</dcterms:created>
  <dcterms:modified xsi:type="dcterms:W3CDTF">2018-10-12T02:34:15Z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