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6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3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-9982835" y="4733924"/>
            <a:ext cx="9144000" cy="1655763"/>
          </a:xfrm>
        </p:spPr>
        <p:txBody>
          <a:bodyPr/>
          <a:lstStyle/>
          <a:p>
            <a:r>
              <a:rPr lang="zh-CN" altLang="en-US" dirty="0"/>
              <a:t>空白演示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437880" y="-448627"/>
            <a:ext cx="9144000" cy="1655762"/>
          </a:xfrm>
        </p:spPr>
        <p:txBody>
          <a:bodyPr/>
          <a:lstStyle/>
          <a:p>
            <a:r>
              <a:rPr lang="en-US" altLang="zh-CN" dirty="0"/>
              <a:t>Lorem ipsum dolor sit amet, consectetur adipisicing elit.</a:t>
            </a:r>
            <a:endParaRPr lang="en-US" altLang="zh-CN" dirty="0"/>
          </a:p>
        </p:txBody>
      </p:sp>
      <p:pic>
        <p:nvPicPr>
          <p:cNvPr id="3" name="图片 2" descr="Home-Page-Cards-Updated-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" y="4661535"/>
            <a:ext cx="1810442" cy="1800013"/>
          </a:xfrm>
          <a:prstGeom prst="rect">
            <a:avLst/>
          </a:prstGeom>
        </p:spPr>
      </p:pic>
      <p:pic>
        <p:nvPicPr>
          <p:cNvPr id="4" name="图片 3" descr="bmw-service-1"/>
          <p:cNvPicPr>
            <a:picLocks noChangeAspect="1"/>
          </p:cNvPicPr>
          <p:nvPr/>
        </p:nvPicPr>
        <p:blipFill>
          <a:blip r:embed="rId4"/>
          <a:srcRect l="21788" t="-572" r="15716" b="572"/>
          <a:stretch>
            <a:fillRect/>
          </a:stretch>
        </p:blipFill>
        <p:spPr>
          <a:xfrm>
            <a:off x="9707880" y="2528570"/>
            <a:ext cx="1800013" cy="1800013"/>
          </a:xfrm>
          <a:prstGeom prst="ellipse">
            <a:avLst/>
          </a:prstGeom>
        </p:spPr>
      </p:pic>
      <p:pic>
        <p:nvPicPr>
          <p:cNvPr id="6" name="图片 5" descr="shutterstock_199867346-e1422304464866"/>
          <p:cNvPicPr>
            <a:picLocks noChangeAspect="1"/>
          </p:cNvPicPr>
          <p:nvPr/>
        </p:nvPicPr>
        <p:blipFill>
          <a:blip r:embed="rId5"/>
          <a:srcRect l="4511" t="285" r="26821" b="-285"/>
          <a:stretch>
            <a:fillRect/>
          </a:stretch>
        </p:blipFill>
        <p:spPr>
          <a:xfrm>
            <a:off x="999490" y="206375"/>
            <a:ext cx="1800013" cy="1800013"/>
          </a:xfrm>
          <a:prstGeom prst="ellipse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042285" y="922655"/>
            <a:ext cx="7103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Pick Up The Car In The Local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4258945" y="3319780"/>
            <a:ext cx="5334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 Years Top Class Vehicle Warranty &amp; Oil Change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563620" y="5163820"/>
            <a:ext cx="5392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$10000 Oil Gift Card &amp; Insurance</a:t>
            </a:r>
            <a:endParaRPr lang="en-US" altLang="zh-CN"/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WPS 演示</Application>
  <PresentationFormat>宽屏</PresentationFormat>
  <Paragraphs>10</Paragraphs>
  <Slides>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人白</cp:lastModifiedBy>
  <cp:revision>4</cp:revision>
  <dcterms:created xsi:type="dcterms:W3CDTF">2018-03-01T02:03:00Z</dcterms:created>
  <dcterms:modified xsi:type="dcterms:W3CDTF">2018-10-09T23:32:11Z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2052-10.1.0.7521</vt:lpwstr>
  </property>
</Properties>
</file>