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87955" y="216534"/>
            <a:ext cx="9144000" cy="1655763"/>
          </a:xfrm>
        </p:spPr>
        <p:txBody>
          <a:bodyPr vert="horz"/>
          <a:lstStyle/>
          <a:p>
            <a:pPr marL="0" indent="0" algn="l">
              <a:buClr>
                <a:srgbClr val="FF0000"/>
              </a:buClr>
              <a:buFont typeface="Wingdings" panose="05000000000000000000" charset="0"/>
            </a:pPr>
            <a:br>
              <a:rPr lang="en-US" altLang="zh-CN" sz="1800" dirty="0"/>
            </a:br>
            <a:r>
              <a:rPr lang="en-US" altLang="zh-CN" sz="1800" dirty="0">
                <a:sym typeface="+mn-ea"/>
              </a:rPr>
              <a:t>5 Star Accommodations (7 nights), Deluxe Ocean-view (2 rooms)</a:t>
            </a:r>
            <a:br>
              <a:rPr lang="en-US" altLang="zh-CN" sz="1800" dirty="0">
                <a:sym typeface="+mn-ea"/>
              </a:rPr>
            </a:br>
            <a:br>
              <a:rPr lang="en-US" altLang="zh-CN" sz="1800" dirty="0">
                <a:sym typeface="+mn-ea"/>
              </a:rPr>
            </a:br>
            <a:r>
              <a:rPr lang="en-US" altLang="zh-CN" sz="1800" dirty="0">
                <a:sym typeface="+mn-ea"/>
              </a:rPr>
              <a:t>Daily Breakfast</a:t>
            </a:r>
            <a:br>
              <a:rPr lang="en-US" altLang="zh-CN" sz="1800" dirty="0"/>
            </a:br>
            <a:br>
              <a:rPr lang="en-US" altLang="zh-CN" sz="900" dirty="0"/>
            </a:br>
            <a:endParaRPr lang="en-US" altLang="zh-CN" sz="9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2805" y="3014345"/>
            <a:ext cx="9144000" cy="1958340"/>
          </a:xfrm>
        </p:spPr>
        <p:txBody>
          <a:bodyPr/>
          <a:lstStyle/>
          <a:p>
            <a:r>
              <a:rPr lang="en-US" altLang="zh-CN" dirty="0"/>
              <a:t>CA  Non-stop Airfare from Winnipeg</a:t>
            </a:r>
            <a:endParaRPr lang="en-US" altLang="zh-CN" dirty="0"/>
          </a:p>
        </p:txBody>
      </p:sp>
      <p:pic>
        <p:nvPicPr>
          <p:cNvPr id="3" name="图片 2" descr="wKgBZ1idrjaAfSiIAADKfiW6TBI47"/>
          <p:cNvPicPr>
            <a:picLocks noChangeAspect="1"/>
          </p:cNvPicPr>
          <p:nvPr/>
        </p:nvPicPr>
        <p:blipFill>
          <a:blip r:embed="rId3"/>
          <a:srcRect l="32327" t="508" r="12000" b="-508"/>
          <a:stretch>
            <a:fillRect/>
          </a:stretch>
        </p:blipFill>
        <p:spPr>
          <a:xfrm>
            <a:off x="727075" y="216535"/>
            <a:ext cx="1637665" cy="1637665"/>
          </a:xfrm>
          <a:prstGeom prst="ellipse">
            <a:avLst/>
          </a:prstGeom>
        </p:spPr>
      </p:pic>
      <p:pic>
        <p:nvPicPr>
          <p:cNvPr id="7" name="图片 6" descr="150174151090473500_a828x520"/>
          <p:cNvPicPr>
            <a:picLocks noChangeAspect="1"/>
          </p:cNvPicPr>
          <p:nvPr/>
        </p:nvPicPr>
        <p:blipFill>
          <a:blip r:embed="rId4"/>
          <a:srcRect l="15517" t="247" r="16290" b="792"/>
          <a:stretch>
            <a:fillRect/>
          </a:stretch>
        </p:blipFill>
        <p:spPr>
          <a:xfrm>
            <a:off x="8940800" y="2231390"/>
            <a:ext cx="1727200" cy="1727200"/>
          </a:xfrm>
          <a:prstGeom prst="ellipse">
            <a:avLst/>
          </a:prstGeom>
        </p:spPr>
      </p:pic>
      <p:pic>
        <p:nvPicPr>
          <p:cNvPr id="9" name="图片 8" descr="gift-card"/>
          <p:cNvPicPr>
            <a:picLocks noChangeAspect="1"/>
          </p:cNvPicPr>
          <p:nvPr/>
        </p:nvPicPr>
        <p:blipFill>
          <a:blip r:embed="rId5"/>
          <a:srcRect l="253" t="-13884" r="5191" b="-13312"/>
          <a:stretch>
            <a:fillRect/>
          </a:stretch>
        </p:blipFill>
        <p:spPr>
          <a:xfrm>
            <a:off x="409575" y="4815840"/>
            <a:ext cx="1955165" cy="1955165"/>
          </a:xfrm>
          <a:prstGeom prst="ellipse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87955" y="5513705"/>
            <a:ext cx="533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$3000 Gift Card for shopping &amp;restaurant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6</Paragraphs>
  <Slides>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黑体</vt:lpstr>
      <vt:lpstr>Wingdings</vt:lpstr>
      <vt:lpstr>Calibri</vt:lpstr>
      <vt:lpstr>微软雅黑</vt:lpstr>
      <vt:lpstr>Arial Unicode MS</vt:lpstr>
      <vt:lpstr>Office 主题</vt:lpstr>
      <vt:lpstr>4 Star Accommodations (4 nights), Partial Ocean-view at the Outrigger Reef (2 rooms)  5 Star Accommodations (3 nights), Deluxe Ocean-view (2 rooms)  Daily Breakfast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人白</cp:lastModifiedBy>
  <cp:revision>5</cp:revision>
  <dcterms:created xsi:type="dcterms:W3CDTF">2018-03-01T02:03:00Z</dcterms:created>
  <dcterms:modified xsi:type="dcterms:W3CDTF">2018-10-09T22:41:22Z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