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3741" autoAdjust="0"/>
  </p:normalViewPr>
  <p:slideViewPr>
    <p:cSldViewPr snapToGrid="0" snapToObjects="1" showGuides="1">
      <p:cViewPr varScale="1">
        <p:scale>
          <a:sx n="62" d="100"/>
          <a:sy n="62" d="100"/>
        </p:scale>
        <p:origin x="6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reamsamee/IBM-Data-Analytics-Capstone-Project/blob/main/Week%205%20-%20IBM%20Cognos/Capstone%20Dashboard%20-%20IBM%20Cognos%20Analytics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386457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Developer Survey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Sambit Daspatnaik</a:t>
            </a:r>
          </a:p>
          <a:p>
            <a:pPr marL="0" indent="0">
              <a:buNone/>
            </a:pPr>
            <a:r>
              <a:rPr lang="en-US" dirty="0"/>
              <a:t>2-Apr-2024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90464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PostgreSQL has moved to the number one DB.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MongoDB &amp; Redis have moved up in the ladder.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Microsoft SQL and SQLite have moved down in the rankings.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Microsoft SQL Server and SQLite are losing their dominance in the market.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PostgreSQL and MongoDB are getting established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(Link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hlinkClick r:id="rId2"/>
              </a:rPr>
              <a:t>IBM-Data-Analytics-Capstone-Project/Week 5 - IBM Cognos/Capstone Dashboard - IBM Cognos Analytics.pdf at main · </a:t>
            </a:r>
            <a:r>
              <a:rPr lang="en-IN" sz="1600" dirty="0" err="1">
                <a:hlinkClick r:id="rId2"/>
              </a:rPr>
              <a:t>dreamsamee</a:t>
            </a:r>
            <a:r>
              <a:rPr lang="en-IN" sz="1600" dirty="0">
                <a:hlinkClick r:id="rId2"/>
              </a:rPr>
              <a:t>/IBM-Data-Analytics-Capstone-Project (github.com)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 – CURRENT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7A2D0-BFCF-8A5C-01FB-650873D5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882"/>
            <a:ext cx="8572941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2 - FUTURE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BB592-F3B5-83CF-9892-A12AE331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108"/>
            <a:ext cx="8346897" cy="47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3 - DEMOGRAPHICS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D3363-E6B8-2132-3201-1E7F3586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641"/>
            <a:ext cx="8541189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JavaScript widely used and TypeScript getting popular. Python gaining popularity.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PostgreSQL has moved to the number one DB.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MongoDB &amp; Redis have moved up in the ladder.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Over 90% of the developers are male.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Developers are mostly located in developed countries.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JavaScript, Python, TypeScript &amp; </a:t>
            </a:r>
            <a:r>
              <a:rPr lang="en-US" sz="2000" dirty="0" err="1"/>
              <a:t>Jquery</a:t>
            </a:r>
            <a:r>
              <a:rPr lang="en-US" sz="2000" dirty="0"/>
              <a:t> Web frame gaining followers.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Emerging technologies include Go and Kotlin.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In Databases, PostgreSQL and MongoDB are getting established in the market, while Microsoft SQL Server and SQLite are losing their dominance in the market.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Global polarization of Developers </a:t>
            </a:r>
            <a:r>
              <a:rPr lang="en-US" sz="2000" dirty="0" err="1"/>
              <a:t>wrt</a:t>
            </a:r>
            <a:r>
              <a:rPr lang="en-US" sz="2000" dirty="0"/>
              <a:t> location and gender.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While we see established programming languages and databases losing market, we also see new technology trends emerging.</a:t>
            </a:r>
          </a:p>
          <a:p>
            <a:r>
              <a:rPr lang="en-US" dirty="0"/>
              <a:t>A few programming languages and databases are gaining momentum &amp; seem to top the charts in future.</a:t>
            </a:r>
          </a:p>
          <a:p>
            <a:r>
              <a:rPr lang="en-US" dirty="0"/>
              <a:t>Marked polarity of developers </a:t>
            </a:r>
            <a:r>
              <a:rPr lang="en-US" dirty="0" err="1"/>
              <a:t>wrt</a:t>
            </a:r>
            <a:r>
              <a:rPr lang="en-US" dirty="0"/>
              <a:t> gender and location.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C12A3D-BDE7-9FAA-8294-9B7F8FEB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38" y="1708614"/>
            <a:ext cx="6956588" cy="42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Executive Summary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Methodology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Visualization – Charts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Dashboard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Discussion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Findings &amp; Implications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5FA6F-E627-E566-7C0F-3E2BF423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1" y="1490446"/>
            <a:ext cx="8256431" cy="47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Introduction - Objective and Data Context Setting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Data Analysis Methodology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Data Gathering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Data Wrangling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Data Exploration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Data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Data Visualization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Results with Graphical and Trend Analysis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Overall Findings - Discussion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Objective: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Trends to understand the existing Development Stack and predict the future trends.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Developer characteristics across the globe.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Data is based on a comprehensive survey of developers across the globe.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Respondents in the range of 100,000.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Results are representative considering the World Techie population.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35785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Data Collection using web scraping, APIs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Data Wrangling to clean and enrich the data with missing values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Exploring &amp; Analysing Data to understand data distribution, outliers &amp; finding correlations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Data Visualization using different type of Charts &amp; Plots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200" dirty="0"/>
              <a:t>Build Dashboards to get a comprehensive view and ease of summarizing.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89F45A1-857C-CBA2-1457-6921135E3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6AB9-85D1-6318-8D6C-5F60A905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74DAD-67EE-4F01-21F2-C7DDD6A8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4" y="2502340"/>
            <a:ext cx="5698737" cy="3189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54698-53EF-467D-E759-EA2AFFB3F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02340"/>
            <a:ext cx="5667058" cy="31895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F5EC8B-58C4-6290-B62B-E9260BEF7FA4}"/>
              </a:ext>
            </a:extLst>
          </p:cNvPr>
          <p:cNvSpPr txBox="1">
            <a:spLocks/>
          </p:cNvSpPr>
          <p:nvPr/>
        </p:nvSpPr>
        <p:spPr>
          <a:xfrm>
            <a:off x="813816" y="1825625"/>
            <a:ext cx="2228642" cy="5019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Current Year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9397405-0EDF-494C-A83F-6501B64F5B46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1758142" cy="5019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Next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8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JavaScript remains as the leading language.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Python has been growing fast and over taking other languages.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Bash/Shell/</a:t>
            </a:r>
            <a:r>
              <a:rPr lang="en-IN" sz="2000" dirty="0" err="1"/>
              <a:t>Powershell</a:t>
            </a:r>
            <a:r>
              <a:rPr lang="en-IN" sz="2000" dirty="0"/>
              <a:t> making its way to the top 10 trends in future.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Typescript has been gaining momentum.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Java has been losing its ranking.</a:t>
            </a:r>
          </a:p>
          <a:p>
            <a:endParaRPr lang="en-IN" sz="1800" b="0" i="0" u="none" strike="noStrike" baseline="0" dirty="0">
              <a:solidFill>
                <a:srgbClr val="006FC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Though </a:t>
            </a:r>
            <a:r>
              <a:rPr lang="en-US" sz="2000" dirty="0" err="1"/>
              <a:t>Javascript</a:t>
            </a:r>
            <a:r>
              <a:rPr lang="en-US" sz="2000" dirty="0"/>
              <a:t> still stays at the top, there has been reduced usage and possibly a migration from JavaScript to TypeScript.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Go and Kotlin are likely to be emerging as the next gen languages in upcoming future.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C23-32C3-43D3-2691-20E9060B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5" y="2398858"/>
            <a:ext cx="5723150" cy="3149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6EE31-AA74-8B61-7925-DFC3D252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8859"/>
            <a:ext cx="5462428" cy="314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544</Words>
  <Application>Microsoft Office PowerPoint</Application>
  <PresentationFormat>Widescreen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Helv</vt:lpstr>
      <vt:lpstr>IBM Plex Mono SemiBold</vt:lpstr>
      <vt:lpstr>IBM Plex Mono Text</vt:lpstr>
      <vt:lpstr>SLIDE_TEMPLATE_skill_network</vt:lpstr>
      <vt:lpstr>Developer Survey 2024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 (Link to Github)</vt:lpstr>
      <vt:lpstr>DASHBOARD TAB 1 – CURRENT YEAR</vt:lpstr>
      <vt:lpstr>DASHBOARD TAB 2 - FUTURE</vt:lpstr>
      <vt:lpstr>DASHBOARD TAB 3 - 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Sambit Daspatnaik</cp:lastModifiedBy>
  <cp:revision>83</cp:revision>
  <dcterms:created xsi:type="dcterms:W3CDTF">2020-10-28T18:29:43Z</dcterms:created>
  <dcterms:modified xsi:type="dcterms:W3CDTF">2024-04-02T17:32:42Z</dcterms:modified>
</cp:coreProperties>
</file>