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86F5F2-3F22-49CF-9E09-CC2BDF025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05669D-6A9F-45E0-A06A-EE9750C71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607993-2B37-48A4-B310-1B0F116C1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FF3-8856-4AE4-97CF-0F91F701267A}" type="datetimeFigureOut">
              <a:rPr lang="fr-FR" smtClean="0"/>
              <a:t>19/11/2018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D3F7B9-3DD9-4C1A-AB40-F5D52151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E95857-87C0-4157-A625-593E55D8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F587-9C23-41E0-AA9F-8E3E5619614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144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9DC49-9DB8-4B33-A793-F03F97A7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9443FBF-D1AE-47AB-A3E0-F00D46F8B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B03842-CDD3-4564-866B-DDEA9C00E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FF3-8856-4AE4-97CF-0F91F701267A}" type="datetimeFigureOut">
              <a:rPr lang="fr-FR" smtClean="0"/>
              <a:t>19/11/2018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310701-5678-4EC7-B921-5A767AD4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A2C29F-B861-4042-A59E-8215C1F5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F587-9C23-41E0-AA9F-8E3E5619614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185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9F6FA8B-0751-46FD-9818-D8721E43C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38084F-7EED-4AF2-90B0-FFEBA8CAC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D0DD77-A8D2-4A07-82F1-8B84587E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FF3-8856-4AE4-97CF-0F91F701267A}" type="datetimeFigureOut">
              <a:rPr lang="fr-FR" smtClean="0"/>
              <a:t>19/11/2018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D50624-6A0F-4140-A974-5B50D8332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9EB6B9-A0E2-4079-BB35-3E599940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F587-9C23-41E0-AA9F-8E3E5619614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943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89E0BC-7AC2-4667-8548-AF9E1F3E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37BC29-6793-4BE8-9E94-36076192A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B52323-F594-4DBF-96CC-8850148A5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FF3-8856-4AE4-97CF-0F91F701267A}" type="datetimeFigureOut">
              <a:rPr lang="fr-FR" smtClean="0"/>
              <a:t>19/11/2018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582A2F-C0A2-4DDD-9E3E-FC4FF9CD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C5370B-AC5F-498B-9D13-E26D6EECF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F587-9C23-41E0-AA9F-8E3E5619614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011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0B447C-4F9B-4687-98AE-824E5C05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A69F6B-8603-4BFD-B052-83E181FC8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B512C9-8DEF-4FF4-B7A2-A98A3B52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FF3-8856-4AE4-97CF-0F91F701267A}" type="datetimeFigureOut">
              <a:rPr lang="fr-FR" smtClean="0"/>
              <a:t>19/11/2018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6A2FC4-F488-4CB4-8C79-7C969E05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CD0EA8-4530-46BB-935A-6BBD4DA7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F587-9C23-41E0-AA9F-8E3E5619614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365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13F89-B22B-4677-A6B1-AFAADAD9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AB7DF6-7B54-4C05-86F7-D66E9BAA5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FCEFB1-4540-4546-9C48-4BB7E1B5B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088A31-2ABC-4740-89D4-E976F340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FF3-8856-4AE4-97CF-0F91F701267A}" type="datetimeFigureOut">
              <a:rPr lang="fr-FR" smtClean="0"/>
              <a:t>19/11/2018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707C88-7762-4520-8A6E-B9E44D72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C34CCE-EDF6-4A94-8B3A-9463CB6F6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F587-9C23-41E0-AA9F-8E3E5619614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065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D4FEFB-91E1-4889-844F-809FCEAA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C25E5B-8BD7-4088-A2A2-AD68EC47E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853F03-31E5-4664-8017-79558D348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FD354B2-5B9D-4E29-9B6B-2671D06C8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F77342B-315B-4D9E-823A-1815B80B5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3B1FE11-940F-418D-8AA1-9073EEF87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FF3-8856-4AE4-97CF-0F91F701267A}" type="datetimeFigureOut">
              <a:rPr lang="fr-FR" smtClean="0"/>
              <a:t>19/11/2018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57D0E30-21E3-4F96-BEE9-45F3C40C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DA221EF-846B-46B5-921E-D5B2123F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F587-9C23-41E0-AA9F-8E3E5619614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121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9E96A-A9A6-406F-AF2A-B80D5B7CE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8CCF77-9684-45E4-9693-CCE60EE03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FF3-8856-4AE4-97CF-0F91F701267A}" type="datetimeFigureOut">
              <a:rPr lang="fr-FR" smtClean="0"/>
              <a:t>19/11/2018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73F947-8DB1-45DD-9086-E8ABA962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8B0AB3-6698-489C-A8C3-694A62FB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F587-9C23-41E0-AA9F-8E3E5619614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353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C1BB180-E50F-4D3D-898A-24A10D90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FF3-8856-4AE4-97CF-0F91F701267A}" type="datetimeFigureOut">
              <a:rPr lang="fr-FR" smtClean="0"/>
              <a:t>19/11/2018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7311962-C9C6-4C36-9AAD-6460C555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7170FB-F8D9-4147-B9E0-9026BBB4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F587-9C23-41E0-AA9F-8E3E5619614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561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C88F17-9A90-428B-BAEB-68805F4F0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40056-E993-443F-A609-378561388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2F9724-A3B8-4D8D-A909-078AE5574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AE7253-B39C-403E-80AC-5902510B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FF3-8856-4AE4-97CF-0F91F701267A}" type="datetimeFigureOut">
              <a:rPr lang="fr-FR" smtClean="0"/>
              <a:t>19/11/2018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380AC8-863C-465E-9E87-72EC5D600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087B10-E024-4FF9-8F53-818A8CE6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F587-9C23-41E0-AA9F-8E3E5619614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108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505A13-3209-4E1C-910E-F82A289C7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972C485-DF03-451F-BB67-89DF5C724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4EDDD8-F61D-48B7-8A53-B50367A3B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A10245-F0E9-43BD-8C54-16E96024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FF3-8856-4AE4-97CF-0F91F701267A}" type="datetimeFigureOut">
              <a:rPr lang="fr-FR" smtClean="0"/>
              <a:t>19/11/2018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994008-B226-4BB0-96BE-DB869C7D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8F5124-C1A1-4F19-A262-2278AFEC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F587-9C23-41E0-AA9F-8E3E5619614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752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7B522CF-ED25-4D9F-B8B2-6A88C725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5437BB-79BB-49F7-84B5-E765C43DE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E2F06C-4671-4369-ADE2-898354FD7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15FF3-8856-4AE4-97CF-0F91F701267A}" type="datetimeFigureOut">
              <a:rPr lang="fr-FR" smtClean="0"/>
              <a:t>19/11/2018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E274F2-4D2F-4DD8-A828-E0FFD6782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75A7B3-260F-4721-A1A4-C60279618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AF587-9C23-41E0-AA9F-8E3E5619614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558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7393CA-09B0-41C2-AFD2-9AE022FB519F}"/>
              </a:ext>
            </a:extLst>
          </p:cNvPr>
          <p:cNvSpPr/>
          <p:nvPr/>
        </p:nvSpPr>
        <p:spPr>
          <a:xfrm>
            <a:off x="258676" y="5839072"/>
            <a:ext cx="8476248" cy="7824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MinGW/MSYS</a:t>
            </a:r>
          </a:p>
          <a:p>
            <a:pPr algn="ctr"/>
            <a:r>
              <a:rPr lang="fr-FR" sz="1200" noProof="1"/>
              <a:t>UNIX® like environment</a:t>
            </a:r>
          </a:p>
          <a:p>
            <a:pPr algn="ctr"/>
            <a:r>
              <a:rPr lang="fr-FR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mingw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9E40F5-F461-42F6-A335-4F69F499BD53}"/>
              </a:ext>
            </a:extLst>
          </p:cNvPr>
          <p:cNvSpPr/>
          <p:nvPr/>
        </p:nvSpPr>
        <p:spPr>
          <a:xfrm>
            <a:off x="258679" y="4677275"/>
            <a:ext cx="2737183" cy="10106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SuperH Toolchain</a:t>
            </a:r>
          </a:p>
          <a:p>
            <a:pPr algn="ctr"/>
            <a:r>
              <a:rPr lang="fr-FR" sz="1200" noProof="1"/>
              <a:t>Binutils, GNU Compiler Collection (GCC), Newlib &amp; GNU Debugger (GDB)</a:t>
            </a:r>
          </a:p>
          <a:p>
            <a:pPr algn="ctr"/>
            <a:r>
              <a:rPr lang="fr-FR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sh-elf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D2CA97-381E-424D-849B-FCC10D941B10}"/>
              </a:ext>
            </a:extLst>
          </p:cNvPr>
          <p:cNvSpPr/>
          <p:nvPr/>
        </p:nvSpPr>
        <p:spPr>
          <a:xfrm>
            <a:off x="3128210" y="4677275"/>
            <a:ext cx="2737183" cy="101065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Yamaha AICA Toolchain</a:t>
            </a:r>
          </a:p>
          <a:p>
            <a:pPr algn="ctr"/>
            <a:r>
              <a:rPr lang="fr-FR" sz="1200" noProof="1"/>
              <a:t>Binutils &amp; GNU Compiler Collection (GCC)</a:t>
            </a:r>
          </a:p>
          <a:p>
            <a:pPr algn="ctr"/>
            <a:r>
              <a:rPr lang="fr-FR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arm-eabi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569018-3DCD-413E-9368-C6A0E32F97FC}"/>
              </a:ext>
            </a:extLst>
          </p:cNvPr>
          <p:cNvSpPr/>
          <p:nvPr/>
        </p:nvSpPr>
        <p:spPr>
          <a:xfrm>
            <a:off x="258676" y="2563474"/>
            <a:ext cx="5606717" cy="78243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KallistiOS</a:t>
            </a:r>
          </a:p>
          <a:p>
            <a:pPr algn="ctr"/>
            <a:r>
              <a:rPr lang="fr-FR" sz="1200" noProof="1"/>
              <a:t>Sega Dreamcast development library</a:t>
            </a:r>
          </a:p>
          <a:p>
            <a:pPr algn="ctr"/>
            <a:r>
              <a:rPr lang="fr-FR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kos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0857AF-83FA-4818-8E8B-A74232FFDEA6}"/>
              </a:ext>
            </a:extLst>
          </p:cNvPr>
          <p:cNvSpPr/>
          <p:nvPr/>
        </p:nvSpPr>
        <p:spPr>
          <a:xfrm>
            <a:off x="3128210" y="3497051"/>
            <a:ext cx="2737183" cy="101065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KallistiOS Ports</a:t>
            </a:r>
          </a:p>
          <a:p>
            <a:pPr algn="ctr"/>
            <a:r>
              <a:rPr lang="fr-FR" sz="1200" noProof="1"/>
              <a:t>Ports collection for Sega Dreamcast</a:t>
            </a:r>
            <a:br>
              <a:rPr lang="fr-FR" sz="1200" noProof="1"/>
            </a:br>
            <a:r>
              <a:rPr lang="fr-FR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kos-ports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535D9A-7A03-4E1F-AF69-3CDD66553379}"/>
              </a:ext>
            </a:extLst>
          </p:cNvPr>
          <p:cNvSpPr/>
          <p:nvPr/>
        </p:nvSpPr>
        <p:spPr>
          <a:xfrm>
            <a:off x="258677" y="3497051"/>
            <a:ext cx="2737184" cy="10106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Dreamcast Tool</a:t>
            </a:r>
          </a:p>
          <a:p>
            <a:pPr algn="ctr"/>
            <a:r>
              <a:rPr lang="fr-FR" sz="1200" noProof="1"/>
              <a:t>Sega Dreamcast loader/debugger stub</a:t>
            </a:r>
            <a:br>
              <a:rPr lang="fr-FR" sz="1200" noProof="1"/>
            </a:br>
            <a:r>
              <a:rPr lang="fr-FR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dcload/dc-tool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56B728-0DC3-4C6B-A42C-BEDC3D6A07EB}"/>
              </a:ext>
            </a:extLst>
          </p:cNvPr>
          <p:cNvSpPr/>
          <p:nvPr/>
        </p:nvSpPr>
        <p:spPr>
          <a:xfrm>
            <a:off x="5997741" y="4677274"/>
            <a:ext cx="2737183" cy="10106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Win32 Toolchain</a:t>
            </a:r>
          </a:p>
          <a:p>
            <a:pPr algn="ctr"/>
            <a:r>
              <a:rPr lang="fr-FR" sz="1200" noProof="1"/>
              <a:t>Binutils, GNU Compiler Collection (GCC), GNU Debugger (GDB)…</a:t>
            </a:r>
          </a:p>
          <a:p>
            <a:pPr algn="ctr"/>
            <a:r>
              <a:rPr lang="fr-FR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mingw32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4D35B6-AF16-4C3D-A9FD-422C841C5F16}"/>
              </a:ext>
            </a:extLst>
          </p:cNvPr>
          <p:cNvSpPr/>
          <p:nvPr/>
        </p:nvSpPr>
        <p:spPr>
          <a:xfrm>
            <a:off x="258677" y="1634796"/>
            <a:ext cx="11536282" cy="77753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DreamSDK Manager</a:t>
            </a:r>
          </a:p>
          <a:p>
            <a:pPr algn="ctr"/>
            <a:r>
              <a:rPr lang="fr-FR" sz="1200" noProof="1"/>
              <a:t>Components Manager for the </a:t>
            </a:r>
            <a:r>
              <a:rPr lang="fr-FR" sz="1200" b="1" noProof="1"/>
              <a:t>DreamSDK</a:t>
            </a:r>
            <a:r>
              <a:rPr lang="fr-FR" sz="1200" noProof="1"/>
              <a:t> package</a:t>
            </a:r>
            <a:br>
              <a:rPr lang="fr-FR" sz="1200" noProof="1"/>
            </a:br>
            <a:r>
              <a:rPr lang="fr-FR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dreamsdk-manager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780D84-E47A-426E-9FA5-213D731BBC59}"/>
              </a:ext>
            </a:extLst>
          </p:cNvPr>
          <p:cNvSpPr/>
          <p:nvPr/>
        </p:nvSpPr>
        <p:spPr>
          <a:xfrm>
            <a:off x="8837195" y="5839072"/>
            <a:ext cx="2957763" cy="7824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DreamSDK Shell</a:t>
            </a:r>
          </a:p>
          <a:p>
            <a:pPr algn="ctr"/>
            <a:r>
              <a:rPr lang="fr-FR" sz="1200" noProof="1"/>
              <a:t>MSYS Launcher/Helper</a:t>
            </a:r>
            <a:br>
              <a:rPr lang="fr-FR" sz="1200" noProof="1"/>
            </a:br>
            <a:r>
              <a:rPr lang="fr-FR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dreamsdk</a:t>
            </a:r>
          </a:p>
        </p:txBody>
      </p:sp>
    </p:spTree>
    <p:extLst>
      <p:ext uri="{BB962C8B-B14F-4D97-AF65-F5344CB8AC3E}">
        <p14:creationId xmlns:p14="http://schemas.microsoft.com/office/powerpoint/2010/main" val="337114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6DC33B-A966-41D7-B714-981F5D53E932}"/>
              </a:ext>
            </a:extLst>
          </p:cNvPr>
          <p:cNvSpPr/>
          <p:nvPr/>
        </p:nvSpPr>
        <p:spPr>
          <a:xfrm>
            <a:off x="209549" y="1658097"/>
            <a:ext cx="5138487" cy="7824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Compiler Output (Binary)</a:t>
            </a:r>
            <a:endParaRPr lang="fr-FR" sz="1200" noProof="1"/>
          </a:p>
          <a:p>
            <a:pPr algn="ctr"/>
            <a:r>
              <a:rPr lang="fr-FR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yourprog.elf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F4361-B781-4814-81BC-DA2207FF5FC0}"/>
              </a:ext>
            </a:extLst>
          </p:cNvPr>
          <p:cNvSpPr/>
          <p:nvPr/>
        </p:nvSpPr>
        <p:spPr>
          <a:xfrm>
            <a:off x="209548" y="3135661"/>
            <a:ext cx="5138487" cy="7824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Raw Binary (without </a:t>
            </a:r>
            <a:r>
              <a:rPr lang="fr-F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.ELF</a:t>
            </a:r>
            <a:r>
              <a:rPr lang="fr-F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header)</a:t>
            </a:r>
            <a:endParaRPr lang="fr-FR" sz="1200" noProof="1"/>
          </a:p>
          <a:p>
            <a:pPr algn="ctr"/>
            <a:r>
              <a:rPr lang="fr-FR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yourprog.bin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6E962B-670F-46B4-BC06-3E6A7FDBB563}"/>
              </a:ext>
            </a:extLst>
          </p:cNvPr>
          <p:cNvSpPr/>
          <p:nvPr/>
        </p:nvSpPr>
        <p:spPr>
          <a:xfrm>
            <a:off x="209547" y="4650553"/>
            <a:ext cx="5138487" cy="7824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Scrambled Binary</a:t>
            </a:r>
            <a:endParaRPr lang="fr-FR" sz="1200" noProof="1"/>
          </a:p>
          <a:p>
            <a:pPr algn="ctr"/>
            <a:r>
              <a:rPr lang="fr-FR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1ST_READ.BIN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76627A-1AD2-4BEE-BF0D-BB96EA2BD7DB}"/>
              </a:ext>
            </a:extLst>
          </p:cNvPr>
          <p:cNvSpPr/>
          <p:nvPr/>
        </p:nvSpPr>
        <p:spPr>
          <a:xfrm>
            <a:off x="5756104" y="4650553"/>
            <a:ext cx="5138487" cy="7824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 Binary</a:t>
            </a:r>
            <a:endParaRPr lang="fr-FR" sz="1200" noProof="1"/>
          </a:p>
          <a:p>
            <a:pPr algn="ctr"/>
            <a:r>
              <a:rPr lang="fr-FR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IP.BIN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F9183D-C4A4-453D-92DD-338D58E03052}"/>
              </a:ext>
            </a:extLst>
          </p:cNvPr>
          <p:cNvSpPr/>
          <p:nvPr/>
        </p:nvSpPr>
        <p:spPr>
          <a:xfrm>
            <a:off x="209549" y="163512"/>
            <a:ext cx="5138487" cy="7824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Directory</a:t>
            </a:r>
            <a:endParaRPr lang="fr-FR" sz="1200" noProof="1"/>
          </a:p>
          <a:p>
            <a:pPr algn="ctr"/>
            <a:r>
              <a:rPr lang="fr-FR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yourprog/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0541F894-6EA4-431E-9A58-EFD8ACB630F1}"/>
              </a:ext>
            </a:extLst>
          </p:cNvPr>
          <p:cNvSpPr/>
          <p:nvPr/>
        </p:nvSpPr>
        <p:spPr>
          <a:xfrm rot="5400000">
            <a:off x="2414393" y="973788"/>
            <a:ext cx="601465" cy="67978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A7F3FFF9-AD7A-46EC-B75C-F51660EE4D2C}"/>
              </a:ext>
            </a:extLst>
          </p:cNvPr>
          <p:cNvSpPr/>
          <p:nvPr/>
        </p:nvSpPr>
        <p:spPr>
          <a:xfrm rot="5400000">
            <a:off x="2414391" y="2458356"/>
            <a:ext cx="601465" cy="67978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619BBDB-177F-4C41-A924-C5D7E30A8BC4}"/>
              </a:ext>
            </a:extLst>
          </p:cNvPr>
          <p:cNvSpPr/>
          <p:nvPr/>
        </p:nvSpPr>
        <p:spPr>
          <a:xfrm rot="5400000">
            <a:off x="2414392" y="3942924"/>
            <a:ext cx="601465" cy="67978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7BC2253-962A-4CEE-BB4B-BE8542DFE870}"/>
              </a:ext>
            </a:extLst>
          </p:cNvPr>
          <p:cNvSpPr txBox="1"/>
          <p:nvPr/>
        </p:nvSpPr>
        <p:spPr>
          <a:xfrm>
            <a:off x="3055016" y="1052769"/>
            <a:ext cx="215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1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569D71F-00F9-4137-A927-4002A9465297}"/>
              </a:ext>
            </a:extLst>
          </p:cNvPr>
          <p:cNvSpPr txBox="1"/>
          <p:nvPr/>
        </p:nvSpPr>
        <p:spPr>
          <a:xfrm>
            <a:off x="3055015" y="2589373"/>
            <a:ext cx="215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1">
                <a:latin typeface="Courier New" panose="02070309020205020404" pitchFamily="49" charset="0"/>
                <a:cs typeface="Courier New" panose="02070309020205020404" pitchFamily="49" charset="0"/>
              </a:rPr>
              <a:t>kos-strip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FEE0035-0CFD-49ED-A076-41455EB971F6}"/>
              </a:ext>
            </a:extLst>
          </p:cNvPr>
          <p:cNvSpPr txBox="1"/>
          <p:nvPr/>
        </p:nvSpPr>
        <p:spPr>
          <a:xfrm>
            <a:off x="3055015" y="4063053"/>
            <a:ext cx="215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scramble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774441-793F-4E94-BD22-BE029F7EFC26}"/>
              </a:ext>
            </a:extLst>
          </p:cNvPr>
          <p:cNvSpPr/>
          <p:nvPr/>
        </p:nvSpPr>
        <p:spPr>
          <a:xfrm>
            <a:off x="2778790" y="6193713"/>
            <a:ext cx="5138487" cy="500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Sega Dreamcast Bootable Disc</a:t>
            </a:r>
            <a:endParaRPr lang="fr-FR" sz="1200" noProof="1"/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A452874B-D4E2-42B1-81B1-6F033664D8A2}"/>
              </a:ext>
            </a:extLst>
          </p:cNvPr>
          <p:cNvSpPr/>
          <p:nvPr/>
        </p:nvSpPr>
        <p:spPr>
          <a:xfrm rot="5400000">
            <a:off x="6135160" y="5454391"/>
            <a:ext cx="601465" cy="67978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A0DA2E67-590A-439E-A130-93454E213B20}"/>
              </a:ext>
            </a:extLst>
          </p:cNvPr>
          <p:cNvSpPr/>
          <p:nvPr/>
        </p:nvSpPr>
        <p:spPr>
          <a:xfrm rot="5400000">
            <a:off x="3834116" y="5454392"/>
            <a:ext cx="601465" cy="67978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795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131</Words>
  <Application>Microsoft Office PowerPoint</Application>
  <PresentationFormat>Grand écran</PresentationFormat>
  <Paragraphs>37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</dc:creator>
  <cp:lastModifiedBy>Utilisateur</cp:lastModifiedBy>
  <cp:revision>43</cp:revision>
  <dcterms:created xsi:type="dcterms:W3CDTF">2018-11-14T17:12:08Z</dcterms:created>
  <dcterms:modified xsi:type="dcterms:W3CDTF">2018-11-19T10:57:48Z</dcterms:modified>
</cp:coreProperties>
</file>