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9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0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2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3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4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5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6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7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8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945" r:id="rId1"/>
    <p:sldMasterId id="2147484956" r:id="rId2"/>
    <p:sldMasterId id="2147484960" r:id="rId3"/>
    <p:sldMasterId id="2147484973" r:id="rId4"/>
    <p:sldMasterId id="2147484989" r:id="rId5"/>
    <p:sldMasterId id="2147485003" r:id="rId6"/>
    <p:sldMasterId id="2147485012" r:id="rId7"/>
    <p:sldMasterId id="2147485027" r:id="rId8"/>
    <p:sldMasterId id="2147485031" r:id="rId9"/>
    <p:sldMasterId id="2147485044" r:id="rId10"/>
    <p:sldMasterId id="2147485059" r:id="rId11"/>
    <p:sldMasterId id="2147485063" r:id="rId12"/>
    <p:sldMasterId id="2147485079" r:id="rId13"/>
    <p:sldMasterId id="2147485100" r:id="rId14"/>
    <p:sldMasterId id="2147485112" r:id="rId15"/>
    <p:sldMasterId id="2147485119" r:id="rId16"/>
    <p:sldMasterId id="2147485134" r:id="rId17"/>
    <p:sldMasterId id="2147485156" r:id="rId18"/>
    <p:sldMasterId id="2147485161" r:id="rId19"/>
  </p:sldMasterIdLst>
  <p:notesMasterIdLst>
    <p:notesMasterId r:id="rId27"/>
  </p:notesMasterIdLst>
  <p:handoutMasterIdLst>
    <p:handoutMasterId r:id="rId28"/>
  </p:handoutMasterIdLst>
  <p:sldIdLst>
    <p:sldId id="2703" r:id="rId20"/>
    <p:sldId id="2674" r:id="rId21"/>
    <p:sldId id="2708" r:id="rId22"/>
    <p:sldId id="2715" r:id="rId23"/>
    <p:sldId id="2713" r:id="rId24"/>
    <p:sldId id="2716" r:id="rId25"/>
    <p:sldId id="2711" r:id="rId26"/>
  </p:sldIdLst>
  <p:sldSz cx="9144000" cy="6858000" type="screen4x3"/>
  <p:notesSz cx="9939338" cy="6807200"/>
  <p:defaultTextStyle>
    <a:defPPr>
      <a:defRPr lang="zh-TW"/>
    </a:defPPr>
    <a:lvl1pPr marL="0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36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88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37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81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226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74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721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67" algn="l" defTabSz="9124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1B1"/>
    <a:srgbClr val="FF3399"/>
    <a:srgbClr val="FCB018"/>
    <a:srgbClr val="004B8C"/>
    <a:srgbClr val="418181"/>
    <a:srgbClr val="82C0C0"/>
    <a:srgbClr val="FF5707"/>
    <a:srgbClr val="DDD9C3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9224" autoAdjust="0"/>
  </p:normalViewPr>
  <p:slideViewPr>
    <p:cSldViewPr>
      <p:cViewPr varScale="1">
        <p:scale>
          <a:sx n="103" d="100"/>
          <a:sy n="103" d="100"/>
        </p:scale>
        <p:origin x="-18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9486"/>
    </p:cViewPr>
  </p:sorterViewPr>
  <p:notesViewPr>
    <p:cSldViewPr>
      <p:cViewPr varScale="1">
        <p:scale>
          <a:sx n="77" d="100"/>
          <a:sy n="77" d="100"/>
        </p:scale>
        <p:origin x="-4014" y="-114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9"/>
            <a:ext cx="4306739" cy="340306"/>
          </a:xfrm>
          <a:prstGeom prst="rect">
            <a:avLst/>
          </a:prstGeom>
        </p:spPr>
        <p:txBody>
          <a:bodyPr vert="horz" lIns="91261" tIns="45631" rIns="91261" bIns="45631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30288" y="9"/>
            <a:ext cx="4306739" cy="340306"/>
          </a:xfrm>
          <a:prstGeom prst="rect">
            <a:avLst/>
          </a:prstGeom>
        </p:spPr>
        <p:txBody>
          <a:bodyPr vert="horz" lIns="91261" tIns="45631" rIns="91261" bIns="45631" rtlCol="0"/>
          <a:lstStyle>
            <a:lvl1pPr algn="r">
              <a:defRPr sz="1100"/>
            </a:lvl1pPr>
          </a:lstStyle>
          <a:p>
            <a:fld id="{9210ABB0-068C-4A08-BCA4-3A2BE13FD936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4" y="6465816"/>
            <a:ext cx="4306739" cy="340305"/>
          </a:xfrm>
          <a:prstGeom prst="rect">
            <a:avLst/>
          </a:prstGeom>
        </p:spPr>
        <p:txBody>
          <a:bodyPr vert="horz" lIns="91261" tIns="45631" rIns="91261" bIns="45631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30288" y="6465816"/>
            <a:ext cx="4306739" cy="340305"/>
          </a:xfrm>
          <a:prstGeom prst="rect">
            <a:avLst/>
          </a:prstGeom>
        </p:spPr>
        <p:txBody>
          <a:bodyPr vert="horz" lIns="91261" tIns="45631" rIns="91261" bIns="45631" rtlCol="0" anchor="b"/>
          <a:lstStyle>
            <a:lvl1pPr algn="r">
              <a:defRPr sz="1100"/>
            </a:lvl1pPr>
          </a:lstStyle>
          <a:p>
            <a:fld id="{9BD55BCA-3F33-448E-AF57-4CC99B57B2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0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1" y="4"/>
            <a:ext cx="4307043" cy="340360"/>
          </a:xfrm>
          <a:prstGeom prst="rect">
            <a:avLst/>
          </a:prstGeom>
        </p:spPr>
        <p:txBody>
          <a:bodyPr vert="horz" lIns="90926" tIns="45462" rIns="90926" bIns="45462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30007" y="4"/>
            <a:ext cx="4307043" cy="340360"/>
          </a:xfrm>
          <a:prstGeom prst="rect">
            <a:avLst/>
          </a:prstGeom>
        </p:spPr>
        <p:txBody>
          <a:bodyPr vert="horz" lIns="90926" tIns="45462" rIns="90926" bIns="45462" rtlCol="0"/>
          <a:lstStyle>
            <a:lvl1pPr algn="r">
              <a:defRPr sz="1100"/>
            </a:lvl1pPr>
          </a:lstStyle>
          <a:p>
            <a:fld id="{8039EB49-9E19-4E9B-BCA2-5850310A3242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70250" y="512763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26" tIns="45462" rIns="90926" bIns="45462" rtlCol="0" anchor="ctr"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1" y="6465660"/>
            <a:ext cx="4307043" cy="340360"/>
          </a:xfrm>
          <a:prstGeom prst="rect">
            <a:avLst/>
          </a:prstGeom>
        </p:spPr>
        <p:txBody>
          <a:bodyPr vert="horz" lIns="90926" tIns="45462" rIns="90926" bIns="45462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30007" y="6465660"/>
            <a:ext cx="4307043" cy="340360"/>
          </a:xfrm>
          <a:prstGeom prst="rect">
            <a:avLst/>
          </a:prstGeom>
        </p:spPr>
        <p:txBody>
          <a:bodyPr vert="horz" lIns="90926" tIns="45462" rIns="90926" bIns="45462" rtlCol="0" anchor="b"/>
          <a:lstStyle>
            <a:lvl1pPr algn="r">
              <a:defRPr sz="1100"/>
            </a:lvl1pPr>
          </a:lstStyle>
          <a:p>
            <a:fld id="{216146BA-BF23-4394-B691-B58E08885F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88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36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88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37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4981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226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474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721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9967" algn="l" defTabSz="9124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 txBox="1">
            <a:spLocks noGrp="1" noChangeArrowheads="1"/>
          </p:cNvSpPr>
          <p:nvPr/>
        </p:nvSpPr>
        <p:spPr bwMode="auto">
          <a:xfrm>
            <a:off x="5625397" y="6464998"/>
            <a:ext cx="4311649" cy="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88" tIns="46088" rIns="92188" bIns="46088" anchor="b"/>
          <a:lstStyle>
            <a:lvl1pPr defTabSz="928688"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28688"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28688"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28688"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28688"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97C07E7-F80F-4E4A-B3BD-5D212638CEA6}" type="slidenum">
              <a:rPr lang="en-US" altLang="zh-TW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altLang="zh-TW" smtClean="0">
              <a:solidFill>
                <a:srgbClr val="000000"/>
              </a:solidFill>
            </a:endParaRPr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08238" y="204788"/>
            <a:ext cx="2603500" cy="1952625"/>
          </a:xfrm>
          <a:ln/>
        </p:spPr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35" y="2396536"/>
            <a:ext cx="8427731" cy="3897898"/>
          </a:xfrm>
          <a:prstGeom prst="rect">
            <a:avLst/>
          </a:prstGeom>
          <a:noFill/>
        </p:spPr>
        <p:txBody>
          <a:bodyPr lIns="91671" tIns="45833" rIns="91671" bIns="45833"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993934" y="3233427"/>
            <a:ext cx="7951470" cy="3063240"/>
          </a:xfrm>
          <a:prstGeom prst="rect">
            <a:avLst/>
          </a:prstGeom>
        </p:spPr>
        <p:txBody>
          <a:bodyPr lIns="91119" tIns="45559" rIns="91119" bIns="45559"/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所有變數皆以</a:t>
            </a:r>
            <a:r>
              <a:rPr lang="en-US" altLang="zh-TW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rolling30</a:t>
            </a:r>
            <a:r>
              <a:rPr lang="zh-TW" altLang="en-US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個月標準化處理。</a:t>
            </a: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部分變數有做平滑</a:t>
            </a:r>
            <a:r>
              <a:rPr lang="zh-TW" altLang="zh-TW" dirty="0" smtClean="0"/>
              <a:t> </a:t>
            </a:r>
            <a:endParaRPr lang="en-US" altLang="zh-TW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42BC8-3F2F-4803-BD75-6DFDB869C452}" type="slidenum">
              <a:rPr lang="zh-TW" altLang="en-US" smtClean="0">
                <a:solidFill>
                  <a:prstClr val="black"/>
                </a:solidFill>
              </a:rPr>
              <a:pPr/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9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6.png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6.png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6.png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9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3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0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5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6667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2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5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73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79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0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1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75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64334"/>
      </p:ext>
    </p:extLst>
  </p:cSld>
  <p:clrMapOvr>
    <a:masterClrMapping/>
  </p:clrMapOvr>
  <p:transition advClick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0024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9819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43124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138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2" y="980728"/>
            <a:ext cx="6793386" cy="4104456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9" y="531652"/>
            <a:ext cx="1427151" cy="14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Z00029030\Local Settings\Temporary Internet Files\Content.IE5\4K1Y6QB8\dglxasset[1]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7" y="98072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2528900"/>
            <a:ext cx="9144000" cy="900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004B8C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969042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29178FD2-24F1-4BB1-8379-CF503DC31940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2019/10/31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6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45" tIns="45674" rIns="91345" bIns="45674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3902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16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45" tIns="45674" rIns="91345" bIns="4567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3902">
              <a:defRPr/>
            </a:pP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InformationClassification:I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3902">
              <a:defRPr/>
            </a:pP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P-Public:I-Internal</a:t>
            </a:r>
            <a:r>
              <a:rPr lang="zh-TW" altLang="en-US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美國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e:C-Confidential:R-Restricted)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3902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9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5" y="2996391"/>
            <a:ext cx="6903040" cy="966442"/>
          </a:xfrm>
          <a:prstGeom prst="rect">
            <a:avLst/>
          </a:prstGeom>
        </p:spPr>
        <p:txBody>
          <a:bodyPr lIns="91368" tIns="45686" rIns="91368" bIns="45686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2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1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90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90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19083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-11072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1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90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90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9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45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50" y="2924949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33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0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806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5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09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179512" y="1124745"/>
            <a:ext cx="4248472" cy="482453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95537" y="201665"/>
            <a:ext cx="8462324" cy="676319"/>
          </a:xfrm>
        </p:spPr>
        <p:txBody>
          <a:bodyPr>
            <a:normAutofit/>
          </a:bodyPr>
          <a:lstStyle/>
          <a:p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645024"/>
            <a:ext cx="424847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6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124745"/>
            <a:ext cx="424847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2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5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6854890" y="6492876"/>
            <a:ext cx="2133601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defPPr>
              <a:defRPr lang="zh-TW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04DB13-8E2F-4639-A3CF-BDE18AD439D7}" type="slidenum">
              <a:rPr lang="zh-TW" altLang="en-US" b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TW" altLang="en-US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4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54890" y="6492876"/>
            <a:ext cx="2133601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04DB13-8E2F-4639-A3CF-BDE18AD439D7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1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3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547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7190" y="6566793"/>
            <a:ext cx="142274" cy="214818"/>
          </a:xfr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302FAE28-5F38-4A87-B21A-C57DCDB2AE38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C:\Users\Z00041688\AppData\Local\Microsoft\Windows\Temporary Internet Files\Content.Outlook\55IZUPU0\WMsmart logo-0115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465" y="5814937"/>
            <a:ext cx="6912767" cy="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9211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66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95914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588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93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9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58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6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39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924719"/>
      </p:ext>
    </p:extLst>
  </p:cSld>
  <p:clrMapOvr>
    <a:masterClrMapping/>
  </p:clrMapOvr>
  <p:transition advClick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23118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494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84009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03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2" y="980728"/>
            <a:ext cx="6793386" cy="4104456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9" y="531652"/>
            <a:ext cx="1427151" cy="14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Z00029030\Local Settings\Temporary Internet Files\Content.IE5\4K1Y6QB8\dglxasset[1]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7" y="98072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2528900"/>
            <a:ext cx="9144000" cy="900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004B8C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784749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29178FD2-24F1-4BB1-8379-CF503DC31940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2019/10/31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45" tIns="45674" rIns="91345" bIns="45674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3902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16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45" tIns="45674" rIns="91345" bIns="4567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3902">
              <a:defRPr/>
            </a:pP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InformationClassification:I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3902">
              <a:defRPr/>
            </a:pP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P-Public:I-Internal</a:t>
            </a:r>
            <a:r>
              <a:rPr lang="zh-TW" altLang="en-US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美國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e:C-Confidential:R-Restricted)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3902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9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5" y="2996391"/>
            <a:ext cx="6903040" cy="966442"/>
          </a:xfrm>
          <a:prstGeom prst="rect">
            <a:avLst/>
          </a:prstGeom>
        </p:spPr>
        <p:txBody>
          <a:bodyPr lIns="91368" tIns="45686" rIns="91368" bIns="45686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64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1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90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90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19083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-11072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2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90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90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81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958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50" y="2924949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33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806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44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45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179512" y="1124745"/>
            <a:ext cx="4248472" cy="482453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95537" y="201665"/>
            <a:ext cx="8462324" cy="676319"/>
          </a:xfrm>
        </p:spPr>
        <p:txBody>
          <a:bodyPr>
            <a:normAutofit/>
          </a:bodyPr>
          <a:lstStyle/>
          <a:p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645024"/>
            <a:ext cx="424847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6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124745"/>
            <a:ext cx="424847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99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15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6854890" y="6492876"/>
            <a:ext cx="2133601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defPPr>
              <a:defRPr lang="zh-TW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04DB13-8E2F-4639-A3CF-BDE18AD439D7}" type="slidenum">
              <a:rPr lang="zh-TW" altLang="en-US" b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TW" altLang="en-US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0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84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303060"/>
      </p:ext>
    </p:extLst>
  </p:cSld>
  <p:clrMapOvr>
    <a:masterClrMapping/>
  </p:clrMapOvr>
  <p:transition advClick="0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16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0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62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88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3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8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77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60299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2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5653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7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8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50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81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5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10947"/>
      </p:ext>
    </p:extLst>
  </p:cSld>
  <p:clrMapOvr>
    <a:masterClrMapping/>
  </p:clrMapOvr>
  <p:transition advClick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00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2330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5861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7960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5097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2" y="980728"/>
            <a:ext cx="6793386" cy="4104456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9" y="531652"/>
            <a:ext cx="1427151" cy="14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Z00029030\Local Settings\Temporary Internet Files\Content.IE5\4K1Y6QB8\dglxasset[1]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7" y="98072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2528900"/>
            <a:ext cx="9144000" cy="900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004B8C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038162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29178FD2-24F1-4BB1-8379-CF503DC31940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2019/10/31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6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424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1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42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04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7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7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7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128110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05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230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98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739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205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79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22" y="980728"/>
            <a:ext cx="6793386" cy="4104456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9" y="531652"/>
            <a:ext cx="1427151" cy="14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Documents and Settings\Z00029030\Local Settings\Temporary Internet Files\Content.IE5\4K1Y6QB8\dglxasset[1]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107" y="98072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0" y="2528900"/>
            <a:ext cx="9144000" cy="9001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004B8C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527806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29178FD2-24F1-4BB1-8379-CF503DC31940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2019/10/31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5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935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5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9391" y="902014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8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8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7190" y="6566793"/>
            <a:ext cx="142274" cy="214818"/>
          </a:xfr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302FAE28-5F38-4A87-B21A-C57DCDB2AE38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C:\Users\Z00041688\AppData\Local\Microsoft\Windows\Temporary Internet Files\Content.Outlook\55IZUPU0\WMsmart logo-0115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465" y="5814937"/>
            <a:ext cx="6912767" cy="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44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792844"/>
      </p:ext>
    </p:extLst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896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4524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3637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1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8120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1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07190" y="6566793"/>
            <a:ext cx="142274" cy="214818"/>
          </a:xfr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302FAE28-5F38-4A87-B21A-C57DCDB2AE38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5" name="Picture 2" descr="C:\Users\Z00041688\AppData\Local\Microsoft\Windows\Temporary Internet Files\Content.Outlook\55IZUPU0\WMsmart logo-0115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465" y="5814937"/>
            <a:ext cx="6912767" cy="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371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1062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2" y="5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8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275" tIns="45639" rIns="91275" bIns="45639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3027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52" y="9709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275" tIns="45639" rIns="91275" bIns="45639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3027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3027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3027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6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297" tIns="45649" rIns="91297" bIns="4564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5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399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84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7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8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5" y="63563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1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38176"/>
      </p:ext>
    </p:extLst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1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344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5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4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8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3475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6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45" tIns="45674" rIns="91345" bIns="45674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3902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16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45" tIns="45674" rIns="91345" bIns="45674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3902">
              <a:defRPr/>
            </a:pP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InformationClassification:I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3902">
              <a:defRPr/>
            </a:pP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200" dirty="0" err="1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P-Public:I-Internal</a:t>
            </a:r>
            <a:r>
              <a:rPr lang="zh-TW" altLang="en-US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美國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e:C-Confidential:R-Restricted)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3902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9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5" y="2996391"/>
            <a:ext cx="6903040" cy="966442"/>
          </a:xfrm>
          <a:prstGeom prst="rect">
            <a:avLst/>
          </a:prstGeom>
        </p:spPr>
        <p:txBody>
          <a:bodyPr lIns="91368" tIns="45686" rIns="91368" bIns="45686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EC1C4EC7-B520-4705-86C4-C56377371A66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388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90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91C97E58-8673-43F3-8695-CFF7D641D0E6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90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19083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-11072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90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7BE16F57-D9C3-4CEC-B7A4-5E2D17EE275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90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87C4D9DA-F735-4D7D-8F99-8565BD038940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7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1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50" y="2924949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835" indent="0">
              <a:buNone/>
              <a:defRPr sz="2800"/>
            </a:lvl2pPr>
            <a:lvl3pPr marL="913672" indent="0">
              <a:buNone/>
              <a:defRPr sz="2400"/>
            </a:lvl3pPr>
            <a:lvl4pPr marL="1370511" indent="0">
              <a:buNone/>
              <a:defRPr sz="2000"/>
            </a:lvl4pPr>
            <a:lvl5pPr marL="1827346" indent="0">
              <a:buNone/>
              <a:defRPr sz="2000"/>
            </a:lvl5pPr>
            <a:lvl6pPr marL="2284182" indent="0">
              <a:buNone/>
              <a:defRPr sz="2000"/>
            </a:lvl6pPr>
            <a:lvl7pPr marL="2741022" indent="0">
              <a:buNone/>
              <a:defRPr sz="2000"/>
            </a:lvl7pPr>
            <a:lvl8pPr marL="3197856" indent="0">
              <a:buNone/>
              <a:defRPr sz="2000"/>
            </a:lvl8pPr>
            <a:lvl9pPr marL="3654692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ED6DBF13-04C6-4A4A-AD95-9CB7C315C8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33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0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42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3" y="6356065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806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9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6EEECE4B-5447-4ED0-854C-F845B9ACD5BD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8" tIns="45686" rIns="91368" bIns="45686"/>
          <a:lstStyle/>
          <a:p>
            <a:pPr algn="ctr" defTabSz="913902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8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3" y="6356065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84282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71C8-85AA-4855-A344-28F02F43FB6F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0F87-56DE-4CBC-988B-0E0A660C3CCD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179512" y="1124745"/>
            <a:ext cx="4248472" cy="482453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395537" y="201665"/>
            <a:ext cx="8462324" cy="676319"/>
          </a:xfrm>
        </p:spPr>
        <p:txBody>
          <a:bodyPr>
            <a:normAutofit/>
          </a:bodyPr>
          <a:lstStyle/>
          <a:p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645024"/>
            <a:ext cx="424847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16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124745"/>
            <a:ext cx="4248472" cy="2304256"/>
          </a:xfrm>
        </p:spPr>
        <p:txBody>
          <a:bodyPr/>
          <a:lstStyle>
            <a:lvl1pPr marL="0" indent="0">
              <a:buNone/>
              <a:defRPr sz="3200"/>
            </a:lvl1pPr>
            <a:lvl2pPr marL="456588" indent="0">
              <a:buNone/>
              <a:defRPr sz="2800"/>
            </a:lvl2pPr>
            <a:lvl3pPr marL="913171" indent="0">
              <a:buNone/>
              <a:defRPr sz="2400"/>
            </a:lvl3pPr>
            <a:lvl4pPr marL="1369758" indent="0">
              <a:buNone/>
              <a:defRPr sz="2000"/>
            </a:lvl4pPr>
            <a:lvl5pPr marL="1826344" indent="0">
              <a:buNone/>
              <a:defRPr sz="2000"/>
            </a:lvl5pPr>
            <a:lvl6pPr marL="2282932" indent="0">
              <a:buNone/>
              <a:defRPr sz="2000"/>
            </a:lvl6pPr>
            <a:lvl7pPr marL="2739518" indent="0">
              <a:buNone/>
              <a:defRPr sz="2000"/>
            </a:lvl7pPr>
            <a:lvl8pPr marL="3196104" indent="0">
              <a:buNone/>
              <a:defRPr sz="2000"/>
            </a:lvl8pPr>
            <a:lvl9pPr marL="365269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31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29178FD2-24F1-4BB1-8379-CF503DC31940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2019/10/31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94091667-A4BF-43F6-BB22-6EF4E49261F0}" type="datetime1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2019/10/31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0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54890" y="6492876"/>
            <a:ext cx="2133601" cy="365125"/>
          </a:xfrm>
          <a:prstGeom prst="rect">
            <a:avLst/>
          </a:prstGeom>
        </p:spPr>
        <p:txBody>
          <a:bodyPr vert="horz" lIns="91427" tIns="45714" rIns="91427" bIns="45714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04DB13-8E2F-4639-A3CF-BDE18AD439D7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3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4624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4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230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656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A3547911-DB4E-428E-90A4-F04E1C8819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95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C40FE060-25AC-42A9-A037-292B6E8B8C4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3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C1734E-6FB5-4E3D-B6E0-DFF0C4C1F07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44348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2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28016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C5F9B-7945-4F2B-B056-0BCE0B14D905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994260-8D16-44FD-9D9C-A1A97ADA6F5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636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805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651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1794" y="2907273"/>
            <a:ext cx="7772400" cy="1499831"/>
          </a:xfrm>
        </p:spPr>
        <p:txBody>
          <a:bodyPr anchor="b"/>
          <a:lstStyle>
            <a:lvl1pPr marL="0" indent="0">
              <a:buNone/>
              <a:defRPr sz="1800"/>
            </a:lvl1pPr>
            <a:lvl2pPr marL="413518" indent="0">
              <a:buNone/>
              <a:defRPr sz="1600"/>
            </a:lvl2pPr>
            <a:lvl3pPr marL="827032" indent="0">
              <a:buNone/>
              <a:defRPr sz="1500"/>
            </a:lvl3pPr>
            <a:lvl4pPr marL="1240555" indent="0">
              <a:buNone/>
              <a:defRPr sz="1300"/>
            </a:lvl4pPr>
            <a:lvl5pPr marL="1654067" indent="0">
              <a:buNone/>
              <a:defRPr sz="1300"/>
            </a:lvl5pPr>
            <a:lvl6pPr marL="2067581" indent="0">
              <a:buNone/>
              <a:defRPr sz="1300"/>
            </a:lvl6pPr>
            <a:lvl7pPr marL="2481105" indent="0">
              <a:buNone/>
              <a:defRPr sz="1300"/>
            </a:lvl7pPr>
            <a:lvl8pPr marL="2894614" indent="0">
              <a:buNone/>
              <a:defRPr sz="1300"/>
            </a:lvl8pPr>
            <a:lvl9pPr marL="3308128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856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450" y="908050"/>
            <a:ext cx="9144000" cy="6350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84" indent="0">
              <a:buNone/>
              <a:defRPr sz="2800"/>
            </a:lvl2pPr>
            <a:lvl3pPr marL="914170" indent="0">
              <a:buNone/>
              <a:defRPr sz="2400"/>
            </a:lvl3pPr>
            <a:lvl4pPr marL="1371254" indent="0">
              <a:buNone/>
              <a:defRPr sz="2000"/>
            </a:lvl4pPr>
            <a:lvl5pPr marL="1828340" indent="0">
              <a:buNone/>
              <a:defRPr sz="2000"/>
            </a:lvl5pPr>
            <a:lvl6pPr marL="2285424" indent="0">
              <a:buNone/>
              <a:defRPr sz="2000"/>
            </a:lvl6pPr>
            <a:lvl7pPr marL="2742510" indent="0">
              <a:buNone/>
              <a:defRPr sz="2000"/>
            </a:lvl7pPr>
            <a:lvl8pPr marL="3199595" indent="0">
              <a:buNone/>
              <a:defRPr sz="2000"/>
            </a:lvl8pPr>
            <a:lvl9pPr marL="365668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9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2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 kumimoji="0" b="1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A8E0C7-EFF8-4F11-97C6-FEBC6A9C9775}" type="slidenum">
              <a:rPr lang="zh-TW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131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" y="1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5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4400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49" y="9708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393" tIns="45697" rIns="91393" bIns="45697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4400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400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5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416" tIns="45709" rIns="91416" bIns="4570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 smtClean="0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26F9F1F-784F-4395-A585-1AB68C29D3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0425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1" y="6356060"/>
            <a:ext cx="2132860" cy="366056"/>
          </a:xfrm>
        </p:spPr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0" y="913753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5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 userDrawn="1"/>
        </p:nvGrpSpPr>
        <p:grpSpPr bwMode="auto">
          <a:xfrm>
            <a:off x="12" y="5"/>
            <a:ext cx="9142615" cy="6853841"/>
            <a:chOff x="0" y="0"/>
            <a:chExt cx="6597" cy="4943"/>
          </a:xfrm>
        </p:grpSpPr>
        <p:pic>
          <p:nvPicPr>
            <p:cNvPr id="5" name="Picture 1027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558"/>
            <a:stretch>
              <a:fillRect/>
            </a:stretch>
          </p:blipFill>
          <p:spPr bwMode="auto">
            <a:xfrm>
              <a:off x="0" y="3731"/>
              <a:ext cx="191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28"/>
            <p:cNvSpPr>
              <a:spLocks noChangeArrowheads="1"/>
            </p:cNvSpPr>
            <p:nvPr userDrawn="1"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Rectangle 1029"/>
            <p:cNvSpPr>
              <a:spLocks noChangeArrowheads="1"/>
            </p:cNvSpPr>
            <p:nvPr userDrawn="1"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30"/>
            <p:cNvSpPr>
              <a:spLocks noChangeArrowheads="1"/>
            </p:cNvSpPr>
            <p:nvPr userDrawn="1"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031"/>
            <p:cNvSpPr>
              <a:spLocks noChangeArrowheads="1"/>
            </p:cNvSpPr>
            <p:nvPr userDrawn="1"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5824" y="3720"/>
              <a:ext cx="773" cy="1223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-11087" y="5091508"/>
            <a:ext cx="8172502" cy="177758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91275" tIns="45639" rIns="91275" bIns="45639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defTabSz="913027" eaLnBrk="1" hangingPunct="1">
              <a:defRPr/>
            </a:pPr>
            <a:endParaRPr lang="zh-TW" altLang="en-US" sz="2400" b="1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3" name="Text Box 8"/>
          <p:cNvSpPr txBox="1">
            <a:spLocks noChangeAspect="1" noChangeArrowheads="1"/>
          </p:cNvSpPr>
          <p:nvPr userDrawn="1"/>
        </p:nvSpPr>
        <p:spPr bwMode="auto">
          <a:xfrm>
            <a:off x="3635152" y="9709"/>
            <a:ext cx="5508851" cy="14559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275" tIns="45639" rIns="91275" bIns="45639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r" defTabSz="913027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Information Classification :  I 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defTabSz="913027">
              <a:defRPr/>
            </a:pP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Declassified Date</a:t>
            </a:r>
            <a:r>
              <a:rPr lang="zh-TW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0000/00/00</a:t>
            </a:r>
            <a:b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200" dirty="0" smtClean="0">
                <a:solidFill>
                  <a:srgbClr val="EAEAEA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( P- Public : I- Internal Use : C- Confidential : R- Restricted )</a:t>
            </a:r>
            <a:endParaRPr lang="zh-TW" altLang="zh-TW" sz="1200" dirty="0" smtClean="0">
              <a:solidFill>
                <a:srgbClr val="EAEAEA">
                  <a:lumMod val="8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3027" eaLnBrk="1" hangingPunct="1">
              <a:defRPr/>
            </a:pPr>
            <a:endParaRPr lang="zh-TW" altLang="en-US" sz="1200" dirty="0" smtClean="0">
              <a:solidFill>
                <a:srgbClr val="000000"/>
              </a:solidFill>
              <a:latin typeface="新細明體" pitchFamily="18" charset="-120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6" y="5517184"/>
            <a:ext cx="2252047" cy="62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036"/>
          <p:cNvSpPr txBox="1">
            <a:spLocks noChangeArrowheads="1"/>
          </p:cNvSpPr>
          <p:nvPr userDrawn="1"/>
        </p:nvSpPr>
        <p:spPr>
          <a:xfrm>
            <a:off x="1168293" y="2996391"/>
            <a:ext cx="6903040" cy="966442"/>
          </a:xfrm>
          <a:prstGeom prst="rect">
            <a:avLst/>
          </a:prstGeom>
        </p:spPr>
        <p:txBody>
          <a:bodyPr lIns="91297" tIns="45649" rIns="91297" bIns="45649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kumimoji="1" lang="zh-TW" altLang="en-US" sz="40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5" y="2130427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8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19C7FC0-645F-43AC-A837-1DC6CEC1E4BF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134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0" y="1052736"/>
            <a:ext cx="4320480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251520" y="1052736"/>
            <a:ext cx="4176464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9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4176464" cy="2088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12" name="圖片版面配置區 2"/>
          <p:cNvSpPr>
            <a:spLocks noGrp="1"/>
          </p:cNvSpPr>
          <p:nvPr>
            <p:ph type="pic" idx="20"/>
          </p:nvPr>
        </p:nvSpPr>
        <p:spPr>
          <a:xfrm>
            <a:off x="4572000" y="3284984"/>
            <a:ext cx="4320480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3" name="圖片版面配置區 2"/>
          <p:cNvSpPr>
            <a:spLocks noGrp="1"/>
          </p:cNvSpPr>
          <p:nvPr>
            <p:ph type="pic" idx="21"/>
          </p:nvPr>
        </p:nvSpPr>
        <p:spPr>
          <a:xfrm>
            <a:off x="4572000" y="1052736"/>
            <a:ext cx="4320480" cy="20882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圖片版面配置區 2"/>
          <p:cNvSpPr>
            <a:spLocks noGrp="1"/>
          </p:cNvSpPr>
          <p:nvPr>
            <p:ph type="pic" idx="25"/>
          </p:nvPr>
        </p:nvSpPr>
        <p:spPr>
          <a:xfrm>
            <a:off x="251520" y="3284984"/>
            <a:ext cx="4176464" cy="2808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1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1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2"/>
          <p:cNvSpPr>
            <a:spLocks noGrp="1"/>
          </p:cNvSpPr>
          <p:nvPr>
            <p:ph type="pic" idx="13"/>
          </p:nvPr>
        </p:nvSpPr>
        <p:spPr>
          <a:xfrm>
            <a:off x="395536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圖片版面配置區 2"/>
          <p:cNvSpPr>
            <a:spLocks noGrp="1"/>
          </p:cNvSpPr>
          <p:nvPr>
            <p:ph type="pic" idx="18"/>
          </p:nvPr>
        </p:nvSpPr>
        <p:spPr>
          <a:xfrm>
            <a:off x="4788024" y="2852936"/>
            <a:ext cx="4104456" cy="324036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296144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7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2"/>
          <p:cNvSpPr>
            <a:spLocks noGrp="1"/>
          </p:cNvSpPr>
          <p:nvPr>
            <p:ph type="pic" idx="16"/>
          </p:nvPr>
        </p:nvSpPr>
        <p:spPr>
          <a:xfrm>
            <a:off x="395536" y="2924944"/>
            <a:ext cx="8424935" cy="32017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488" indent="0">
              <a:buNone/>
              <a:defRPr sz="2800"/>
            </a:lvl2pPr>
            <a:lvl3pPr marL="912976" indent="0">
              <a:buNone/>
              <a:defRPr sz="2400"/>
            </a:lvl3pPr>
            <a:lvl4pPr marL="1369465" indent="0">
              <a:buNone/>
              <a:defRPr sz="2000"/>
            </a:lvl4pPr>
            <a:lvl5pPr marL="1825955" indent="0">
              <a:buNone/>
              <a:defRPr sz="2000"/>
            </a:lvl5pPr>
            <a:lvl6pPr marL="2282445" indent="0">
              <a:buNone/>
              <a:defRPr sz="2000"/>
            </a:lvl6pPr>
            <a:lvl7pPr marL="2738934" indent="0">
              <a:buNone/>
              <a:defRPr sz="2000"/>
            </a:lvl7pPr>
            <a:lvl8pPr marL="3195425" indent="0">
              <a:buNone/>
              <a:defRPr sz="2000"/>
            </a:lvl8pPr>
            <a:lvl9pPr marL="3651913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fld id="{D379BEC7-4591-4FCA-81CC-302A5BF2FD27}" type="datetime1">
              <a:rPr lang="zh-TW" altLang="en-US"/>
              <a:pPr>
                <a:defRPr/>
              </a:pPr>
              <a:t>2019/10/31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eaLnBrk="0" hangingPunct="0">
              <a:defRPr kumimoji="0">
                <a:latin typeface="Comic Sans MS" pitchFamily="66" charset="0"/>
                <a:ea typeface="華康中黑體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151216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99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3528" y="260659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6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0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fld id="{341B6500-AB15-4380-9CA0-80BCF26D5273}" type="datetime1">
              <a:rPr lang="zh-TW" altLang="en-US" smtClean="0"/>
              <a:pPr/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5" y="635636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44348" y="908211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297" tIns="45649" rIns="91297" bIns="45649"/>
          <a:lstStyle/>
          <a:p>
            <a:pPr algn="ctr" defTabSz="913027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6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2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8131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theme" Target="../theme/theme16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61.xml"/><Relationship Id="rId18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51.xml"/><Relationship Id="rId21" Type="http://schemas.openxmlformats.org/officeDocument/2006/relationships/theme" Target="../theme/theme17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17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50.xml"/><Relationship Id="rId16" Type="http://schemas.openxmlformats.org/officeDocument/2006/relationships/slideLayout" Target="../slideLayouts/slideLayout164.xml"/><Relationship Id="rId20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58.xml"/><Relationship Id="rId19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slideLayout" Target="../slideLayouts/slideLayout162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72.xml"/><Relationship Id="rId16" Type="http://schemas.openxmlformats.org/officeDocument/2006/relationships/theme" Target="../theme/theme19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0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51" r:id="rId2"/>
    <p:sldLayoutId id="2147484952" r:id="rId3"/>
    <p:sldLayoutId id="2147484953" r:id="rId4"/>
    <p:sldLayoutId id="21474851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5" r:id="rId1"/>
    <p:sldLayoutId id="2147485046" r:id="rId2"/>
    <p:sldLayoutId id="2147485047" r:id="rId3"/>
    <p:sldLayoutId id="2147485048" r:id="rId4"/>
    <p:sldLayoutId id="2147485049" r:id="rId5"/>
    <p:sldLayoutId id="2147485050" r:id="rId6"/>
    <p:sldLayoutId id="2147485051" r:id="rId7"/>
    <p:sldLayoutId id="2147485052" r:id="rId8"/>
    <p:sldLayoutId id="2147485053" r:id="rId9"/>
    <p:sldLayoutId id="2147485054" r:id="rId10"/>
    <p:sldLayoutId id="2147485055" r:id="rId11"/>
    <p:sldLayoutId id="214748505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6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0" r:id="rId1"/>
    <p:sldLayoutId id="214748506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 userDrawn="1"/>
        </p:nvGrpSpPr>
        <p:grpSpPr bwMode="auto">
          <a:xfrm>
            <a:off x="11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7" y="2534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39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308" tIns="45657" rIns="91308" bIns="45657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027">
              <a:defRPr/>
            </a:pPr>
            <a:fld id="{EB5C5F9B-7945-4F2B-B056-0BCE0B14D905}" type="datetime1">
              <a:rPr lang="zh-TW" altLang="en-US"/>
              <a:pPr defTabSz="913027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308" tIns="45657" rIns="91308" bIns="45657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027">
              <a:defRPr/>
            </a:pP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lIns="91319" tIns="45660" rIns="91319" bIns="45660"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3027"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 defTabSz="913027"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1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4" r:id="rId1"/>
    <p:sldLayoutId id="2147485065" r:id="rId2"/>
    <p:sldLayoutId id="2147485066" r:id="rId3"/>
    <p:sldLayoutId id="2147485067" r:id="rId4"/>
    <p:sldLayoutId id="2147485068" r:id="rId5"/>
    <p:sldLayoutId id="2147485069" r:id="rId6"/>
    <p:sldLayoutId id="2147485070" r:id="rId7"/>
    <p:sldLayoutId id="2147485071" r:id="rId8"/>
    <p:sldLayoutId id="2147485072" r:id="rId9"/>
    <p:sldLayoutId id="2147485073" r:id="rId10"/>
    <p:sldLayoutId id="2147485074" r:id="rId11"/>
    <p:sldLayoutId id="2147485075" r:id="rId12"/>
    <p:sldLayoutId id="2147485076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2214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8661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7323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5983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4644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1910" indent="-341910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0568" indent="-285153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0610" indent="-227015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7411" indent="-227015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4210" indent="-227015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1005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551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099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643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43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90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38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85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31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79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827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72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6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0" r:id="rId1"/>
    <p:sldLayoutId id="2147485081" r:id="rId2"/>
    <p:sldLayoutId id="2147485082" r:id="rId3"/>
    <p:sldLayoutId id="2147485083" r:id="rId4"/>
    <p:sldLayoutId id="2147485084" r:id="rId5"/>
    <p:sldLayoutId id="2147485085" r:id="rId6"/>
    <p:sldLayoutId id="2147485086" r:id="rId7"/>
    <p:sldLayoutId id="2147485087" r:id="rId8"/>
    <p:sldLayoutId id="2147485088" r:id="rId9"/>
    <p:sldLayoutId id="2147485089" r:id="rId10"/>
    <p:sldLayoutId id="2147485090" r:id="rId11"/>
    <p:sldLayoutId id="2147485091" r:id="rId12"/>
    <p:sldLayoutId id="2147485092" r:id="rId13"/>
    <p:sldLayoutId id="21474850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 userDrawn="1"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39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40" y="6356065"/>
            <a:ext cx="2132861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5"/>
            <a:ext cx="2896478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7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1" r:id="rId1"/>
    <p:sldLayoutId id="2147485102" r:id="rId2"/>
    <p:sldLayoutId id="2147485103" r:id="rId3"/>
    <p:sldLayoutId id="2147485104" r:id="rId4"/>
    <p:sldLayoutId id="2147485105" r:id="rId5"/>
    <p:sldLayoutId id="2147485106" r:id="rId6"/>
    <p:sldLayoutId id="2147485107" r:id="rId7"/>
    <p:sldLayoutId id="2147485108" r:id="rId8"/>
    <p:sldLayoutId id="2147485109" r:id="rId9"/>
    <p:sldLayoutId id="2147485110" r:id="rId10"/>
    <p:sldLayoutId id="21474851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2908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>
              <a:lumMod val="95000"/>
              <a:lumOff val="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8964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7929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6894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5857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167" indent="-342167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131" indent="-285372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1480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8629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5774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2919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12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06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597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88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1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76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9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64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58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52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78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7" r:id="rId4"/>
    <p:sldLayoutId id="214748511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0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  <p:sldLayoutId id="214748513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39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40" y="6356065"/>
            <a:ext cx="2132861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5"/>
            <a:ext cx="2896478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4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36" r:id="rId2"/>
    <p:sldLayoutId id="2147485137" r:id="rId3"/>
    <p:sldLayoutId id="2147485138" r:id="rId4"/>
    <p:sldLayoutId id="2147485139" r:id="rId5"/>
    <p:sldLayoutId id="2147485140" r:id="rId6"/>
    <p:sldLayoutId id="2147485141" r:id="rId7"/>
    <p:sldLayoutId id="2147485142" r:id="rId8"/>
    <p:sldLayoutId id="2147485143" r:id="rId9"/>
    <p:sldLayoutId id="2147485144" r:id="rId10"/>
    <p:sldLayoutId id="2147485145" r:id="rId11"/>
    <p:sldLayoutId id="2147485146" r:id="rId12"/>
    <p:sldLayoutId id="2147485147" r:id="rId13"/>
    <p:sldLayoutId id="2147485148" r:id="rId14"/>
    <p:sldLayoutId id="2147485149" r:id="rId15"/>
    <p:sldLayoutId id="2147485150" r:id="rId16"/>
    <p:sldLayoutId id="2147485151" r:id="rId17"/>
    <p:sldLayoutId id="2147485152" r:id="rId18"/>
    <p:sldLayoutId id="2147485153" r:id="rId19"/>
    <p:sldLayoutId id="2147485154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2908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>
              <a:lumMod val="95000"/>
              <a:lumOff val="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8964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7929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6894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5857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167" indent="-342167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131" indent="-285372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1480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8629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5774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2919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12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06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597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88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1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76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9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64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58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52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4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2" r:id="rId1"/>
    <p:sldLayoutId id="2147485163" r:id="rId2"/>
    <p:sldLayoutId id="2147485164" r:id="rId3"/>
    <p:sldLayoutId id="2147485165" r:id="rId4"/>
    <p:sldLayoutId id="2147485166" r:id="rId5"/>
    <p:sldLayoutId id="2147485167" r:id="rId6"/>
    <p:sldLayoutId id="2147485168" r:id="rId7"/>
    <p:sldLayoutId id="2147485169" r:id="rId8"/>
    <p:sldLayoutId id="2147485170" r:id="rId9"/>
    <p:sldLayoutId id="2147485171" r:id="rId10"/>
    <p:sldLayoutId id="2147485172" r:id="rId11"/>
    <p:sldLayoutId id="2147485173" r:id="rId12"/>
    <p:sldLayoutId id="2147485174" r:id="rId13"/>
    <p:sldLayoutId id="2147485175" r:id="rId14"/>
    <p:sldLayoutId id="21474851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9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7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  <p:sldLayoutId id="2147484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04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  <p:sldLayoutId id="2147484979" r:id="rId6"/>
    <p:sldLayoutId id="2147484980" r:id="rId7"/>
    <p:sldLayoutId id="2147484981" r:id="rId8"/>
    <p:sldLayoutId id="2147484982" r:id="rId9"/>
    <p:sldLayoutId id="2147484983" r:id="rId10"/>
    <p:sldLayoutId id="2147484984" r:id="rId11"/>
    <p:sldLayoutId id="2147484985" r:id="rId12"/>
    <p:sldLayoutId id="2147484986" r:id="rId13"/>
    <p:sldLayoutId id="21474849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62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0" r:id="rId1"/>
    <p:sldLayoutId id="2147484991" r:id="rId2"/>
    <p:sldLayoutId id="2147484992" r:id="rId3"/>
    <p:sldLayoutId id="2147484993" r:id="rId4"/>
    <p:sldLayoutId id="2147484994" r:id="rId5"/>
    <p:sldLayoutId id="2147484995" r:id="rId6"/>
    <p:sldLayoutId id="2147484996" r:id="rId7"/>
    <p:sldLayoutId id="2147484997" r:id="rId8"/>
    <p:sldLayoutId id="2147484998" r:id="rId9"/>
    <p:sldLayoutId id="2147484999" r:id="rId10"/>
    <p:sldLayoutId id="2147485000" r:id="rId11"/>
    <p:sldLayoutId id="214748500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05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4" r:id="rId1"/>
    <p:sldLayoutId id="2147485005" r:id="rId2"/>
    <p:sldLayoutId id="2147485007" r:id="rId3"/>
    <p:sldLayoutId id="21474850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 userDrawn="1"/>
        </p:nvGrpSpPr>
        <p:grpSpPr bwMode="auto">
          <a:xfrm>
            <a:off x="11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027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7" y="253448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39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8" tIns="45657" rIns="91308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308" tIns="45657" rIns="91308" bIns="45657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027">
              <a:defRPr/>
            </a:pPr>
            <a:fld id="{EB5C5F9B-7945-4F2B-B056-0BCE0B14D905}" type="datetime1">
              <a:rPr lang="zh-TW" altLang="en-US"/>
              <a:pPr defTabSz="913027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308" tIns="45657" rIns="91308" bIns="45657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027">
              <a:defRPr/>
            </a:pPr>
            <a:endParaRPr lang="zh-TW" altLang="en-US" dirty="0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5" y="6356060"/>
            <a:ext cx="2132860" cy="366056"/>
          </a:xfrm>
          <a:prstGeom prst="rect">
            <a:avLst/>
          </a:prstGeom>
        </p:spPr>
        <p:txBody>
          <a:bodyPr lIns="91319" tIns="45660" rIns="91319" bIns="45660" anchor="ctr"/>
          <a:lstStyle>
            <a:lvl1pPr algn="r" eaLnBrk="0" hangingPunct="0">
              <a:defRPr kumimoji="0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3027"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 defTabSz="913027">
                <a:defRPr/>
              </a:pPr>
              <a:t>‹#›</a:t>
            </a:fld>
            <a:endParaRPr lang="zh-TW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1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3" r:id="rId1"/>
    <p:sldLayoutId id="2147485014" r:id="rId2"/>
    <p:sldLayoutId id="2147485015" r:id="rId3"/>
    <p:sldLayoutId id="2147485016" r:id="rId4"/>
    <p:sldLayoutId id="2147485017" r:id="rId5"/>
    <p:sldLayoutId id="2147485018" r:id="rId6"/>
    <p:sldLayoutId id="2147485019" r:id="rId7"/>
    <p:sldLayoutId id="2147485020" r:id="rId8"/>
    <p:sldLayoutId id="2147485021" r:id="rId9"/>
    <p:sldLayoutId id="2147485022" r:id="rId10"/>
    <p:sldLayoutId id="2147485023" r:id="rId11"/>
    <p:sldLayoutId id="2147485024" r:id="rId12"/>
    <p:sldLayoutId id="21474850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2214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2214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8661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7323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5983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4644" algn="ctr" defTabSz="912214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1910" indent="-341910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0568" indent="-285153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0610" indent="-227015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7411" indent="-227015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4210" indent="-227015" algn="l" defTabSz="912214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1005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551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099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643" indent="-228274" algn="l" defTabSz="9130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43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90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38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185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731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279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827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372" algn="l" defTabSz="9130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4400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25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39" y="6356060"/>
            <a:ext cx="2132861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B5C5F9B-7945-4F2B-B056-0BCE0B14D905}" type="datetime1">
              <a:rPr lang="zh-TW" altLang="en-US" smtClean="0"/>
              <a:pPr defTabSz="914400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0"/>
            <a:ext cx="2896478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CF994260-8D16-44FD-9D9C-A1A97ADA6F54}" type="slidenum">
              <a:rPr lang="zh-TW" altLang="en-US"/>
              <a:pPr defTabSz="914400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61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8" r:id="rId1"/>
    <p:sldLayoutId id="214748502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3405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41818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340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9181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8363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7544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6725" algn="ctr" defTabSz="913405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354" indent="-342354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535" indent="-285526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2102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9497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6893" indent="-227312" algn="l" defTabSz="91340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284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6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1" indent="-228571" algn="l" defTabSz="9142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2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0" algn="l" defTabSz="9142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 userDrawn="1"/>
        </p:nvGrpSpPr>
        <p:grpSpPr bwMode="auto">
          <a:xfrm>
            <a:off x="0" y="6192445"/>
            <a:ext cx="9142615" cy="669716"/>
            <a:chOff x="0" y="4459"/>
            <a:chExt cx="6597" cy="484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0" y="4459"/>
              <a:ext cx="6597" cy="484"/>
            </a:xfrm>
            <a:prstGeom prst="rect">
              <a:avLst/>
            </a:prstGeom>
            <a:solidFill>
              <a:srgbClr val="4C9C95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24" y="4459"/>
              <a:ext cx="773" cy="484"/>
            </a:xfrm>
            <a:prstGeom prst="rect">
              <a:avLst/>
            </a:prstGeom>
            <a:solidFill>
              <a:srgbClr val="73B1AB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0" y="4459"/>
              <a:ext cx="6597" cy="174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4" y="4459"/>
              <a:ext cx="773" cy="174"/>
            </a:xfrm>
            <a:prstGeom prst="rect">
              <a:avLst/>
            </a:prstGeom>
            <a:solidFill>
              <a:srgbClr val="99C6C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defTabSz="913902" eaLnBrk="1" hangingPunct="1">
                <a:defRPr/>
              </a:pPr>
              <a:endParaRPr kumimoji="0" lang="zh-TW" altLang="en-US" sz="16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5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22539" y="253437"/>
            <a:ext cx="8497563" cy="6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0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45009" y="980728"/>
            <a:ext cx="8452596" cy="165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1" tIns="45690" rIns="91381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340" y="6356065"/>
            <a:ext cx="2132861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l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fld id="{6F76EEA7-CFFE-43E8-A02C-6D2F4A672A23}" type="datetime1">
              <a:rPr lang="zh-TW" altLang="en-US" smtClean="0"/>
              <a:pPr defTabSz="913902">
                <a:defRPr/>
              </a:pPr>
              <a:t>2019/10/31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3761" y="6356065"/>
            <a:ext cx="2896478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ct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803" y="6356065"/>
            <a:ext cx="2132860" cy="366056"/>
          </a:xfrm>
          <a:prstGeom prst="rect">
            <a:avLst/>
          </a:prstGeom>
        </p:spPr>
        <p:txBody>
          <a:bodyPr vert="horz" lIns="91381" tIns="45690" rIns="91381" bIns="45690" rtlCol="0" anchor="ctr"/>
          <a:lstStyle>
            <a:lvl1pPr algn="r" eaLnBrk="1" hangingPunct="1">
              <a:defRPr kumimoji="1"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 defTabSz="913902">
              <a:defRPr/>
            </a:pPr>
            <a:fld id="{CF994260-8D16-44FD-9D9C-A1A97ADA6F54}" type="slidenum">
              <a:rPr lang="zh-TW" altLang="en-US" smtClean="0"/>
              <a:pPr defTabSz="913902"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2" r:id="rId1"/>
    <p:sldLayoutId id="2147485033" r:id="rId2"/>
    <p:sldLayoutId id="2147485034" r:id="rId3"/>
    <p:sldLayoutId id="2147485035" r:id="rId4"/>
    <p:sldLayoutId id="2147485036" r:id="rId5"/>
    <p:sldLayoutId id="2147485037" r:id="rId6"/>
    <p:sldLayoutId id="2147485038" r:id="rId7"/>
    <p:sldLayoutId id="2147485039" r:id="rId8"/>
    <p:sldLayoutId id="2147485040" r:id="rId9"/>
    <p:sldLayoutId id="2147485041" r:id="rId10"/>
    <p:sldLayoutId id="2147485042" r:id="rId11"/>
    <p:sldLayoutId id="2147485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290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>
              <a:lumMod val="95000"/>
              <a:lumOff val="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2pPr>
      <a:lvl3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3pPr>
      <a:lvl4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4pPr>
      <a:lvl5pPr algn="ctr" defTabSz="912908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5pPr>
      <a:lvl6pPr marL="398964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6pPr>
      <a:lvl7pPr marL="797929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7pPr>
      <a:lvl8pPr marL="1196894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8pPr>
      <a:lvl9pPr marL="1595857" algn="ctr" defTabSz="912908" rtl="0" fontAlgn="base">
        <a:spcBef>
          <a:spcPct val="0"/>
        </a:spcBef>
        <a:spcAft>
          <a:spcPct val="0"/>
        </a:spcAft>
        <a:defRPr sz="2800" b="1">
          <a:solidFill>
            <a:srgbClr val="0066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167" indent="-342167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741131" indent="-285372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1480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598629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5774" indent="-227188" algn="l" defTabSz="91290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2919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12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706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597" indent="-228446" algn="l" defTabSz="91378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3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88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81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76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69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364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58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152" algn="l" defTabSz="9137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10" name="Group 2"/>
          <p:cNvGrpSpPr>
            <a:grpSpLocks/>
          </p:cNvGrpSpPr>
          <p:nvPr/>
        </p:nvGrpSpPr>
        <p:grpSpPr bwMode="auto">
          <a:xfrm>
            <a:off x="6" y="11"/>
            <a:ext cx="9142413" cy="5158059"/>
            <a:chOff x="0" y="0"/>
            <a:chExt cx="6597" cy="3720"/>
          </a:xfrm>
        </p:grpSpPr>
        <p:sp>
          <p:nvSpPr>
            <p:cNvPr id="22222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597" cy="3089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2100">
                <a:solidFill>
                  <a:srgbClr val="000000"/>
                </a:solidFill>
                <a:latin typeface="Times New Roman" pitchFamily="18" charset="0"/>
                <a:ea typeface="華康中黑體"/>
                <a:cs typeface="華康中黑體"/>
              </a:endParaRPr>
            </a:p>
          </p:txBody>
        </p:sp>
        <p:sp>
          <p:nvSpPr>
            <p:cNvPr id="222221" name="Rectangle 5"/>
            <p:cNvSpPr>
              <a:spLocks noChangeArrowheads="1"/>
            </p:cNvSpPr>
            <p:nvPr/>
          </p:nvSpPr>
          <p:spPr bwMode="auto">
            <a:xfrm>
              <a:off x="5824" y="0"/>
              <a:ext cx="773" cy="3089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2100">
                <a:solidFill>
                  <a:srgbClr val="000000"/>
                </a:solidFill>
                <a:latin typeface="Times New Roman" pitchFamily="18" charset="0"/>
                <a:ea typeface="華康中黑體"/>
                <a:cs typeface="華康中黑體"/>
              </a:endParaRPr>
            </a:p>
          </p:txBody>
        </p:sp>
        <p:sp>
          <p:nvSpPr>
            <p:cNvPr id="222222" name="Rectangle 6"/>
            <p:cNvSpPr>
              <a:spLocks noChangeArrowheads="1"/>
            </p:cNvSpPr>
            <p:nvPr/>
          </p:nvSpPr>
          <p:spPr bwMode="auto">
            <a:xfrm>
              <a:off x="0" y="3089"/>
              <a:ext cx="6597" cy="482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2100">
                <a:solidFill>
                  <a:srgbClr val="000000"/>
                </a:solidFill>
                <a:latin typeface="Times New Roman" pitchFamily="18" charset="0"/>
                <a:ea typeface="華康中黑體"/>
                <a:cs typeface="華康中黑體"/>
              </a:endParaRPr>
            </a:p>
          </p:txBody>
        </p:sp>
        <p:sp>
          <p:nvSpPr>
            <p:cNvPr id="222223" name="Rectangle 7"/>
            <p:cNvSpPr>
              <a:spLocks noChangeArrowheads="1"/>
            </p:cNvSpPr>
            <p:nvPr/>
          </p:nvSpPr>
          <p:spPr bwMode="auto">
            <a:xfrm>
              <a:off x="0" y="3571"/>
              <a:ext cx="6597" cy="149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2100">
                <a:solidFill>
                  <a:srgbClr val="000000"/>
                </a:solidFill>
                <a:latin typeface="Times New Roman" pitchFamily="18" charset="0"/>
                <a:ea typeface="華康中黑體"/>
                <a:cs typeface="華康中黑體"/>
              </a:endParaRPr>
            </a:p>
          </p:txBody>
        </p:sp>
        <p:sp>
          <p:nvSpPr>
            <p:cNvPr id="222224" name="Rectangle 8"/>
            <p:cNvSpPr>
              <a:spLocks noChangeArrowheads="1"/>
            </p:cNvSpPr>
            <p:nvPr/>
          </p:nvSpPr>
          <p:spPr bwMode="auto">
            <a:xfrm>
              <a:off x="5824" y="3089"/>
              <a:ext cx="773" cy="482"/>
            </a:xfrm>
            <a:prstGeom prst="rect">
              <a:avLst/>
            </a:prstGeom>
            <a:solidFill>
              <a:srgbClr val="6AA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2100">
                <a:solidFill>
                  <a:srgbClr val="000000"/>
                </a:solidFill>
                <a:latin typeface="Times New Roman" pitchFamily="18" charset="0"/>
                <a:ea typeface="華康中黑體"/>
                <a:cs typeface="華康中黑體"/>
              </a:endParaRPr>
            </a:p>
          </p:txBody>
        </p:sp>
        <p:sp>
          <p:nvSpPr>
            <p:cNvPr id="222225" name="Rectangle 9"/>
            <p:cNvSpPr>
              <a:spLocks noChangeArrowheads="1"/>
            </p:cNvSpPr>
            <p:nvPr/>
          </p:nvSpPr>
          <p:spPr bwMode="auto">
            <a:xfrm>
              <a:off x="5824" y="3571"/>
              <a:ext cx="773" cy="149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2100">
                <a:solidFill>
                  <a:srgbClr val="000000"/>
                </a:solidFill>
                <a:latin typeface="Times New Roman" pitchFamily="18" charset="0"/>
                <a:ea typeface="華康中黑體"/>
                <a:cs typeface="華康中黑體"/>
              </a:endParaRPr>
            </a:p>
          </p:txBody>
        </p:sp>
      </p:grpSp>
      <p:sp>
        <p:nvSpPr>
          <p:cNvPr id="222211" name="Text Box 2"/>
          <p:cNvSpPr txBox="1">
            <a:spLocks noChangeArrowheads="1"/>
          </p:cNvSpPr>
          <p:nvPr/>
        </p:nvSpPr>
        <p:spPr bwMode="auto">
          <a:xfrm>
            <a:off x="4457705" y="4592651"/>
            <a:ext cx="3459163" cy="335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60" tIns="36574" rIns="73160" bIns="36574">
            <a:spAutoFit/>
          </a:bodyPr>
          <a:lstStyle>
            <a:lvl1pPr defTabSz="795338">
              <a:defRPr kumimoji="1" sz="32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 defTabSz="795338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 defTabSz="795338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 defTabSz="795338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 defTabSz="795338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defTabSz="795338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defTabSz="795338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defTabSz="795338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defTabSz="795338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0" lang="zh-TW" altLang="zh-TW" sz="1700">
              <a:solidFill>
                <a:srgbClr val="000000"/>
              </a:solidFill>
              <a:ea typeface="華康中黑體"/>
              <a:cs typeface="華康中黑體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BFF10650-185D-4DC4-BE56-A4B9E29D8AE2}" type="slidenum">
              <a:rPr lang="zh-TW" altLang="en-US" smtClean="0"/>
              <a:pPr>
                <a:defRPr/>
              </a:pPr>
              <a:t>0</a:t>
            </a:fld>
            <a:endParaRPr lang="zh-TW" altLang="en-US"/>
          </a:p>
        </p:txBody>
      </p:sp>
      <p:sp>
        <p:nvSpPr>
          <p:cNvPr id="259079" name="Rectangle 6"/>
          <p:cNvSpPr>
            <a:spLocks noGrp="1" noChangeArrowheads="1"/>
          </p:cNvSpPr>
          <p:nvPr>
            <p:ph type="ctrTitle" idx="4294967295"/>
            <p:custDataLst>
              <p:tags r:id="rId2"/>
            </p:custDataLst>
          </p:nvPr>
        </p:nvSpPr>
        <p:spPr bwMode="ltGray">
          <a:xfrm>
            <a:off x="0" y="1552575"/>
            <a:ext cx="7869238" cy="1228725"/>
          </a:xfrm>
        </p:spPr>
        <p:txBody>
          <a:bodyPr/>
          <a:lstStyle/>
          <a:p>
            <a:pPr algn="r" eaLnBrk="1" hangingPunct="1">
              <a:defRPr/>
            </a:pPr>
            <a:r>
              <a:rPr lang="zh-TW" altLang="en-US" sz="3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美國</a:t>
            </a:r>
            <a:r>
              <a:rPr lang="en-US" altLang="zh-TW" sz="3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sz="3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歐洲總經現況</a:t>
            </a:r>
            <a:r>
              <a:rPr lang="zh-TW" altLang="en-US" sz="37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模型建置</a:t>
            </a:r>
            <a:r>
              <a:rPr lang="en-US" altLang="zh-TW" sz="3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37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GB" sz="3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221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6" y="5516567"/>
            <a:ext cx="22526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5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標題 1"/>
          <p:cNvSpPr>
            <a:spLocks noGrp="1"/>
          </p:cNvSpPr>
          <p:nvPr>
            <p:ph type="title"/>
          </p:nvPr>
        </p:nvSpPr>
        <p:spPr>
          <a:xfrm>
            <a:off x="303181" y="33148"/>
            <a:ext cx="8497563" cy="6474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0" tIns="45685" rIns="91370" bIns="45685" numCol="1" anchor="ctr" anchorCtr="0" compatLnSpc="1">
            <a:prstTxWarp prst="textNoShape">
              <a:avLst/>
            </a:prstTxWarp>
          </a:bodyPr>
          <a:lstStyle/>
          <a:p>
            <a:pPr defTabSz="912799"/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變數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選擇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投影片編號版面配置區 2"/>
          <p:cNvSpPr txBox="1">
            <a:spLocks/>
          </p:cNvSpPr>
          <p:nvPr/>
        </p:nvSpPr>
        <p:spPr>
          <a:xfrm>
            <a:off x="6553802" y="6356060"/>
            <a:ext cx="2132860" cy="366056"/>
          </a:xfrm>
          <a:prstGeom prst="rect">
            <a:avLst/>
          </a:prstGeom>
        </p:spPr>
        <p:txBody>
          <a:bodyPr vert="horz" lIns="91417" tIns="45710" rIns="91417" bIns="45710" rtlCol="0" anchor="ctr"/>
          <a:lstStyle>
            <a:defPPr>
              <a:defRPr lang="zh-TW"/>
            </a:defPPr>
            <a:lvl1pPr algn="r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2488"/>
            <a:fld id="{BFF10650-185D-4DC4-BE56-A4B9E29D8AE2}" type="slidenum">
              <a:rPr lang="zh-TW" altLang="en-US"/>
              <a:pPr defTabSz="912488"/>
              <a:t>1</a:t>
            </a:fld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-2513876" y="8108776"/>
            <a:ext cx="10542260" cy="193248"/>
          </a:xfrm>
          <a:prstGeom prst="rect">
            <a:avLst/>
          </a:prstGeom>
          <a:solidFill>
            <a:srgbClr val="82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-2122146" y="8094528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-2595310" y="7396400"/>
            <a:ext cx="1267243" cy="627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2019/5/10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美對中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億商品加徵關稅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-2005190" y="7962304"/>
            <a:ext cx="57914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-670966" y="8096160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-568478" y="7971576"/>
            <a:ext cx="57914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188900" y="8094528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38929" y="7406560"/>
            <a:ext cx="1267243" cy="627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2019/5/17</a:t>
            </a: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汽車關稅延後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74" name="矩形 73"/>
          <p:cNvSpPr/>
          <p:nvPr/>
        </p:nvSpPr>
        <p:spPr>
          <a:xfrm>
            <a:off x="312596" y="7982624"/>
            <a:ext cx="57914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2560016" y="8096160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524664" y="7395512"/>
            <a:ext cx="1226422" cy="658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2019/5/30</a:t>
            </a:r>
          </a:p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美宣布將對墨西哥加徵關稅</a:t>
            </a:r>
          </a:p>
        </p:txBody>
      </p:sp>
      <p:sp>
        <p:nvSpPr>
          <p:cNvPr id="80" name="矩形 79"/>
          <p:cNvSpPr/>
          <p:nvPr/>
        </p:nvSpPr>
        <p:spPr>
          <a:xfrm>
            <a:off x="2687530" y="7968168"/>
            <a:ext cx="57914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4211960" y="8103800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165927" y="7405672"/>
            <a:ext cx="1100685" cy="627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2019/6/1</a:t>
            </a:r>
          </a:p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中對美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億商品加徵關稅</a:t>
            </a:r>
          </a:p>
        </p:txBody>
      </p:sp>
      <p:sp>
        <p:nvSpPr>
          <p:cNvPr id="84" name="矩形 83"/>
          <p:cNvSpPr/>
          <p:nvPr/>
        </p:nvSpPr>
        <p:spPr>
          <a:xfrm>
            <a:off x="4328917" y="7971576"/>
            <a:ext cx="57914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342471" y="8106320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-1209666" y="7395512"/>
            <a:ext cx="1127366" cy="6277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2019/5/15</a:t>
            </a:r>
          </a:p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美宣布對華為的出口禁令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77849" y="7964760"/>
            <a:ext cx="57914" cy="144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2889262" y="7389440"/>
            <a:ext cx="1204657" cy="6582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2019/5/31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美宣布取消印度零關稅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優惠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5570402" y="8102912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367521" y="7404784"/>
            <a:ext cx="1051219" cy="6277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2019/6/28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G20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峰會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87359" y="7970688"/>
            <a:ext cx="57914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226312" y="995611"/>
            <a:ext cx="8720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7396070" y="8098616"/>
            <a:ext cx="278644" cy="23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7193189" y="7400488"/>
            <a:ext cx="1051219" cy="6277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2019/11/16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APEC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513027" y="7966392"/>
            <a:ext cx="57914" cy="14401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86" y="958381"/>
            <a:ext cx="3651014" cy="422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2" y="958381"/>
            <a:ext cx="3797858" cy="5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7563" cy="6474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0" tIns="45685" rIns="91370" bIns="45685" numCol="1" anchor="ctr" anchorCtr="0" compatLnSpc="1">
            <a:prstTxWarp prst="textNoShape">
              <a:avLst/>
            </a:prstTxWarp>
          </a:bodyPr>
          <a:lstStyle/>
          <a:p>
            <a:pPr defTabSz="912799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US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4400"/>
            <a:ext cx="7776864" cy="529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7563" cy="6474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0" tIns="45685" rIns="91370" bIns="45685" numCol="1" anchor="ctr" anchorCtr="0" compatLnSpc="1">
            <a:prstTxWarp prst="textNoShape">
              <a:avLst/>
            </a:prstTxWarp>
          </a:bodyPr>
          <a:lstStyle/>
          <a:p>
            <a:pPr defTabSz="912799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US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175" y="915685"/>
            <a:ext cx="8720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dirty="0"/>
              <a:t>本月</a:t>
            </a:r>
            <a:r>
              <a:rPr lang="zh-TW" altLang="en-US" dirty="0" smtClean="0"/>
              <a:t>景氣狀況</a:t>
            </a:r>
            <a:r>
              <a:rPr lang="zh-TW" altLang="zh-TW" dirty="0" smtClean="0"/>
              <a:t>：</a:t>
            </a: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7278"/>
            <a:ext cx="829312" cy="7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98494"/>
            <a:ext cx="822609" cy="85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637643"/>
            <a:ext cx="754098" cy="74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80728"/>
            <a:ext cx="1452760" cy="51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022054" y="198140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365852" y="19816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586943" y="204002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67106"/>
              </p:ext>
            </p:extLst>
          </p:nvPr>
        </p:nvGraphicFramePr>
        <p:xfrm>
          <a:off x="218175" y="2602954"/>
          <a:ext cx="2602164" cy="1796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0493"/>
                <a:gridCol w="711671"/>
              </a:tblGrid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3M10Y</a:t>
                      </a:r>
                      <a:r>
                        <a:rPr lang="zh-TW" altLang="en-US" sz="1000" u="none" strike="noStrike" dirty="0">
                          <a:effectLst/>
                        </a:rPr>
                        <a:t>利差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0.71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Commodities index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0.49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UST10YOY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標普</a:t>
                      </a:r>
                      <a:r>
                        <a:rPr lang="en-US" altLang="zh-TW" sz="1000" u="none" strike="noStrike">
                          <a:effectLst/>
                        </a:rPr>
                        <a:t>500</a:t>
                      </a:r>
                      <a:r>
                        <a:rPr lang="zh-TW" altLang="en-US" sz="1000" u="none" strike="noStrike">
                          <a:effectLst/>
                        </a:rPr>
                        <a:t>指數</a:t>
                      </a:r>
                      <a:r>
                        <a:rPr lang="en-US" sz="1000" u="none" strike="noStrike">
                          <a:effectLst/>
                        </a:rPr>
                        <a:t>YOY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0.26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美元指數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0.21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327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Bloomberg West Texas Intermediate (WTI) Cushing Crude Oil Spot Price YOY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-0.10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US financial index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-0.11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  <a:tr h="189980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美林公債波動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-1.29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047" marR="9047" marT="9047" marB="0" anchor="b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20498"/>
              </p:ext>
            </p:extLst>
          </p:nvPr>
        </p:nvGraphicFramePr>
        <p:xfrm>
          <a:off x="3275856" y="2564904"/>
          <a:ext cx="3087543" cy="1951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6694"/>
                <a:gridCol w="620849"/>
              </a:tblGrid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密西根大學消費者信心指數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未來指標</a:t>
                      </a:r>
                      <a:r>
                        <a:rPr lang="en-US" altLang="zh-TW" sz="1000" u="none" strike="noStrike" dirty="0">
                          <a:effectLst/>
                        </a:rPr>
                        <a:t>)YOY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0.53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000" u="none" strike="noStrike" dirty="0">
                          <a:effectLst/>
                        </a:rPr>
                        <a:t>ZEW</a:t>
                      </a:r>
                      <a:r>
                        <a:rPr lang="zh-TW" altLang="en-US" sz="1000" u="none" strike="noStrike" dirty="0">
                          <a:effectLst/>
                        </a:rPr>
                        <a:t>美國經濟成長現況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0.32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000" u="none" strike="noStrike" dirty="0">
                          <a:effectLst/>
                        </a:rPr>
                        <a:t>ZEW</a:t>
                      </a:r>
                      <a:r>
                        <a:rPr lang="zh-TW" altLang="en-US" sz="1000" u="none" strike="noStrike" dirty="0">
                          <a:effectLst/>
                        </a:rPr>
                        <a:t>美國經濟成長預期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0.29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</a:t>
                      </a:r>
                      <a:r>
                        <a:rPr lang="en-US" altLang="zh-TW" sz="1000" u="none" strike="noStrike" dirty="0">
                          <a:effectLst/>
                        </a:rPr>
                        <a:t>NAHB</a:t>
                      </a:r>
                      <a:r>
                        <a:rPr lang="zh-TW" altLang="en-US" sz="1000" u="none" strike="noStrike" dirty="0">
                          <a:effectLst/>
                        </a:rPr>
                        <a:t>住宅市場指數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0.28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美國供應管理協會全國製造業採購經理人指數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美國中小企業樂觀指數</a:t>
                      </a:r>
                      <a:r>
                        <a:rPr lang="en-US" altLang="zh-TW" sz="1000" u="none" strike="noStrike" dirty="0">
                          <a:effectLst/>
                        </a:rPr>
                        <a:t>YOY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美國經濟諮詢委員會領先指標</a:t>
                      </a:r>
                      <a:r>
                        <a:rPr lang="en-US" altLang="zh-TW" sz="1000" u="none" strike="noStrike" dirty="0">
                          <a:effectLst/>
                        </a:rPr>
                        <a:t>YOY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-0.11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000" u="none" strike="noStrike" dirty="0">
                          <a:effectLst/>
                        </a:rPr>
                        <a:t>IFO </a:t>
                      </a:r>
                      <a:r>
                        <a:rPr lang="zh-TW" altLang="en-US" sz="1000" u="none" strike="noStrike" dirty="0">
                          <a:effectLst/>
                        </a:rPr>
                        <a:t>全球景氣</a:t>
                      </a:r>
                      <a:r>
                        <a:rPr lang="en-US" altLang="zh-TW" sz="1000" u="none" strike="noStrike" dirty="0">
                          <a:effectLst/>
                        </a:rPr>
                        <a:t>6</a:t>
                      </a:r>
                      <a:r>
                        <a:rPr lang="zh-TW" altLang="en-US" sz="1000" u="none" strike="noStrike" dirty="0">
                          <a:effectLst/>
                        </a:rPr>
                        <a:t>個月預期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-0.43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000" u="none" strike="noStrike">
                          <a:effectLst/>
                        </a:rPr>
                        <a:t>IFO </a:t>
                      </a:r>
                      <a:r>
                        <a:rPr lang="zh-TW" altLang="en-US" sz="1000" u="none" strike="noStrike">
                          <a:effectLst/>
                        </a:rPr>
                        <a:t>全球景氣現況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-0.64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  <a:tr h="16573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美國經濟諮詢委員會實質消費者信心指數 經季調</a:t>
                      </a:r>
                      <a:r>
                        <a:rPr lang="en-US" altLang="zh-TW" sz="1000" u="none" strike="noStrike">
                          <a:effectLst/>
                        </a:rPr>
                        <a:t>YOY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-0.66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892" marR="7892" marT="7892" marB="0" anchor="b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78708"/>
              </p:ext>
            </p:extLst>
          </p:nvPr>
        </p:nvGraphicFramePr>
        <p:xfrm>
          <a:off x="6804248" y="2564904"/>
          <a:ext cx="2231326" cy="1743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026"/>
                <a:gridCol w="749300"/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美國非農業就業人口淨變動 經季調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月比</a:t>
                      </a:r>
                      <a:r>
                        <a:rPr lang="en-US" altLang="zh-TW" sz="1000" u="none" strike="noStrike" dirty="0">
                          <a:effectLst/>
                        </a:rPr>
                        <a:t>)YOY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0.22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 </a:t>
                      </a:r>
                      <a:r>
                        <a:rPr lang="en-US" sz="1000" u="none" strike="noStrike" dirty="0">
                          <a:effectLst/>
                        </a:rPr>
                        <a:t>OECD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0.19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工業生產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0.15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美國消費者物價指數年比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0.07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美國個人消費支出核心平減指數 經季調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-0.02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美國平均時薪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當時美元</a:t>
                      </a:r>
                      <a:r>
                        <a:rPr lang="en-US" altLang="zh-TW" sz="1000" u="none" strike="noStrike" dirty="0">
                          <a:effectLst/>
                        </a:rPr>
                        <a:t>)(</a:t>
                      </a:r>
                      <a:r>
                        <a:rPr lang="zh-TW" altLang="en-US" sz="1000" u="none" strike="noStrike" dirty="0">
                          <a:effectLst/>
                        </a:rPr>
                        <a:t>經季調</a:t>
                      </a:r>
                      <a:r>
                        <a:rPr lang="en-US" altLang="zh-TW" sz="1000" u="none" strike="noStrike" dirty="0">
                          <a:effectLst/>
                        </a:rPr>
                        <a:t>)(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-0.02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經濟成長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-0.04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7563" cy="6474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0" tIns="45685" rIns="91370" bIns="45685" numCol="1" anchor="ctr" anchorCtr="0" compatLnSpc="1">
            <a:prstTxWarp prst="textNoShape">
              <a:avLst/>
            </a:prstTxWarp>
          </a:bodyPr>
          <a:lstStyle/>
          <a:p>
            <a:pPr defTabSz="912799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EU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4522"/>
            <a:ext cx="7254615" cy="525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1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FF10650-185D-4DC4-BE56-A4B9E29D8AE2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7563" cy="64746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70" tIns="45685" rIns="91370" bIns="45685" numCol="1" anchor="ctr" anchorCtr="0" compatLnSpc="1">
            <a:prstTxWarp prst="textNoShape">
              <a:avLst/>
            </a:prstTxWarp>
          </a:bodyPr>
          <a:lstStyle/>
          <a:p>
            <a:pPr defTabSz="912799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EU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175" y="1124744"/>
            <a:ext cx="8720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dirty="0"/>
              <a:t>本月</a:t>
            </a:r>
            <a:r>
              <a:rPr lang="zh-TW" altLang="en-US" dirty="0" smtClean="0"/>
              <a:t>景氣狀況</a:t>
            </a:r>
            <a:r>
              <a:rPr lang="zh-TW" altLang="zh-TW" dirty="0" smtClean="0"/>
              <a:t>：</a:t>
            </a: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0326"/>
            <a:ext cx="829312" cy="7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85070"/>
            <a:ext cx="822609" cy="85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689366"/>
            <a:ext cx="754098" cy="74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80728"/>
            <a:ext cx="1452760" cy="51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839953" y="201189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33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4137285" y="206404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264307" y="20737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sz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3693"/>
              </p:ext>
            </p:extLst>
          </p:nvPr>
        </p:nvGraphicFramePr>
        <p:xfrm>
          <a:off x="252780" y="2780928"/>
          <a:ext cx="2730252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952"/>
                <a:gridCol w="749300"/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EA financial 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1.60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道瓊歐洲</a:t>
                      </a:r>
                      <a:r>
                        <a:rPr lang="en-US" altLang="zh-TW" sz="1000" u="none" strike="noStrike" dirty="0">
                          <a:effectLst/>
                        </a:rPr>
                        <a:t>STOXX600</a:t>
                      </a:r>
                      <a:r>
                        <a:rPr lang="zh-TW" altLang="en-US" sz="1000" u="none" strike="noStrike" dirty="0">
                          <a:effectLst/>
                        </a:rPr>
                        <a:t>指數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0.01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Brent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-0.30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Commodities index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-0.38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Euro Generic </a:t>
                      </a:r>
                      <a:r>
                        <a:rPr lang="en-US" sz="1000" u="none" strike="noStrike" dirty="0" err="1">
                          <a:effectLst/>
                        </a:rPr>
                        <a:t>Govt</a:t>
                      </a:r>
                      <a:r>
                        <a:rPr lang="en-US" sz="1000" u="none" strike="noStrike" dirty="0">
                          <a:effectLst/>
                        </a:rPr>
                        <a:t> Bond 10 Year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-0.47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5112"/>
              </p:ext>
            </p:extLst>
          </p:nvPr>
        </p:nvGraphicFramePr>
        <p:xfrm>
          <a:off x="3280129" y="2765187"/>
          <a:ext cx="2597014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714"/>
                <a:gridCol w="749300"/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企業景氣指標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0.68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歐元區產業信心指標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0.50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歐元區經濟信心指標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0.25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歐洲經濟研究中心</a:t>
                      </a:r>
                      <a:r>
                        <a:rPr lang="en-US" altLang="zh-TW" sz="1000" u="none" strike="noStrike" dirty="0">
                          <a:effectLst/>
                        </a:rPr>
                        <a:t>(ZEW)</a:t>
                      </a:r>
                      <a:r>
                        <a:rPr lang="zh-TW" altLang="en-US" sz="1000" u="none" strike="noStrike" dirty="0">
                          <a:effectLst/>
                        </a:rPr>
                        <a:t>歐元區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-0.09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effectLst/>
                        </a:rPr>
                        <a:t>Sentix</a:t>
                      </a:r>
                      <a:r>
                        <a:rPr lang="zh-TW" altLang="en-US" sz="1000" u="none" strike="noStrike" dirty="0">
                          <a:effectLst/>
                        </a:rPr>
                        <a:t>投資者信心</a:t>
                      </a:r>
                      <a:endParaRPr lang="zh-TW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-0.36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歐元區消費者信心指數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-0.38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歐元區服務業信心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-0.41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歐洲經濟研究中心</a:t>
                      </a:r>
                      <a:r>
                        <a:rPr lang="en-US" altLang="zh-TW" sz="1000" u="none" strike="noStrike">
                          <a:effectLst/>
                        </a:rPr>
                        <a:t>(ZEW)</a:t>
                      </a:r>
                      <a:r>
                        <a:rPr lang="zh-TW" altLang="en-US" sz="1000" u="none" strike="noStrike">
                          <a:effectLst/>
                        </a:rPr>
                        <a:t>歐元區</a:t>
                      </a:r>
                      <a:endParaRPr lang="zh-TW" altLang="en-US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-0.80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78744"/>
              </p:ext>
            </p:extLst>
          </p:nvPr>
        </p:nvGraphicFramePr>
        <p:xfrm>
          <a:off x="6415389" y="2780928"/>
          <a:ext cx="2583350" cy="120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050"/>
                <a:gridCol w="749300"/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歐元區就業率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歐洲 </a:t>
                      </a:r>
                      <a:r>
                        <a:rPr lang="en-US" sz="1000" u="none" strike="noStrike" dirty="0">
                          <a:effectLst/>
                        </a:rPr>
                        <a:t>OECD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歐元區工業生產</a:t>
                      </a:r>
                      <a:r>
                        <a:rPr lang="en-US" altLang="zh-TW" sz="1000" u="none" strike="noStrike" dirty="0" err="1">
                          <a:effectLst/>
                        </a:rPr>
                        <a:t>wda</a:t>
                      </a:r>
                      <a:r>
                        <a:rPr lang="en-US" altLang="zh-TW" sz="1000" u="none" strike="noStrike" dirty="0">
                          <a:effectLst/>
                        </a:rPr>
                        <a:t> 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0.09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歐元區</a:t>
                      </a:r>
                      <a:r>
                        <a:rPr lang="en-US" altLang="zh-TW" sz="1000" u="none" strike="noStrike" dirty="0">
                          <a:effectLst/>
                        </a:rPr>
                        <a:t>GDP </a:t>
                      </a:r>
                      <a:r>
                        <a:rPr lang="zh-TW" altLang="en-US" sz="1000" u="none" strike="noStrike" dirty="0">
                          <a:effectLst/>
                        </a:rPr>
                        <a:t>經季調 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</a:rPr>
                        <a:t>0.09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 dirty="0">
                          <a:effectLst/>
                        </a:rPr>
                        <a:t>歐元區零售銷售</a:t>
                      </a:r>
                      <a:r>
                        <a:rPr lang="en-US" altLang="zh-TW" sz="1000" u="none" strike="noStrike" dirty="0">
                          <a:effectLst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</a:rPr>
                        <a:t>年比</a:t>
                      </a:r>
                      <a:r>
                        <a:rPr lang="en-US" altLang="zh-TW" sz="1000" u="none" strike="noStrike" dirty="0">
                          <a:effectLst/>
                        </a:rPr>
                        <a:t>)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-0.01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000" u="none" strike="noStrike">
                          <a:effectLst/>
                        </a:rPr>
                        <a:t>歐元區 </a:t>
                      </a:r>
                      <a:r>
                        <a:rPr lang="en-US" altLang="zh-TW" sz="1000" u="none" strike="noStrike">
                          <a:effectLst/>
                        </a:rPr>
                        <a:t>CPI</a:t>
                      </a:r>
                      <a:r>
                        <a:rPr lang="zh-TW" altLang="en-US" sz="1000" u="none" strike="noStrike">
                          <a:effectLst/>
                        </a:rPr>
                        <a:t>預估 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zh-TW" altLang="en-US" sz="1000" u="none" strike="noStrike">
                          <a:effectLst/>
                        </a:rPr>
                        <a:t>年比</a:t>
                      </a:r>
                      <a:r>
                        <a:rPr lang="en-US" altLang="zh-TW" sz="1000" u="none" strike="noStrike">
                          <a:effectLst/>
                        </a:rPr>
                        <a:t>)</a:t>
                      </a:r>
                      <a:endParaRPr lang="en-US" altLang="zh-TW" sz="10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</a:rPr>
                        <a:t>-0.17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/>
          <p:nvPr/>
        </p:nvSpPr>
        <p:spPr>
          <a:xfrm>
            <a:off x="179512" y="409681"/>
            <a:ext cx="885698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dirty="0" smtClean="0">
                <a:solidFill>
                  <a:srgbClr val="41818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附錄 </a:t>
            </a:r>
            <a:r>
              <a:rPr lang="en-US" altLang="zh-TW" sz="2400" b="1" dirty="0" smtClean="0">
                <a:solidFill>
                  <a:srgbClr val="41818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400" b="1" dirty="0" smtClean="0">
                <a:solidFill>
                  <a:srgbClr val="41818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景氣上行</a:t>
            </a:r>
            <a:r>
              <a:rPr lang="en-US" altLang="zh-TW" sz="2400" b="1" dirty="0" smtClean="0">
                <a:solidFill>
                  <a:srgbClr val="41818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2400" b="1" dirty="0" smtClean="0">
                <a:solidFill>
                  <a:srgbClr val="41818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下行訊號邏輯</a:t>
            </a:r>
            <a:endParaRPr lang="zh-TW" altLang="en-US" sz="2400" b="1" dirty="0">
              <a:solidFill>
                <a:srgbClr val="41818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-6454" y="908207"/>
            <a:ext cx="9144000" cy="5546"/>
          </a:xfrm>
          <a:prstGeom prst="line">
            <a:avLst/>
          </a:prstGeom>
          <a:noFill/>
          <a:ln w="28575">
            <a:solidFill>
              <a:schemeClr val="bg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7" tIns="45709" rIns="91417" bIns="45709"/>
          <a:lstStyle/>
          <a:p>
            <a:pPr algn="ctr" defTabSz="914400">
              <a:defRPr/>
            </a:pPr>
            <a:endParaRPr kumimoji="1" lang="zh-TW" alt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6553801" y="6356060"/>
            <a:ext cx="2132860" cy="366056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defPPr>
              <a:defRPr lang="zh-TW"/>
            </a:defPPr>
            <a:lvl1pPr algn="r">
              <a:defRPr kumimoji="1" sz="1200" b="1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新細明體" pitchFamily="18" charset="-120"/>
                <a:cs typeface="Arial" panose="020B0604020202020204" pitchFamily="34" charset="0"/>
              </a:defRPr>
            </a:lvl1pPr>
          </a:lstStyle>
          <a:p>
            <a:pPr defTabSz="914400"/>
            <a:fld id="{BFF10650-185D-4DC4-BE56-A4B9E29D8AE2}" type="slidenum">
              <a:rPr lang="zh-TW" altLang="en-US"/>
              <a:pPr defTabSz="914400"/>
              <a:t>6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8175" y="1124744"/>
            <a:ext cx="8720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dirty="0"/>
              <a:t>景氣</a:t>
            </a:r>
            <a:r>
              <a:rPr lang="zh-TW" altLang="en-US" dirty="0" smtClean="0"/>
              <a:t>上行訊號</a:t>
            </a:r>
            <a:r>
              <a:rPr lang="zh-TW" altLang="zh-TW" dirty="0" smtClean="0"/>
              <a:t>：</a:t>
            </a:r>
            <a:endParaRPr lang="en-US" altLang="zh-TW" dirty="0" smtClean="0"/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dirty="0" smtClean="0"/>
              <a:t>景氣下行</a:t>
            </a:r>
            <a:r>
              <a:rPr lang="zh-TW" altLang="en-US" dirty="0"/>
              <a:t>訊號</a:t>
            </a:r>
            <a:r>
              <a:rPr lang="zh-TW" altLang="zh-TW" dirty="0" smtClean="0"/>
              <a:t>：</a:t>
            </a:r>
            <a:endParaRPr lang="en-US" altLang="zh-TW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n"/>
            </a:pPr>
            <a:endParaRPr lang="en-US" altLang="zh-TW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" y="4231961"/>
            <a:ext cx="24193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2362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DIVIDER"/>
  <p:tag name="SLIDE_SUB_TYPE" val="SEC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heme/theme1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olid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ysDash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tx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olid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1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tx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7.xml><?xml version="1.0" encoding="utf-8"?>
<a:theme xmlns:a="http://schemas.openxmlformats.org/drawingml/2006/main" name="2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ysDash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9.xml><?xml version="1.0" encoding="utf-8"?>
<a:theme xmlns:a="http://schemas.openxmlformats.org/drawingml/2006/main" name="1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tx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6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ysDash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ysDash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chemeClr val="tx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7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ysDash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8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olid"/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2225">
          <a:solidFill>
            <a:srgbClr val="C00000"/>
          </a:solidFill>
          <a:prstDash val="sysDash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9.xml><?xml version="1.0" encoding="utf-8"?>
<a:theme xmlns:a="http://schemas.openxmlformats.org/drawingml/2006/main" name="10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153036</TotalTime>
  <Words>462</Words>
  <Application>Microsoft Office PowerPoint</Application>
  <PresentationFormat>如螢幕大小 (4:3)</PresentationFormat>
  <Paragraphs>154</Paragraphs>
  <Slides>7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19</vt:i4>
      </vt:variant>
      <vt:variant>
        <vt:lpstr>投影片標題</vt:lpstr>
      </vt:variant>
      <vt:variant>
        <vt:i4>7</vt:i4>
      </vt:variant>
    </vt:vector>
  </HeadingPairs>
  <TitlesOfParts>
    <vt:vector size="26" baseType="lpstr">
      <vt:lpstr>3_Office 佈景主題</vt:lpstr>
      <vt:lpstr>6_Office 佈景主題</vt:lpstr>
      <vt:lpstr>4_Office 佈景主題</vt:lpstr>
      <vt:lpstr>5_Office 佈景主題</vt:lpstr>
      <vt:lpstr>7_Office 佈景主題</vt:lpstr>
      <vt:lpstr>8_Office 佈景主題</vt:lpstr>
      <vt:lpstr>1_Office 佈景主題</vt:lpstr>
      <vt:lpstr>9_Office 佈景主題</vt:lpstr>
      <vt:lpstr>10_Office 佈景主題</vt:lpstr>
      <vt:lpstr>2_Office 佈景主題</vt:lpstr>
      <vt:lpstr>11_Office 佈景主題</vt:lpstr>
      <vt:lpstr>12_Office 佈景主題</vt:lpstr>
      <vt:lpstr>13_Office 佈景主題</vt:lpstr>
      <vt:lpstr>14_Office 佈景主題</vt:lpstr>
      <vt:lpstr>15_Office 佈景主題</vt:lpstr>
      <vt:lpstr>16_Office 佈景主題</vt:lpstr>
      <vt:lpstr>20_Office 佈景主題</vt:lpstr>
      <vt:lpstr>17_Office 佈景主題</vt:lpstr>
      <vt:lpstr>18_Office 佈景主題</vt:lpstr>
      <vt:lpstr>美國&amp;歐洲總經現況模型建置  </vt:lpstr>
      <vt:lpstr>變數選擇</vt:lpstr>
      <vt:lpstr>Dashboard US</vt:lpstr>
      <vt:lpstr>Dashboard US</vt:lpstr>
      <vt:lpstr>Dashboard EU</vt:lpstr>
      <vt:lpstr>Dashboard EU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范芳瑜(Joanna Fan)</dc:creator>
  <cp:lastModifiedBy>林子強(Tzuchiang Lin)</cp:lastModifiedBy>
  <cp:revision>5317</cp:revision>
  <cp:lastPrinted>2019-10-31T01:55:37Z</cp:lastPrinted>
  <dcterms:created xsi:type="dcterms:W3CDTF">2015-06-17T10:34:06Z</dcterms:created>
  <dcterms:modified xsi:type="dcterms:W3CDTF">2019-10-31T11:44:28Z</dcterms:modified>
</cp:coreProperties>
</file>