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handoutMasterIdLst>
    <p:handoutMasterId r:id="rId15"/>
  </p:handoutMasterIdLst>
  <p:sldIdLst>
    <p:sldId id="256" r:id="rId2"/>
    <p:sldId id="258" r:id="rId3"/>
    <p:sldId id="271" r:id="rId4"/>
    <p:sldId id="272" r:id="rId5"/>
    <p:sldId id="273" r:id="rId6"/>
    <p:sldId id="274" r:id="rId7"/>
    <p:sldId id="275" r:id="rId8"/>
    <p:sldId id="276" r:id="rId9"/>
    <p:sldId id="277" r:id="rId10"/>
    <p:sldId id="278" r:id="rId11"/>
    <p:sldId id="267" r:id="rId12"/>
    <p:sldId id="268" r:id="rId13"/>
  </p:sldIdLst>
  <p:sldSz cx="9144000" cy="6858000" type="letter"/>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856CB0-41ED-464A-854F-3A3EE4A404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dirty="0"/>
            </a:lvl1pPr>
          </a:lstStyle>
          <a:p>
            <a:pPr>
              <a:defRPr/>
            </a:pPr>
            <a:endParaRPr lang="en-IN"/>
          </a:p>
        </p:txBody>
      </p:sp>
      <p:sp>
        <p:nvSpPr>
          <p:cNvPr id="3" name="Date Placeholder 2">
            <a:extLst>
              <a:ext uri="{FF2B5EF4-FFF2-40B4-BE49-F238E27FC236}">
                <a16:creationId xmlns:a16="http://schemas.microsoft.com/office/drawing/2014/main" id="{4B39A72B-FED3-479C-856B-A7E78E5098F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05598596-D742-407C-9FE9-A336B12E6E9A}" type="datetimeFigureOut">
              <a:rPr lang="en-IN"/>
              <a:pPr>
                <a:defRPr/>
              </a:pPr>
              <a:t>14-09-2022</a:t>
            </a:fld>
            <a:endParaRPr lang="en-IN" dirty="0"/>
          </a:p>
        </p:txBody>
      </p:sp>
      <p:sp>
        <p:nvSpPr>
          <p:cNvPr id="4" name="Footer Placeholder 3">
            <a:extLst>
              <a:ext uri="{FF2B5EF4-FFF2-40B4-BE49-F238E27FC236}">
                <a16:creationId xmlns:a16="http://schemas.microsoft.com/office/drawing/2014/main" id="{B034E04B-4C42-4DD6-959D-7BF70E16FA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dirty="0"/>
            </a:lvl1pPr>
          </a:lstStyle>
          <a:p>
            <a:pPr>
              <a:defRPr/>
            </a:pPr>
            <a:r>
              <a:rPr lang="en-IN"/>
              <a:t>Department of Computer Engineering</a:t>
            </a:r>
          </a:p>
        </p:txBody>
      </p:sp>
      <p:sp>
        <p:nvSpPr>
          <p:cNvPr id="5" name="Slide Number Placeholder 4">
            <a:extLst>
              <a:ext uri="{FF2B5EF4-FFF2-40B4-BE49-F238E27FC236}">
                <a16:creationId xmlns:a16="http://schemas.microsoft.com/office/drawing/2014/main" id="{CE193F0D-6A1F-4D4B-97D6-24F27EEC96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D4CA96E5-006C-463B-BEA7-71F3B4F8CB0D}" type="slidenum">
              <a:rPr lang="en-IN"/>
              <a:pPr>
                <a:defRPr/>
              </a:pPr>
              <a:t>‹#›</a:t>
            </a:fld>
            <a:endParaRPr lang="en-IN"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DB7B8D-1D4D-466B-90B4-C361F43C7A6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293" eaLnBrk="1" fontAlgn="auto" hangingPunct="1">
              <a:spcBef>
                <a:spcPts val="0"/>
              </a:spcBef>
              <a:spcAft>
                <a:spcPts val="0"/>
              </a:spcAft>
              <a:defRPr sz="1200" dirty="0">
                <a:latin typeface="+mn-lt"/>
              </a:defRPr>
            </a:lvl1pPr>
          </a:lstStyle>
          <a:p>
            <a:pPr>
              <a:defRPr/>
            </a:pPr>
            <a:endParaRPr lang="en-US"/>
          </a:p>
        </p:txBody>
      </p:sp>
      <p:sp>
        <p:nvSpPr>
          <p:cNvPr id="3" name="Date Placeholder 2">
            <a:extLst>
              <a:ext uri="{FF2B5EF4-FFF2-40B4-BE49-F238E27FC236}">
                <a16:creationId xmlns:a16="http://schemas.microsoft.com/office/drawing/2014/main" id="{F531D689-D029-44A5-9C23-C509D85B3DDE}"/>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293" eaLnBrk="1" fontAlgn="auto" hangingPunct="1">
              <a:spcBef>
                <a:spcPts val="0"/>
              </a:spcBef>
              <a:spcAft>
                <a:spcPts val="0"/>
              </a:spcAft>
              <a:defRPr sz="1200">
                <a:latin typeface="+mn-lt"/>
              </a:defRPr>
            </a:lvl1pPr>
          </a:lstStyle>
          <a:p>
            <a:pPr>
              <a:defRPr/>
            </a:pPr>
            <a:fld id="{8426850D-A403-4D49-A7DB-6EC44B11829B}" type="datetimeFigureOut">
              <a:rPr lang="en-US"/>
              <a:pPr>
                <a:defRPr/>
              </a:pPr>
              <a:t>9/14/2022</a:t>
            </a:fld>
            <a:endParaRPr lang="en-US" dirty="0"/>
          </a:p>
        </p:txBody>
      </p:sp>
      <p:sp>
        <p:nvSpPr>
          <p:cNvPr id="4" name="Slide Image Placeholder 3">
            <a:extLst>
              <a:ext uri="{FF2B5EF4-FFF2-40B4-BE49-F238E27FC236}">
                <a16:creationId xmlns:a16="http://schemas.microsoft.com/office/drawing/2014/main" id="{37380E44-AEB5-45B8-B56D-01944CE266E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70E6BD5F-6AF8-4CB1-8B21-5CA4F837786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C84D9F6-A0C7-44F8-965E-E2C5CFB6892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14293" eaLnBrk="1" fontAlgn="auto" hangingPunct="1">
              <a:spcBef>
                <a:spcPts val="0"/>
              </a:spcBef>
              <a:spcAft>
                <a:spcPts val="0"/>
              </a:spcAft>
              <a:defRPr sz="1200" dirty="0">
                <a:latin typeface="+mn-lt"/>
              </a:defRPr>
            </a:lvl1pPr>
          </a:lstStyle>
          <a:p>
            <a:pPr>
              <a:defRPr/>
            </a:pPr>
            <a:r>
              <a:rPr lang="en-US"/>
              <a:t>Department of Computer Engineering</a:t>
            </a:r>
          </a:p>
        </p:txBody>
      </p:sp>
      <p:sp>
        <p:nvSpPr>
          <p:cNvPr id="7" name="Slide Number Placeholder 6">
            <a:extLst>
              <a:ext uri="{FF2B5EF4-FFF2-40B4-BE49-F238E27FC236}">
                <a16:creationId xmlns:a16="http://schemas.microsoft.com/office/drawing/2014/main" id="{042169A1-7A54-452E-81D1-B169C48B8E1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1D59F4DC-F20D-452F-8100-9E0F6EE5121D}" type="slidenum">
              <a:rPr lang="en-US" altLang="en-US"/>
              <a:pPr>
                <a:defRPr/>
              </a:pPr>
              <a:t>‹#›</a:t>
            </a:fld>
            <a:endParaRPr lang="en-US" altLang="en-US" dirty="0"/>
          </a:p>
        </p:txBody>
      </p:sp>
    </p:spTree>
    <p:extLst>
      <p:ext uri="{BB962C8B-B14F-4D97-AF65-F5344CB8AC3E}">
        <p14:creationId xmlns:p14="http://schemas.microsoft.com/office/powerpoint/2010/main" val="1471814292"/>
      </p:ext>
    </p:extLst>
  </p:cSld>
  <p:clrMap bg1="lt1" tx1="dk1" bg2="lt2" tx2="dk2" accent1="accent1" accent2="accent2" accent3="accent3" accent4="accent4" accent5="accent5" accent6="accent6" hlink="hlink" folHlink="folHlink"/>
  <p:hf hdr="0" dt="0"/>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733" algn="l" defTabSz="914293" rtl="0" eaLnBrk="1" latinLnBrk="0" hangingPunct="1">
      <a:defRPr sz="1200" kern="1200">
        <a:solidFill>
          <a:schemeClr val="tx1"/>
        </a:solidFill>
        <a:latin typeface="+mn-lt"/>
        <a:ea typeface="+mn-ea"/>
        <a:cs typeface="+mn-cs"/>
      </a:defRPr>
    </a:lvl6pPr>
    <a:lvl7pPr marL="2742879" algn="l" defTabSz="914293" rtl="0" eaLnBrk="1" latinLnBrk="0" hangingPunct="1">
      <a:defRPr sz="1200" kern="1200">
        <a:solidFill>
          <a:schemeClr val="tx1"/>
        </a:solidFill>
        <a:latin typeface="+mn-lt"/>
        <a:ea typeface="+mn-ea"/>
        <a:cs typeface="+mn-cs"/>
      </a:defRPr>
    </a:lvl7pPr>
    <a:lvl8pPr marL="3200026" algn="l" defTabSz="914293" rtl="0" eaLnBrk="1" latinLnBrk="0" hangingPunct="1">
      <a:defRPr sz="1200" kern="1200">
        <a:solidFill>
          <a:schemeClr val="tx1"/>
        </a:solidFill>
        <a:latin typeface="+mn-lt"/>
        <a:ea typeface="+mn-ea"/>
        <a:cs typeface="+mn-cs"/>
      </a:defRPr>
    </a:lvl8pPr>
    <a:lvl9pPr marL="3657172" algn="l" defTabSz="91429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Rectangle 11">
            <a:extLst>
              <a:ext uri="{FF2B5EF4-FFF2-40B4-BE49-F238E27FC236}">
                <a16:creationId xmlns:a16="http://schemas.microsoft.com/office/drawing/2014/main" id="{905A36E6-F398-43D4-90E4-03A8AF56C6E8}"/>
              </a:ext>
            </a:extLst>
          </p:cNvPr>
          <p:cNvSpPr>
            <a:spLocks noGrp="1" noChangeArrowheads="1"/>
          </p:cNvSpPr>
          <p:nvPr>
            <p:ph type="sldNum" sz="quarter" idx="10"/>
          </p:nvPr>
        </p:nvSpPr>
        <p:spPr/>
        <p:txBody>
          <a:bodyPr/>
          <a:lstStyle>
            <a:lvl1pPr>
              <a:defRPr/>
            </a:lvl1pPr>
          </a:lstStyle>
          <a:p>
            <a:pPr>
              <a:defRPr/>
            </a:pPr>
            <a:fld id="{6CC20C4A-6BD5-4F69-A113-DD5EA1D7301D}" type="slidenum">
              <a:rPr lang="en-US" altLang="en-US"/>
              <a:pPr>
                <a:defRPr/>
              </a:pPr>
              <a:t>‹#›</a:t>
            </a:fld>
            <a:endParaRPr lang="en-US" altLang="en-US" dirty="0"/>
          </a:p>
        </p:txBody>
      </p:sp>
      <p:sp>
        <p:nvSpPr>
          <p:cNvPr id="5" name="Footer Placeholder 1">
            <a:extLst>
              <a:ext uri="{FF2B5EF4-FFF2-40B4-BE49-F238E27FC236}">
                <a16:creationId xmlns:a16="http://schemas.microsoft.com/office/drawing/2014/main" id="{AEAA4039-4E7A-4B6F-95DF-457C00D9DBAD}"/>
              </a:ext>
            </a:extLst>
          </p:cNvPr>
          <p:cNvSpPr>
            <a:spLocks noGrp="1"/>
          </p:cNvSpPr>
          <p:nvPr>
            <p:ph type="ftr" sz="quarter" idx="11"/>
          </p:nvPr>
        </p:nvSpPr>
        <p:spPr/>
        <p:txBody>
          <a:bodyPr/>
          <a:lstStyle>
            <a:lvl1pPr algn="ctr">
              <a:defRPr sz="1200" dirty="0">
                <a:solidFill>
                  <a:schemeClr val="tx1">
                    <a:tint val="75000"/>
                  </a:schemeClr>
                </a:solidFill>
              </a:defRPr>
            </a:lvl1pPr>
          </a:lstStyle>
          <a:p>
            <a:pPr>
              <a:defRPr/>
            </a:pPr>
            <a:r>
              <a:rPr lang="en-US"/>
              <a:t>Department of Information Technology | THEEMCOE</a:t>
            </a:r>
            <a:endParaRPr lang="en-IN"/>
          </a:p>
        </p:txBody>
      </p:sp>
      <p:sp>
        <p:nvSpPr>
          <p:cNvPr id="6" name="Date Placeholder 2">
            <a:extLst>
              <a:ext uri="{FF2B5EF4-FFF2-40B4-BE49-F238E27FC236}">
                <a16:creationId xmlns:a16="http://schemas.microsoft.com/office/drawing/2014/main" id="{20C24E02-038E-4F31-B8D6-70C742CFA260}"/>
              </a:ext>
            </a:extLst>
          </p:cNvPr>
          <p:cNvSpPr>
            <a:spLocks noGrp="1"/>
          </p:cNvSpPr>
          <p:nvPr>
            <p:ph type="dt" sz="half" idx="12"/>
          </p:nvPr>
        </p:nvSpPr>
        <p:spPr/>
        <p:txBody>
          <a:bodyPr/>
          <a:lstStyle>
            <a:lvl1pPr algn="l">
              <a:defRPr sz="1200">
                <a:solidFill>
                  <a:schemeClr val="tx1">
                    <a:tint val="75000"/>
                  </a:schemeClr>
                </a:solidFill>
              </a:defRPr>
            </a:lvl1pPr>
          </a:lstStyle>
          <a:p>
            <a:pPr>
              <a:defRPr/>
            </a:pPr>
            <a:fld id="{B5F46AFF-E8E6-404F-B6C6-BD5AA35954B3}" type="datetime1">
              <a:rPr lang="en-IN" smtClean="0"/>
              <a:t>14-09-2022</a:t>
            </a:fld>
            <a:endParaRPr lang="en-IN" dirty="0"/>
          </a:p>
        </p:txBody>
      </p:sp>
    </p:spTree>
    <p:extLst>
      <p:ext uri="{BB962C8B-B14F-4D97-AF65-F5344CB8AC3E}">
        <p14:creationId xmlns:p14="http://schemas.microsoft.com/office/powerpoint/2010/main" val="234463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95F7DEC4-0C2E-40DF-8A1F-3347FF145196}"/>
              </a:ext>
            </a:extLst>
          </p:cNvPr>
          <p:cNvSpPr>
            <a:spLocks noGrp="1" noChangeArrowheads="1"/>
          </p:cNvSpPr>
          <p:nvPr>
            <p:ph type="sldNum" sz="quarter" idx="10"/>
          </p:nvPr>
        </p:nvSpPr>
        <p:spPr/>
        <p:txBody>
          <a:bodyPr/>
          <a:lstStyle>
            <a:lvl1pPr>
              <a:defRPr/>
            </a:lvl1pPr>
          </a:lstStyle>
          <a:p>
            <a:pPr>
              <a:defRPr/>
            </a:pPr>
            <a:fld id="{12F12F96-8CAB-4027-A414-B70718430BC8}" type="slidenum">
              <a:rPr lang="en-US" altLang="en-US"/>
              <a:pPr>
                <a:defRPr/>
              </a:pPr>
              <a:t>‹#›</a:t>
            </a:fld>
            <a:endParaRPr lang="en-US" altLang="en-US" dirty="0"/>
          </a:p>
        </p:txBody>
      </p:sp>
      <p:sp>
        <p:nvSpPr>
          <p:cNvPr id="5" name="Footer Placeholder 1">
            <a:extLst>
              <a:ext uri="{FF2B5EF4-FFF2-40B4-BE49-F238E27FC236}">
                <a16:creationId xmlns:a16="http://schemas.microsoft.com/office/drawing/2014/main" id="{01D85309-B76B-4931-A417-7A971CE144CA}"/>
              </a:ext>
            </a:extLst>
          </p:cNvPr>
          <p:cNvSpPr>
            <a:spLocks noGrp="1"/>
          </p:cNvSpPr>
          <p:nvPr>
            <p:ph type="ftr" sz="quarter" idx="11"/>
          </p:nvPr>
        </p:nvSpPr>
        <p:spPr/>
        <p:txBody>
          <a:bodyPr/>
          <a:lstStyle>
            <a:lvl1pPr algn="ctr">
              <a:defRPr sz="1200" dirty="0">
                <a:solidFill>
                  <a:schemeClr val="tx1">
                    <a:tint val="75000"/>
                  </a:schemeClr>
                </a:solidFill>
              </a:defRPr>
            </a:lvl1pPr>
          </a:lstStyle>
          <a:p>
            <a:pPr>
              <a:defRPr/>
            </a:pPr>
            <a:r>
              <a:rPr lang="en-US"/>
              <a:t>Department of Information Technology | THEEMCOE</a:t>
            </a:r>
            <a:endParaRPr lang="en-IN"/>
          </a:p>
        </p:txBody>
      </p:sp>
      <p:sp>
        <p:nvSpPr>
          <p:cNvPr id="6" name="Date Placeholder 2">
            <a:extLst>
              <a:ext uri="{FF2B5EF4-FFF2-40B4-BE49-F238E27FC236}">
                <a16:creationId xmlns:a16="http://schemas.microsoft.com/office/drawing/2014/main" id="{666B3ED5-3583-418E-B891-18136EA799C5}"/>
              </a:ext>
            </a:extLst>
          </p:cNvPr>
          <p:cNvSpPr>
            <a:spLocks noGrp="1"/>
          </p:cNvSpPr>
          <p:nvPr>
            <p:ph type="dt" sz="half" idx="12"/>
          </p:nvPr>
        </p:nvSpPr>
        <p:spPr/>
        <p:txBody>
          <a:bodyPr/>
          <a:lstStyle>
            <a:lvl1pPr algn="l">
              <a:defRPr sz="1200">
                <a:solidFill>
                  <a:schemeClr val="tx1">
                    <a:tint val="75000"/>
                  </a:schemeClr>
                </a:solidFill>
              </a:defRPr>
            </a:lvl1pPr>
          </a:lstStyle>
          <a:p>
            <a:pPr>
              <a:defRPr/>
            </a:pPr>
            <a:fld id="{061F7119-A13A-489A-B99A-2F878C06F603}" type="datetime1">
              <a:rPr lang="en-IN" smtClean="0"/>
              <a:t>14-09-2022</a:t>
            </a:fld>
            <a:endParaRPr lang="en-IN" dirty="0"/>
          </a:p>
        </p:txBody>
      </p:sp>
    </p:spTree>
    <p:extLst>
      <p:ext uri="{BB962C8B-B14F-4D97-AF65-F5344CB8AC3E}">
        <p14:creationId xmlns:p14="http://schemas.microsoft.com/office/powerpoint/2010/main" val="3251752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126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126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A3151B05-FB5E-4E57-8A2C-354CB2D98D81}"/>
              </a:ext>
            </a:extLst>
          </p:cNvPr>
          <p:cNvSpPr>
            <a:spLocks noGrp="1" noChangeArrowheads="1"/>
          </p:cNvSpPr>
          <p:nvPr>
            <p:ph type="sldNum" sz="quarter" idx="10"/>
          </p:nvPr>
        </p:nvSpPr>
        <p:spPr/>
        <p:txBody>
          <a:bodyPr/>
          <a:lstStyle>
            <a:lvl1pPr>
              <a:defRPr/>
            </a:lvl1pPr>
          </a:lstStyle>
          <a:p>
            <a:pPr>
              <a:defRPr/>
            </a:pPr>
            <a:fld id="{38A2896F-37A5-4E27-B95F-B9579E569D11}" type="slidenum">
              <a:rPr lang="en-US" altLang="en-US"/>
              <a:pPr>
                <a:defRPr/>
              </a:pPr>
              <a:t>‹#›</a:t>
            </a:fld>
            <a:endParaRPr lang="en-US" altLang="en-US" dirty="0"/>
          </a:p>
        </p:txBody>
      </p:sp>
      <p:sp>
        <p:nvSpPr>
          <p:cNvPr id="5" name="Footer Placeholder 1">
            <a:extLst>
              <a:ext uri="{FF2B5EF4-FFF2-40B4-BE49-F238E27FC236}">
                <a16:creationId xmlns:a16="http://schemas.microsoft.com/office/drawing/2014/main" id="{DC520776-0217-4DAE-808C-97A349355270}"/>
              </a:ext>
            </a:extLst>
          </p:cNvPr>
          <p:cNvSpPr>
            <a:spLocks noGrp="1"/>
          </p:cNvSpPr>
          <p:nvPr>
            <p:ph type="ftr" sz="quarter" idx="11"/>
          </p:nvPr>
        </p:nvSpPr>
        <p:spPr/>
        <p:txBody>
          <a:bodyPr/>
          <a:lstStyle>
            <a:lvl1pPr algn="ctr">
              <a:defRPr sz="1200" dirty="0">
                <a:solidFill>
                  <a:schemeClr val="tx1">
                    <a:tint val="75000"/>
                  </a:schemeClr>
                </a:solidFill>
              </a:defRPr>
            </a:lvl1pPr>
          </a:lstStyle>
          <a:p>
            <a:pPr>
              <a:defRPr/>
            </a:pPr>
            <a:r>
              <a:rPr lang="en-US"/>
              <a:t>Department of Information Technology | THEEMCOE</a:t>
            </a:r>
            <a:endParaRPr lang="en-IN"/>
          </a:p>
        </p:txBody>
      </p:sp>
      <p:sp>
        <p:nvSpPr>
          <p:cNvPr id="6" name="Date Placeholder 2">
            <a:extLst>
              <a:ext uri="{FF2B5EF4-FFF2-40B4-BE49-F238E27FC236}">
                <a16:creationId xmlns:a16="http://schemas.microsoft.com/office/drawing/2014/main" id="{39A425E9-085E-4233-9C1C-BB7EDD059F86}"/>
              </a:ext>
            </a:extLst>
          </p:cNvPr>
          <p:cNvSpPr>
            <a:spLocks noGrp="1"/>
          </p:cNvSpPr>
          <p:nvPr>
            <p:ph type="dt" sz="half" idx="12"/>
          </p:nvPr>
        </p:nvSpPr>
        <p:spPr/>
        <p:txBody>
          <a:bodyPr/>
          <a:lstStyle>
            <a:lvl1pPr algn="l">
              <a:defRPr sz="1200">
                <a:solidFill>
                  <a:schemeClr val="tx1">
                    <a:tint val="75000"/>
                  </a:schemeClr>
                </a:solidFill>
              </a:defRPr>
            </a:lvl1pPr>
          </a:lstStyle>
          <a:p>
            <a:pPr>
              <a:defRPr/>
            </a:pPr>
            <a:fld id="{63F82996-A788-4548-8347-A4CFFEE5A4DC}" type="datetime1">
              <a:rPr lang="en-IN" smtClean="0"/>
              <a:t>14-09-2022</a:t>
            </a:fld>
            <a:endParaRPr lang="en-IN" dirty="0"/>
          </a:p>
        </p:txBody>
      </p:sp>
    </p:spTree>
    <p:extLst>
      <p:ext uri="{BB962C8B-B14F-4D97-AF65-F5344CB8AC3E}">
        <p14:creationId xmlns:p14="http://schemas.microsoft.com/office/powerpoint/2010/main" val="3656527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BB48B167-7D4A-4DC0-8F7B-DC5736F5EE6A}"/>
              </a:ext>
            </a:extLst>
          </p:cNvPr>
          <p:cNvSpPr>
            <a:spLocks noGrp="1" noChangeArrowheads="1"/>
          </p:cNvSpPr>
          <p:nvPr>
            <p:ph type="sldNum" sz="quarter" idx="10"/>
          </p:nvPr>
        </p:nvSpPr>
        <p:spPr/>
        <p:txBody>
          <a:bodyPr/>
          <a:lstStyle>
            <a:lvl1pPr>
              <a:defRPr/>
            </a:lvl1pPr>
          </a:lstStyle>
          <a:p>
            <a:pPr>
              <a:defRPr/>
            </a:pPr>
            <a:fld id="{FEBB14E1-5FF4-4482-B788-E45477EE47ED}" type="slidenum">
              <a:rPr lang="en-US" altLang="en-US"/>
              <a:pPr>
                <a:defRPr/>
              </a:pPr>
              <a:t>‹#›</a:t>
            </a:fld>
            <a:endParaRPr lang="en-US" altLang="en-US" dirty="0"/>
          </a:p>
        </p:txBody>
      </p:sp>
      <p:sp>
        <p:nvSpPr>
          <p:cNvPr id="6" name="Footer Placeholder 1">
            <a:extLst>
              <a:ext uri="{FF2B5EF4-FFF2-40B4-BE49-F238E27FC236}">
                <a16:creationId xmlns:a16="http://schemas.microsoft.com/office/drawing/2014/main" id="{53807A5F-C82D-4E2B-BD42-EE725190C389}"/>
              </a:ext>
            </a:extLst>
          </p:cNvPr>
          <p:cNvSpPr>
            <a:spLocks noGrp="1"/>
          </p:cNvSpPr>
          <p:nvPr>
            <p:ph type="ftr" sz="quarter" idx="11"/>
          </p:nvPr>
        </p:nvSpPr>
        <p:spPr/>
        <p:txBody>
          <a:bodyPr/>
          <a:lstStyle>
            <a:lvl1pPr algn="ctr">
              <a:defRPr sz="1200" dirty="0">
                <a:solidFill>
                  <a:schemeClr val="tx1">
                    <a:tint val="75000"/>
                  </a:schemeClr>
                </a:solidFill>
              </a:defRPr>
            </a:lvl1pPr>
          </a:lstStyle>
          <a:p>
            <a:pPr>
              <a:defRPr/>
            </a:pPr>
            <a:r>
              <a:rPr lang="en-US"/>
              <a:t>Department of Information Technology | THEEMCOE</a:t>
            </a:r>
            <a:endParaRPr lang="en-IN"/>
          </a:p>
        </p:txBody>
      </p:sp>
      <p:sp>
        <p:nvSpPr>
          <p:cNvPr id="7" name="Date Placeholder 2">
            <a:extLst>
              <a:ext uri="{FF2B5EF4-FFF2-40B4-BE49-F238E27FC236}">
                <a16:creationId xmlns:a16="http://schemas.microsoft.com/office/drawing/2014/main" id="{DFA00514-A48E-46A4-B409-D50A04413F1D}"/>
              </a:ext>
            </a:extLst>
          </p:cNvPr>
          <p:cNvSpPr>
            <a:spLocks noGrp="1"/>
          </p:cNvSpPr>
          <p:nvPr>
            <p:ph type="dt" sz="half" idx="12"/>
          </p:nvPr>
        </p:nvSpPr>
        <p:spPr/>
        <p:txBody>
          <a:bodyPr/>
          <a:lstStyle>
            <a:lvl1pPr algn="l">
              <a:defRPr sz="1200">
                <a:solidFill>
                  <a:schemeClr val="tx1">
                    <a:tint val="75000"/>
                  </a:schemeClr>
                </a:solidFill>
              </a:defRPr>
            </a:lvl1pPr>
          </a:lstStyle>
          <a:p>
            <a:pPr>
              <a:defRPr/>
            </a:pPr>
            <a:fld id="{EEF2EA00-FAF5-45E3-90FD-C41480F9F0F2}" type="datetime1">
              <a:rPr lang="en-IN" smtClean="0"/>
              <a:t>14-09-2022</a:t>
            </a:fld>
            <a:endParaRPr lang="en-IN" dirty="0"/>
          </a:p>
        </p:txBody>
      </p:sp>
    </p:spTree>
    <p:extLst>
      <p:ext uri="{BB962C8B-B14F-4D97-AF65-F5344CB8AC3E}">
        <p14:creationId xmlns:p14="http://schemas.microsoft.com/office/powerpoint/2010/main" val="2050800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0668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338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1">
            <a:extLst>
              <a:ext uri="{FF2B5EF4-FFF2-40B4-BE49-F238E27FC236}">
                <a16:creationId xmlns:a16="http://schemas.microsoft.com/office/drawing/2014/main" id="{17B047B2-3426-4D26-A285-BDEC7948AF79}"/>
              </a:ext>
            </a:extLst>
          </p:cNvPr>
          <p:cNvSpPr>
            <a:spLocks noGrp="1" noChangeArrowheads="1"/>
          </p:cNvSpPr>
          <p:nvPr>
            <p:ph type="sldNum" sz="quarter" idx="10"/>
          </p:nvPr>
        </p:nvSpPr>
        <p:spPr/>
        <p:txBody>
          <a:bodyPr/>
          <a:lstStyle>
            <a:lvl1pPr>
              <a:defRPr/>
            </a:lvl1pPr>
          </a:lstStyle>
          <a:p>
            <a:pPr>
              <a:defRPr/>
            </a:pPr>
            <a:fld id="{8CB3F992-4132-4971-B34F-57207E293A95}" type="slidenum">
              <a:rPr lang="en-US" altLang="en-US"/>
              <a:pPr>
                <a:defRPr/>
              </a:pPr>
              <a:t>‹#›</a:t>
            </a:fld>
            <a:endParaRPr lang="en-US" altLang="en-US" dirty="0"/>
          </a:p>
        </p:txBody>
      </p:sp>
      <p:sp>
        <p:nvSpPr>
          <p:cNvPr id="7" name="Footer Placeholder 1">
            <a:extLst>
              <a:ext uri="{FF2B5EF4-FFF2-40B4-BE49-F238E27FC236}">
                <a16:creationId xmlns:a16="http://schemas.microsoft.com/office/drawing/2014/main" id="{32085A47-83AE-4AFF-BA95-C32BBF561C47}"/>
              </a:ext>
            </a:extLst>
          </p:cNvPr>
          <p:cNvSpPr>
            <a:spLocks noGrp="1"/>
          </p:cNvSpPr>
          <p:nvPr>
            <p:ph type="ftr" sz="quarter" idx="11"/>
          </p:nvPr>
        </p:nvSpPr>
        <p:spPr/>
        <p:txBody>
          <a:bodyPr/>
          <a:lstStyle>
            <a:lvl1pPr algn="ctr">
              <a:defRPr sz="1200" dirty="0">
                <a:solidFill>
                  <a:schemeClr val="tx1">
                    <a:tint val="75000"/>
                  </a:schemeClr>
                </a:solidFill>
              </a:defRPr>
            </a:lvl1pPr>
          </a:lstStyle>
          <a:p>
            <a:pPr>
              <a:defRPr/>
            </a:pPr>
            <a:r>
              <a:rPr lang="en-US"/>
              <a:t>Department of Information Technology | THEEMCOE</a:t>
            </a:r>
            <a:endParaRPr lang="en-IN"/>
          </a:p>
        </p:txBody>
      </p:sp>
      <p:sp>
        <p:nvSpPr>
          <p:cNvPr id="8" name="Date Placeholder 2">
            <a:extLst>
              <a:ext uri="{FF2B5EF4-FFF2-40B4-BE49-F238E27FC236}">
                <a16:creationId xmlns:a16="http://schemas.microsoft.com/office/drawing/2014/main" id="{79A6AB5F-3F2D-4FB1-B9E2-E150E15B2B68}"/>
              </a:ext>
            </a:extLst>
          </p:cNvPr>
          <p:cNvSpPr>
            <a:spLocks noGrp="1"/>
          </p:cNvSpPr>
          <p:nvPr>
            <p:ph type="dt" sz="half" idx="12"/>
          </p:nvPr>
        </p:nvSpPr>
        <p:spPr/>
        <p:txBody>
          <a:bodyPr/>
          <a:lstStyle>
            <a:lvl1pPr algn="l">
              <a:defRPr sz="1200">
                <a:solidFill>
                  <a:schemeClr val="tx1">
                    <a:tint val="75000"/>
                  </a:schemeClr>
                </a:solidFill>
              </a:defRPr>
            </a:lvl1pPr>
          </a:lstStyle>
          <a:p>
            <a:pPr>
              <a:defRPr/>
            </a:pPr>
            <a:fld id="{54D5AA9A-9DF5-40A7-AC20-B5A95D543C7E}" type="datetime1">
              <a:rPr lang="en-IN" smtClean="0"/>
              <a:t>14-09-2022</a:t>
            </a:fld>
            <a:endParaRPr lang="en-IN" dirty="0"/>
          </a:p>
        </p:txBody>
      </p:sp>
    </p:spTree>
    <p:extLst>
      <p:ext uri="{BB962C8B-B14F-4D97-AF65-F5344CB8AC3E}">
        <p14:creationId xmlns:p14="http://schemas.microsoft.com/office/powerpoint/2010/main" val="2695220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pic>
        <p:nvPicPr>
          <p:cNvPr id="4" name="Picture 8">
            <a:extLst>
              <a:ext uri="{FF2B5EF4-FFF2-40B4-BE49-F238E27FC236}">
                <a16:creationId xmlns:a16="http://schemas.microsoft.com/office/drawing/2014/main" id="{61CE7CD7-E38F-4819-8F81-0BCBB38B9BA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6380163"/>
            <a:ext cx="548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able Placeholder 2"/>
          <p:cNvSpPr>
            <a:spLocks noGrp="1"/>
          </p:cNvSpPr>
          <p:nvPr>
            <p:ph type="tbl" idx="1"/>
          </p:nvPr>
        </p:nvSpPr>
        <p:spPr>
          <a:xfrm>
            <a:off x="457200" y="1066800"/>
            <a:ext cx="8229600" cy="5181600"/>
          </a:xfrm>
        </p:spPr>
        <p:txBody>
          <a:bodyPr/>
          <a:lstStyle/>
          <a:p>
            <a:pPr lvl="0"/>
            <a:r>
              <a:rPr lang="en-US" noProof="0" dirty="0"/>
              <a:t>Click icon to add table</a:t>
            </a:r>
          </a:p>
        </p:txBody>
      </p:sp>
      <p:sp>
        <p:nvSpPr>
          <p:cNvPr id="5" name="Rectangle 11">
            <a:extLst>
              <a:ext uri="{FF2B5EF4-FFF2-40B4-BE49-F238E27FC236}">
                <a16:creationId xmlns:a16="http://schemas.microsoft.com/office/drawing/2014/main" id="{D1B0B4B2-A503-4EB0-B009-F44DD0A05483}"/>
              </a:ext>
            </a:extLst>
          </p:cNvPr>
          <p:cNvSpPr>
            <a:spLocks noGrp="1" noChangeArrowheads="1"/>
          </p:cNvSpPr>
          <p:nvPr>
            <p:ph type="sldNum" sz="quarter" idx="10"/>
          </p:nvPr>
        </p:nvSpPr>
        <p:spPr/>
        <p:txBody>
          <a:bodyPr/>
          <a:lstStyle>
            <a:lvl1pPr>
              <a:defRPr/>
            </a:lvl1pPr>
          </a:lstStyle>
          <a:p>
            <a:pPr>
              <a:defRPr/>
            </a:pPr>
            <a:fld id="{D79D309F-C7A2-4D07-A749-8462DA3030B6}" type="slidenum">
              <a:rPr lang="en-US" altLang="en-US"/>
              <a:pPr>
                <a:defRPr/>
              </a:pPr>
              <a:t>‹#›</a:t>
            </a:fld>
            <a:endParaRPr lang="en-US" altLang="en-US" dirty="0"/>
          </a:p>
        </p:txBody>
      </p:sp>
    </p:spTree>
    <p:extLst>
      <p:ext uri="{BB962C8B-B14F-4D97-AF65-F5344CB8AC3E}">
        <p14:creationId xmlns:p14="http://schemas.microsoft.com/office/powerpoint/2010/main" val="4172948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8EA18E-5EC6-4AB0-834B-51EFACBF7A57}"/>
              </a:ext>
            </a:extLst>
          </p:cNvPr>
          <p:cNvSpPr>
            <a:spLocks noChangeArrowheads="1"/>
          </p:cNvSpPr>
          <p:nvPr userDrawn="1"/>
        </p:nvSpPr>
        <p:spPr bwMode="auto">
          <a:xfrm>
            <a:off x="3556000" y="6362700"/>
            <a:ext cx="1905000" cy="457200"/>
          </a:xfrm>
          <a:prstGeom prst="rect">
            <a:avLst/>
          </a:prstGeom>
          <a:solidFill>
            <a:schemeClr val="bg1"/>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endParaRPr lang="en-US" altLang="en-US" dirty="0"/>
          </a:p>
        </p:txBody>
      </p:sp>
      <p:pic>
        <p:nvPicPr>
          <p:cNvPr id="5" name="Picture 7">
            <a:extLst>
              <a:ext uri="{FF2B5EF4-FFF2-40B4-BE49-F238E27FC236}">
                <a16:creationId xmlns:a16="http://schemas.microsoft.com/office/drawing/2014/main" id="{59381FF2-338C-401A-9AAC-F9BAF805FC2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6381750"/>
            <a:ext cx="762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1">
            <a:extLst>
              <a:ext uri="{FF2B5EF4-FFF2-40B4-BE49-F238E27FC236}">
                <a16:creationId xmlns:a16="http://schemas.microsoft.com/office/drawing/2014/main" id="{BD9E6837-517F-4EB2-A527-50E183223F09}"/>
              </a:ext>
            </a:extLst>
          </p:cNvPr>
          <p:cNvSpPr>
            <a:spLocks noGrp="1" noChangeArrowheads="1"/>
          </p:cNvSpPr>
          <p:nvPr>
            <p:ph type="sldNum" sz="quarter" idx="10"/>
          </p:nvPr>
        </p:nvSpPr>
        <p:spPr/>
        <p:txBody>
          <a:bodyPr/>
          <a:lstStyle>
            <a:lvl1pPr>
              <a:defRPr/>
            </a:lvl1pPr>
          </a:lstStyle>
          <a:p>
            <a:pPr>
              <a:defRPr/>
            </a:pPr>
            <a:fld id="{FEDB1C73-3351-4373-800B-2FC5A8ECEDCF}" type="slidenum">
              <a:rPr lang="en-US" altLang="en-US"/>
              <a:pPr>
                <a:defRPr/>
              </a:pPr>
              <a:t>‹#›</a:t>
            </a:fld>
            <a:endParaRPr lang="en-US" altLang="en-US" dirty="0"/>
          </a:p>
        </p:txBody>
      </p:sp>
      <p:sp>
        <p:nvSpPr>
          <p:cNvPr id="7" name="Footer Placeholder 1">
            <a:extLst>
              <a:ext uri="{FF2B5EF4-FFF2-40B4-BE49-F238E27FC236}">
                <a16:creationId xmlns:a16="http://schemas.microsoft.com/office/drawing/2014/main" id="{10529B52-9722-447C-BCF9-4B54E9455066}"/>
              </a:ext>
            </a:extLst>
          </p:cNvPr>
          <p:cNvSpPr>
            <a:spLocks noGrp="1"/>
          </p:cNvSpPr>
          <p:nvPr>
            <p:ph type="ftr" sz="quarter" idx="11"/>
          </p:nvPr>
        </p:nvSpPr>
        <p:spPr/>
        <p:txBody>
          <a:bodyPr/>
          <a:lstStyle>
            <a:lvl1pPr algn="ctr">
              <a:defRPr sz="1200" dirty="0">
                <a:solidFill>
                  <a:schemeClr val="tx1">
                    <a:tint val="75000"/>
                  </a:schemeClr>
                </a:solidFill>
              </a:defRPr>
            </a:lvl1pPr>
          </a:lstStyle>
          <a:p>
            <a:pPr>
              <a:defRPr/>
            </a:pPr>
            <a:r>
              <a:rPr lang="en-US"/>
              <a:t>Department of Information Technology | THEEMCOE</a:t>
            </a:r>
            <a:endParaRPr lang="en-IN"/>
          </a:p>
        </p:txBody>
      </p:sp>
      <p:sp>
        <p:nvSpPr>
          <p:cNvPr id="8" name="Date Placeholder 2">
            <a:extLst>
              <a:ext uri="{FF2B5EF4-FFF2-40B4-BE49-F238E27FC236}">
                <a16:creationId xmlns:a16="http://schemas.microsoft.com/office/drawing/2014/main" id="{A7DF3511-A67F-4072-8AF1-0D1881B84487}"/>
              </a:ext>
            </a:extLst>
          </p:cNvPr>
          <p:cNvSpPr>
            <a:spLocks noGrp="1"/>
          </p:cNvSpPr>
          <p:nvPr>
            <p:ph type="dt" sz="half" idx="12"/>
          </p:nvPr>
        </p:nvSpPr>
        <p:spPr/>
        <p:txBody>
          <a:bodyPr/>
          <a:lstStyle>
            <a:lvl1pPr algn="l">
              <a:defRPr sz="1200">
                <a:solidFill>
                  <a:schemeClr val="tx1">
                    <a:tint val="75000"/>
                  </a:schemeClr>
                </a:solidFill>
              </a:defRPr>
            </a:lvl1pPr>
          </a:lstStyle>
          <a:p>
            <a:pPr>
              <a:defRPr/>
            </a:pPr>
            <a:fld id="{F008D398-EEF6-447D-8F38-87A8DBBC9667}" type="datetime1">
              <a:rPr lang="en-IN" smtClean="0"/>
              <a:t>14-09-2022</a:t>
            </a:fld>
            <a:endParaRPr lang="en-IN" dirty="0"/>
          </a:p>
        </p:txBody>
      </p:sp>
    </p:spTree>
    <p:extLst>
      <p:ext uri="{BB962C8B-B14F-4D97-AF65-F5344CB8AC3E}">
        <p14:creationId xmlns:p14="http://schemas.microsoft.com/office/powerpoint/2010/main" val="349279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34959B23-46AD-40C7-B227-1DE31CEB5D52}"/>
              </a:ext>
            </a:extLst>
          </p:cNvPr>
          <p:cNvSpPr>
            <a:spLocks noGrp="1" noChangeArrowheads="1"/>
          </p:cNvSpPr>
          <p:nvPr>
            <p:ph type="sldNum" sz="quarter" idx="10"/>
          </p:nvPr>
        </p:nvSpPr>
        <p:spPr/>
        <p:txBody>
          <a:bodyPr/>
          <a:lstStyle>
            <a:lvl1pPr>
              <a:defRPr/>
            </a:lvl1pPr>
          </a:lstStyle>
          <a:p>
            <a:pPr>
              <a:defRPr/>
            </a:pPr>
            <a:fld id="{AE0E2BC1-81D7-4735-95A3-C6D8A15B31DD}" type="slidenum">
              <a:rPr lang="en-US" altLang="en-US"/>
              <a:pPr>
                <a:defRPr/>
              </a:pPr>
              <a:t>‹#›</a:t>
            </a:fld>
            <a:endParaRPr lang="en-US" altLang="en-US" dirty="0"/>
          </a:p>
        </p:txBody>
      </p:sp>
      <p:sp>
        <p:nvSpPr>
          <p:cNvPr id="5" name="Footer Placeholder 1">
            <a:extLst>
              <a:ext uri="{FF2B5EF4-FFF2-40B4-BE49-F238E27FC236}">
                <a16:creationId xmlns:a16="http://schemas.microsoft.com/office/drawing/2014/main" id="{E1DC8AF5-ED70-4196-87A4-085BEE53FC88}"/>
              </a:ext>
            </a:extLst>
          </p:cNvPr>
          <p:cNvSpPr>
            <a:spLocks noGrp="1"/>
          </p:cNvSpPr>
          <p:nvPr>
            <p:ph type="ftr" sz="quarter" idx="11"/>
          </p:nvPr>
        </p:nvSpPr>
        <p:spPr/>
        <p:txBody>
          <a:bodyPr/>
          <a:lstStyle>
            <a:lvl1pPr algn="ctr">
              <a:defRPr sz="1200" dirty="0">
                <a:solidFill>
                  <a:schemeClr val="tx1">
                    <a:tint val="75000"/>
                  </a:schemeClr>
                </a:solidFill>
              </a:defRPr>
            </a:lvl1pPr>
          </a:lstStyle>
          <a:p>
            <a:pPr>
              <a:defRPr/>
            </a:pPr>
            <a:r>
              <a:rPr lang="en-US"/>
              <a:t>Department of Information Technology | THEEMCOE</a:t>
            </a:r>
            <a:endParaRPr lang="en-IN"/>
          </a:p>
        </p:txBody>
      </p:sp>
      <p:sp>
        <p:nvSpPr>
          <p:cNvPr id="6" name="Date Placeholder 2">
            <a:extLst>
              <a:ext uri="{FF2B5EF4-FFF2-40B4-BE49-F238E27FC236}">
                <a16:creationId xmlns:a16="http://schemas.microsoft.com/office/drawing/2014/main" id="{439335D3-4296-4B24-AB95-0555B8A12082}"/>
              </a:ext>
            </a:extLst>
          </p:cNvPr>
          <p:cNvSpPr>
            <a:spLocks noGrp="1"/>
          </p:cNvSpPr>
          <p:nvPr>
            <p:ph type="dt" sz="half" idx="12"/>
          </p:nvPr>
        </p:nvSpPr>
        <p:spPr/>
        <p:txBody>
          <a:bodyPr/>
          <a:lstStyle>
            <a:lvl1pPr algn="l">
              <a:defRPr sz="1200">
                <a:solidFill>
                  <a:schemeClr val="tx1">
                    <a:tint val="75000"/>
                  </a:schemeClr>
                </a:solidFill>
              </a:defRPr>
            </a:lvl1pPr>
          </a:lstStyle>
          <a:p>
            <a:pPr>
              <a:defRPr/>
            </a:pPr>
            <a:fld id="{B4378FF4-8E1D-4DD9-930B-3FCE875F336F}" type="datetime1">
              <a:rPr lang="en-IN" smtClean="0"/>
              <a:t>14-09-2022</a:t>
            </a:fld>
            <a:endParaRPr lang="en-IN" dirty="0"/>
          </a:p>
        </p:txBody>
      </p:sp>
    </p:spTree>
    <p:extLst>
      <p:ext uri="{BB962C8B-B14F-4D97-AF65-F5344CB8AC3E}">
        <p14:creationId xmlns:p14="http://schemas.microsoft.com/office/powerpoint/2010/main" val="4146136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DD291D56-1694-4D2E-AB02-DCBFD07C9445}"/>
              </a:ext>
            </a:extLst>
          </p:cNvPr>
          <p:cNvSpPr>
            <a:spLocks noGrp="1" noChangeArrowheads="1"/>
          </p:cNvSpPr>
          <p:nvPr>
            <p:ph type="sldNum" sz="quarter" idx="10"/>
          </p:nvPr>
        </p:nvSpPr>
        <p:spPr/>
        <p:txBody>
          <a:bodyPr/>
          <a:lstStyle>
            <a:lvl1pPr>
              <a:defRPr/>
            </a:lvl1pPr>
          </a:lstStyle>
          <a:p>
            <a:pPr>
              <a:defRPr/>
            </a:pPr>
            <a:fld id="{86B99E76-2AF8-4ADB-9BF6-C137D5B835D0}" type="slidenum">
              <a:rPr lang="en-US" altLang="en-US"/>
              <a:pPr>
                <a:defRPr/>
              </a:pPr>
              <a:t>‹#›</a:t>
            </a:fld>
            <a:endParaRPr lang="en-US" altLang="en-US" dirty="0"/>
          </a:p>
        </p:txBody>
      </p:sp>
      <p:sp>
        <p:nvSpPr>
          <p:cNvPr id="6" name="Footer Placeholder 1">
            <a:extLst>
              <a:ext uri="{FF2B5EF4-FFF2-40B4-BE49-F238E27FC236}">
                <a16:creationId xmlns:a16="http://schemas.microsoft.com/office/drawing/2014/main" id="{DEF311B4-4CB0-462F-BC47-A99DE09DCE76}"/>
              </a:ext>
            </a:extLst>
          </p:cNvPr>
          <p:cNvSpPr>
            <a:spLocks noGrp="1"/>
          </p:cNvSpPr>
          <p:nvPr>
            <p:ph type="ftr" sz="quarter" idx="11"/>
          </p:nvPr>
        </p:nvSpPr>
        <p:spPr/>
        <p:txBody>
          <a:bodyPr/>
          <a:lstStyle>
            <a:lvl1pPr algn="ctr">
              <a:defRPr sz="1200" dirty="0">
                <a:solidFill>
                  <a:schemeClr val="tx1">
                    <a:tint val="75000"/>
                  </a:schemeClr>
                </a:solidFill>
              </a:defRPr>
            </a:lvl1pPr>
          </a:lstStyle>
          <a:p>
            <a:pPr>
              <a:defRPr/>
            </a:pPr>
            <a:r>
              <a:rPr lang="en-US"/>
              <a:t>Department of Information Technology | THEEMCOE</a:t>
            </a:r>
            <a:endParaRPr lang="en-IN"/>
          </a:p>
        </p:txBody>
      </p:sp>
      <p:sp>
        <p:nvSpPr>
          <p:cNvPr id="7" name="Date Placeholder 2">
            <a:extLst>
              <a:ext uri="{FF2B5EF4-FFF2-40B4-BE49-F238E27FC236}">
                <a16:creationId xmlns:a16="http://schemas.microsoft.com/office/drawing/2014/main" id="{2674FDBD-9272-4896-A736-BEC612ABFB8B}"/>
              </a:ext>
            </a:extLst>
          </p:cNvPr>
          <p:cNvSpPr>
            <a:spLocks noGrp="1"/>
          </p:cNvSpPr>
          <p:nvPr>
            <p:ph type="dt" sz="half" idx="12"/>
          </p:nvPr>
        </p:nvSpPr>
        <p:spPr/>
        <p:txBody>
          <a:bodyPr/>
          <a:lstStyle>
            <a:lvl1pPr algn="l">
              <a:defRPr sz="1200">
                <a:solidFill>
                  <a:schemeClr val="tx1">
                    <a:tint val="75000"/>
                  </a:schemeClr>
                </a:solidFill>
              </a:defRPr>
            </a:lvl1pPr>
          </a:lstStyle>
          <a:p>
            <a:pPr>
              <a:defRPr/>
            </a:pPr>
            <a:fld id="{D6B7E6CB-7656-4D33-A1ED-2D97A2CE27C9}" type="datetime1">
              <a:rPr lang="en-IN" smtClean="0"/>
              <a:t>14-09-2022</a:t>
            </a:fld>
            <a:endParaRPr lang="en-IN" dirty="0"/>
          </a:p>
        </p:txBody>
      </p:sp>
    </p:spTree>
    <p:extLst>
      <p:ext uri="{BB962C8B-B14F-4D97-AF65-F5344CB8AC3E}">
        <p14:creationId xmlns:p14="http://schemas.microsoft.com/office/powerpoint/2010/main" val="2910380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9FBC4E1C-06B5-4E36-A6E4-67F90797DD6C}"/>
              </a:ext>
            </a:extLst>
          </p:cNvPr>
          <p:cNvSpPr>
            <a:spLocks noGrp="1" noChangeArrowheads="1"/>
          </p:cNvSpPr>
          <p:nvPr>
            <p:ph type="sldNum" sz="quarter" idx="10"/>
          </p:nvPr>
        </p:nvSpPr>
        <p:spPr/>
        <p:txBody>
          <a:bodyPr/>
          <a:lstStyle>
            <a:lvl1pPr>
              <a:defRPr/>
            </a:lvl1pPr>
          </a:lstStyle>
          <a:p>
            <a:pPr>
              <a:defRPr/>
            </a:pPr>
            <a:fld id="{EF58C16E-CE17-4B3B-BB53-370E0574A9FF}" type="slidenum">
              <a:rPr lang="en-US" altLang="en-US"/>
              <a:pPr>
                <a:defRPr/>
              </a:pPr>
              <a:t>‹#›</a:t>
            </a:fld>
            <a:endParaRPr lang="en-US" altLang="en-US" dirty="0"/>
          </a:p>
        </p:txBody>
      </p:sp>
      <p:sp>
        <p:nvSpPr>
          <p:cNvPr id="8" name="Footer Placeholder 1">
            <a:extLst>
              <a:ext uri="{FF2B5EF4-FFF2-40B4-BE49-F238E27FC236}">
                <a16:creationId xmlns:a16="http://schemas.microsoft.com/office/drawing/2014/main" id="{20158B42-21E7-48DB-A1E6-CE3B79FC4EB2}"/>
              </a:ext>
            </a:extLst>
          </p:cNvPr>
          <p:cNvSpPr>
            <a:spLocks noGrp="1"/>
          </p:cNvSpPr>
          <p:nvPr>
            <p:ph type="ftr" sz="quarter" idx="11"/>
          </p:nvPr>
        </p:nvSpPr>
        <p:spPr/>
        <p:txBody>
          <a:bodyPr/>
          <a:lstStyle>
            <a:lvl1pPr algn="ctr">
              <a:defRPr sz="1200" dirty="0">
                <a:solidFill>
                  <a:schemeClr val="tx1">
                    <a:tint val="75000"/>
                  </a:schemeClr>
                </a:solidFill>
              </a:defRPr>
            </a:lvl1pPr>
          </a:lstStyle>
          <a:p>
            <a:pPr>
              <a:defRPr/>
            </a:pPr>
            <a:r>
              <a:rPr lang="en-US"/>
              <a:t>Department of Information Technology | THEEMCOE</a:t>
            </a:r>
            <a:endParaRPr lang="en-IN"/>
          </a:p>
        </p:txBody>
      </p:sp>
      <p:sp>
        <p:nvSpPr>
          <p:cNvPr id="9" name="Date Placeholder 2">
            <a:extLst>
              <a:ext uri="{FF2B5EF4-FFF2-40B4-BE49-F238E27FC236}">
                <a16:creationId xmlns:a16="http://schemas.microsoft.com/office/drawing/2014/main" id="{B0537B6D-285F-4B3C-B508-095FCB968219}"/>
              </a:ext>
            </a:extLst>
          </p:cNvPr>
          <p:cNvSpPr>
            <a:spLocks noGrp="1"/>
          </p:cNvSpPr>
          <p:nvPr>
            <p:ph type="dt" sz="half" idx="12"/>
          </p:nvPr>
        </p:nvSpPr>
        <p:spPr/>
        <p:txBody>
          <a:bodyPr/>
          <a:lstStyle>
            <a:lvl1pPr algn="l">
              <a:defRPr sz="1200">
                <a:solidFill>
                  <a:schemeClr val="tx1">
                    <a:tint val="75000"/>
                  </a:schemeClr>
                </a:solidFill>
              </a:defRPr>
            </a:lvl1pPr>
          </a:lstStyle>
          <a:p>
            <a:pPr>
              <a:defRPr/>
            </a:pPr>
            <a:fld id="{0BF0839D-E2D1-4501-9FC8-B81E705CBC4A}" type="datetime1">
              <a:rPr lang="en-IN" smtClean="0"/>
              <a:t>14-09-2022</a:t>
            </a:fld>
            <a:endParaRPr lang="en-IN" dirty="0"/>
          </a:p>
        </p:txBody>
      </p:sp>
    </p:spTree>
    <p:extLst>
      <p:ext uri="{BB962C8B-B14F-4D97-AF65-F5344CB8AC3E}">
        <p14:creationId xmlns:p14="http://schemas.microsoft.com/office/powerpoint/2010/main" val="2080105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ABC037C6-821E-48AA-9DAB-A2A2EEB124B3}"/>
              </a:ext>
            </a:extLst>
          </p:cNvPr>
          <p:cNvSpPr>
            <a:spLocks noGrp="1" noChangeArrowheads="1"/>
          </p:cNvSpPr>
          <p:nvPr>
            <p:ph type="sldNum" sz="quarter" idx="10"/>
          </p:nvPr>
        </p:nvSpPr>
        <p:spPr/>
        <p:txBody>
          <a:bodyPr/>
          <a:lstStyle>
            <a:lvl1pPr>
              <a:defRPr/>
            </a:lvl1pPr>
          </a:lstStyle>
          <a:p>
            <a:pPr>
              <a:defRPr/>
            </a:pPr>
            <a:fld id="{E61182C6-879B-4131-932A-8172D23B17C5}" type="slidenum">
              <a:rPr lang="en-US" altLang="en-US"/>
              <a:pPr>
                <a:defRPr/>
              </a:pPr>
              <a:t>‹#›</a:t>
            </a:fld>
            <a:endParaRPr lang="en-US" altLang="en-US" dirty="0"/>
          </a:p>
        </p:txBody>
      </p:sp>
      <p:sp>
        <p:nvSpPr>
          <p:cNvPr id="4" name="Footer Placeholder 1">
            <a:extLst>
              <a:ext uri="{FF2B5EF4-FFF2-40B4-BE49-F238E27FC236}">
                <a16:creationId xmlns:a16="http://schemas.microsoft.com/office/drawing/2014/main" id="{8E448BE0-A8C3-48FB-B2D3-D36E659A4B8E}"/>
              </a:ext>
            </a:extLst>
          </p:cNvPr>
          <p:cNvSpPr>
            <a:spLocks noGrp="1"/>
          </p:cNvSpPr>
          <p:nvPr>
            <p:ph type="ftr" sz="quarter" idx="11"/>
          </p:nvPr>
        </p:nvSpPr>
        <p:spPr/>
        <p:txBody>
          <a:bodyPr/>
          <a:lstStyle>
            <a:lvl1pPr algn="ctr">
              <a:defRPr sz="1200" dirty="0">
                <a:solidFill>
                  <a:schemeClr val="tx1">
                    <a:tint val="75000"/>
                  </a:schemeClr>
                </a:solidFill>
              </a:defRPr>
            </a:lvl1pPr>
          </a:lstStyle>
          <a:p>
            <a:pPr>
              <a:defRPr/>
            </a:pPr>
            <a:r>
              <a:rPr lang="en-US"/>
              <a:t>Department of Information Technology | THEEMCOE</a:t>
            </a:r>
            <a:endParaRPr lang="en-IN"/>
          </a:p>
        </p:txBody>
      </p:sp>
      <p:sp>
        <p:nvSpPr>
          <p:cNvPr id="5" name="Date Placeholder 2">
            <a:extLst>
              <a:ext uri="{FF2B5EF4-FFF2-40B4-BE49-F238E27FC236}">
                <a16:creationId xmlns:a16="http://schemas.microsoft.com/office/drawing/2014/main" id="{1FA60353-DD92-4317-A315-4E8B5DD5087E}"/>
              </a:ext>
            </a:extLst>
          </p:cNvPr>
          <p:cNvSpPr>
            <a:spLocks noGrp="1"/>
          </p:cNvSpPr>
          <p:nvPr>
            <p:ph type="dt" sz="half" idx="12"/>
          </p:nvPr>
        </p:nvSpPr>
        <p:spPr/>
        <p:txBody>
          <a:bodyPr/>
          <a:lstStyle>
            <a:lvl1pPr algn="l">
              <a:defRPr sz="1200">
                <a:solidFill>
                  <a:schemeClr val="tx1">
                    <a:tint val="75000"/>
                  </a:schemeClr>
                </a:solidFill>
              </a:defRPr>
            </a:lvl1pPr>
          </a:lstStyle>
          <a:p>
            <a:pPr>
              <a:defRPr/>
            </a:pPr>
            <a:fld id="{1D916829-FA12-4899-876B-861BBD06E730}" type="datetime1">
              <a:rPr lang="en-IN" smtClean="0"/>
              <a:t>14-09-2022</a:t>
            </a:fld>
            <a:endParaRPr lang="en-IN" dirty="0"/>
          </a:p>
        </p:txBody>
      </p:sp>
    </p:spTree>
    <p:extLst>
      <p:ext uri="{BB962C8B-B14F-4D97-AF65-F5344CB8AC3E}">
        <p14:creationId xmlns:p14="http://schemas.microsoft.com/office/powerpoint/2010/main" val="3335343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3704C6AF-256C-4FE3-8729-7D4C330CE2FB}"/>
              </a:ext>
            </a:extLst>
          </p:cNvPr>
          <p:cNvSpPr>
            <a:spLocks noGrp="1" noChangeArrowheads="1"/>
          </p:cNvSpPr>
          <p:nvPr>
            <p:ph type="sldNum" sz="quarter" idx="10"/>
          </p:nvPr>
        </p:nvSpPr>
        <p:spPr/>
        <p:txBody>
          <a:bodyPr/>
          <a:lstStyle>
            <a:lvl1pPr>
              <a:defRPr/>
            </a:lvl1pPr>
          </a:lstStyle>
          <a:p>
            <a:pPr>
              <a:defRPr/>
            </a:pPr>
            <a:fld id="{B4B056BD-4949-4071-8464-80AF7B28E830}" type="slidenum">
              <a:rPr lang="en-US" altLang="en-US"/>
              <a:pPr>
                <a:defRPr/>
              </a:pPr>
              <a:t>‹#›</a:t>
            </a:fld>
            <a:endParaRPr lang="en-US" altLang="en-US" dirty="0"/>
          </a:p>
        </p:txBody>
      </p:sp>
      <p:sp>
        <p:nvSpPr>
          <p:cNvPr id="3" name="Footer Placeholder 1">
            <a:extLst>
              <a:ext uri="{FF2B5EF4-FFF2-40B4-BE49-F238E27FC236}">
                <a16:creationId xmlns:a16="http://schemas.microsoft.com/office/drawing/2014/main" id="{28130C88-B312-4CD7-B54D-87D39053040C}"/>
              </a:ext>
            </a:extLst>
          </p:cNvPr>
          <p:cNvSpPr>
            <a:spLocks noGrp="1"/>
          </p:cNvSpPr>
          <p:nvPr>
            <p:ph type="ftr" sz="quarter" idx="11"/>
          </p:nvPr>
        </p:nvSpPr>
        <p:spPr/>
        <p:txBody>
          <a:bodyPr/>
          <a:lstStyle>
            <a:lvl1pPr algn="ctr">
              <a:defRPr sz="1200" dirty="0">
                <a:solidFill>
                  <a:schemeClr val="tx1">
                    <a:tint val="75000"/>
                  </a:schemeClr>
                </a:solidFill>
              </a:defRPr>
            </a:lvl1pPr>
          </a:lstStyle>
          <a:p>
            <a:pPr>
              <a:defRPr/>
            </a:pPr>
            <a:r>
              <a:rPr lang="en-US"/>
              <a:t>Department of Information Technology | THEEMCOE</a:t>
            </a:r>
            <a:endParaRPr lang="en-IN"/>
          </a:p>
        </p:txBody>
      </p:sp>
      <p:sp>
        <p:nvSpPr>
          <p:cNvPr id="4" name="Date Placeholder 2">
            <a:extLst>
              <a:ext uri="{FF2B5EF4-FFF2-40B4-BE49-F238E27FC236}">
                <a16:creationId xmlns:a16="http://schemas.microsoft.com/office/drawing/2014/main" id="{1DC630AF-BEE4-4CDF-81B7-BC55935121C4}"/>
              </a:ext>
            </a:extLst>
          </p:cNvPr>
          <p:cNvSpPr>
            <a:spLocks noGrp="1"/>
          </p:cNvSpPr>
          <p:nvPr>
            <p:ph type="dt" sz="half" idx="12"/>
          </p:nvPr>
        </p:nvSpPr>
        <p:spPr/>
        <p:txBody>
          <a:bodyPr/>
          <a:lstStyle>
            <a:lvl1pPr algn="l">
              <a:defRPr sz="1200">
                <a:solidFill>
                  <a:schemeClr val="tx1">
                    <a:tint val="75000"/>
                  </a:schemeClr>
                </a:solidFill>
              </a:defRPr>
            </a:lvl1pPr>
          </a:lstStyle>
          <a:p>
            <a:pPr>
              <a:defRPr/>
            </a:pPr>
            <a:fld id="{3C192874-E147-4875-A2BC-D5A84973AF10}" type="datetime1">
              <a:rPr lang="en-IN" smtClean="0"/>
              <a:t>14-09-2022</a:t>
            </a:fld>
            <a:endParaRPr lang="en-IN" dirty="0"/>
          </a:p>
        </p:txBody>
      </p:sp>
    </p:spTree>
    <p:extLst>
      <p:ext uri="{BB962C8B-B14F-4D97-AF65-F5344CB8AC3E}">
        <p14:creationId xmlns:p14="http://schemas.microsoft.com/office/powerpoint/2010/main" val="284843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44C17D82-4ABF-4084-9483-1F6F5967C903}"/>
              </a:ext>
            </a:extLst>
          </p:cNvPr>
          <p:cNvSpPr>
            <a:spLocks noGrp="1" noChangeArrowheads="1"/>
          </p:cNvSpPr>
          <p:nvPr>
            <p:ph type="sldNum" sz="quarter" idx="10"/>
          </p:nvPr>
        </p:nvSpPr>
        <p:spPr/>
        <p:txBody>
          <a:bodyPr/>
          <a:lstStyle>
            <a:lvl1pPr>
              <a:defRPr/>
            </a:lvl1pPr>
          </a:lstStyle>
          <a:p>
            <a:pPr>
              <a:defRPr/>
            </a:pPr>
            <a:fld id="{757B9AE9-9E63-4BED-93A0-6169140BC451}" type="slidenum">
              <a:rPr lang="en-US" altLang="en-US"/>
              <a:pPr>
                <a:defRPr/>
              </a:pPr>
              <a:t>‹#›</a:t>
            </a:fld>
            <a:endParaRPr lang="en-US" altLang="en-US" dirty="0"/>
          </a:p>
        </p:txBody>
      </p:sp>
      <p:sp>
        <p:nvSpPr>
          <p:cNvPr id="6" name="Footer Placeholder 1">
            <a:extLst>
              <a:ext uri="{FF2B5EF4-FFF2-40B4-BE49-F238E27FC236}">
                <a16:creationId xmlns:a16="http://schemas.microsoft.com/office/drawing/2014/main" id="{C78BF4F8-ACDA-45A5-8C5D-A59A0BFD33AD}"/>
              </a:ext>
            </a:extLst>
          </p:cNvPr>
          <p:cNvSpPr>
            <a:spLocks noGrp="1"/>
          </p:cNvSpPr>
          <p:nvPr>
            <p:ph type="ftr" sz="quarter" idx="11"/>
          </p:nvPr>
        </p:nvSpPr>
        <p:spPr/>
        <p:txBody>
          <a:bodyPr/>
          <a:lstStyle>
            <a:lvl1pPr algn="ctr">
              <a:defRPr sz="1200" dirty="0">
                <a:solidFill>
                  <a:schemeClr val="tx1">
                    <a:tint val="75000"/>
                  </a:schemeClr>
                </a:solidFill>
              </a:defRPr>
            </a:lvl1pPr>
          </a:lstStyle>
          <a:p>
            <a:pPr>
              <a:defRPr/>
            </a:pPr>
            <a:r>
              <a:rPr lang="en-US"/>
              <a:t>Department of Information Technology | THEEMCOE</a:t>
            </a:r>
            <a:endParaRPr lang="en-IN"/>
          </a:p>
        </p:txBody>
      </p:sp>
      <p:sp>
        <p:nvSpPr>
          <p:cNvPr id="7" name="Date Placeholder 2">
            <a:extLst>
              <a:ext uri="{FF2B5EF4-FFF2-40B4-BE49-F238E27FC236}">
                <a16:creationId xmlns:a16="http://schemas.microsoft.com/office/drawing/2014/main" id="{EAE5841E-536A-49DC-83C3-B246E2F76963}"/>
              </a:ext>
            </a:extLst>
          </p:cNvPr>
          <p:cNvSpPr>
            <a:spLocks noGrp="1"/>
          </p:cNvSpPr>
          <p:nvPr>
            <p:ph type="dt" sz="half" idx="12"/>
          </p:nvPr>
        </p:nvSpPr>
        <p:spPr/>
        <p:txBody>
          <a:bodyPr/>
          <a:lstStyle>
            <a:lvl1pPr algn="l">
              <a:defRPr sz="1200">
                <a:solidFill>
                  <a:schemeClr val="tx1">
                    <a:tint val="75000"/>
                  </a:schemeClr>
                </a:solidFill>
              </a:defRPr>
            </a:lvl1pPr>
          </a:lstStyle>
          <a:p>
            <a:pPr>
              <a:defRPr/>
            </a:pPr>
            <a:fld id="{6324C009-F4FA-48C6-9D44-A9EFABE110AE}" type="datetime1">
              <a:rPr lang="en-IN" smtClean="0"/>
              <a:t>14-09-2022</a:t>
            </a:fld>
            <a:endParaRPr lang="en-IN" dirty="0"/>
          </a:p>
        </p:txBody>
      </p:sp>
    </p:spTree>
    <p:extLst>
      <p:ext uri="{BB962C8B-B14F-4D97-AF65-F5344CB8AC3E}">
        <p14:creationId xmlns:p14="http://schemas.microsoft.com/office/powerpoint/2010/main" val="3458707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8A1631FC-B684-44BB-8D07-C73534EA6ECA}"/>
              </a:ext>
            </a:extLst>
          </p:cNvPr>
          <p:cNvSpPr>
            <a:spLocks noGrp="1" noChangeArrowheads="1"/>
          </p:cNvSpPr>
          <p:nvPr>
            <p:ph type="sldNum" sz="quarter" idx="10"/>
          </p:nvPr>
        </p:nvSpPr>
        <p:spPr/>
        <p:txBody>
          <a:bodyPr/>
          <a:lstStyle>
            <a:lvl1pPr>
              <a:defRPr/>
            </a:lvl1pPr>
          </a:lstStyle>
          <a:p>
            <a:pPr>
              <a:defRPr/>
            </a:pPr>
            <a:fld id="{0E6AA88F-4EEB-40F9-B457-54302F34D9FB}" type="slidenum">
              <a:rPr lang="en-US" altLang="en-US"/>
              <a:pPr>
                <a:defRPr/>
              </a:pPr>
              <a:t>‹#›</a:t>
            </a:fld>
            <a:endParaRPr lang="en-US" altLang="en-US" dirty="0"/>
          </a:p>
        </p:txBody>
      </p:sp>
      <p:sp>
        <p:nvSpPr>
          <p:cNvPr id="6" name="Footer Placeholder 1">
            <a:extLst>
              <a:ext uri="{FF2B5EF4-FFF2-40B4-BE49-F238E27FC236}">
                <a16:creationId xmlns:a16="http://schemas.microsoft.com/office/drawing/2014/main" id="{1B425205-5C05-4AE5-AF8F-3D1CEF118129}"/>
              </a:ext>
            </a:extLst>
          </p:cNvPr>
          <p:cNvSpPr>
            <a:spLocks noGrp="1"/>
          </p:cNvSpPr>
          <p:nvPr>
            <p:ph type="ftr" sz="quarter" idx="11"/>
          </p:nvPr>
        </p:nvSpPr>
        <p:spPr/>
        <p:txBody>
          <a:bodyPr/>
          <a:lstStyle>
            <a:lvl1pPr algn="ctr">
              <a:defRPr sz="1200" dirty="0">
                <a:solidFill>
                  <a:schemeClr val="tx1">
                    <a:tint val="75000"/>
                  </a:schemeClr>
                </a:solidFill>
              </a:defRPr>
            </a:lvl1pPr>
          </a:lstStyle>
          <a:p>
            <a:pPr>
              <a:defRPr/>
            </a:pPr>
            <a:r>
              <a:rPr lang="en-US"/>
              <a:t>Department of Information Technology | THEEMCOE</a:t>
            </a:r>
            <a:endParaRPr lang="en-IN"/>
          </a:p>
        </p:txBody>
      </p:sp>
      <p:sp>
        <p:nvSpPr>
          <p:cNvPr id="7" name="Date Placeholder 2">
            <a:extLst>
              <a:ext uri="{FF2B5EF4-FFF2-40B4-BE49-F238E27FC236}">
                <a16:creationId xmlns:a16="http://schemas.microsoft.com/office/drawing/2014/main" id="{F238DFD8-DEC2-4982-99A5-ED4C49FE7C49}"/>
              </a:ext>
            </a:extLst>
          </p:cNvPr>
          <p:cNvSpPr>
            <a:spLocks noGrp="1"/>
          </p:cNvSpPr>
          <p:nvPr>
            <p:ph type="dt" sz="half" idx="12"/>
          </p:nvPr>
        </p:nvSpPr>
        <p:spPr/>
        <p:txBody>
          <a:bodyPr/>
          <a:lstStyle>
            <a:lvl1pPr algn="l">
              <a:defRPr sz="1200">
                <a:solidFill>
                  <a:schemeClr val="tx1">
                    <a:tint val="75000"/>
                  </a:schemeClr>
                </a:solidFill>
              </a:defRPr>
            </a:lvl1pPr>
          </a:lstStyle>
          <a:p>
            <a:pPr>
              <a:defRPr/>
            </a:pPr>
            <a:fld id="{11304EB0-F5C9-4ED3-B51C-2BF97AC550DA}" type="datetime1">
              <a:rPr lang="en-IN" smtClean="0"/>
              <a:t>14-09-2022</a:t>
            </a:fld>
            <a:endParaRPr lang="en-IN" dirty="0"/>
          </a:p>
        </p:txBody>
      </p:sp>
    </p:spTree>
    <p:extLst>
      <p:ext uri="{BB962C8B-B14F-4D97-AF65-F5344CB8AC3E}">
        <p14:creationId xmlns:p14="http://schemas.microsoft.com/office/powerpoint/2010/main" val="822815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31264EA2-19AE-43E4-8F3F-D1B722877829}"/>
              </a:ext>
            </a:extLst>
          </p:cNvPr>
          <p:cNvSpPr>
            <a:spLocks noGrp="1" noChangeArrowheads="1"/>
          </p:cNvSpPr>
          <p:nvPr>
            <p:ph type="title"/>
          </p:nvPr>
        </p:nvSpPr>
        <p:spPr bwMode="auto">
          <a:xfrm>
            <a:off x="457200" y="1222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8">
            <a:extLst>
              <a:ext uri="{FF2B5EF4-FFF2-40B4-BE49-F238E27FC236}">
                <a16:creationId xmlns:a16="http://schemas.microsoft.com/office/drawing/2014/main" id="{4BF75DFC-416A-4B77-B470-CC40B742B248}"/>
              </a:ext>
            </a:extLst>
          </p:cNvPr>
          <p:cNvSpPr>
            <a:spLocks noGrp="1" noChangeArrowheads="1"/>
          </p:cNvSpPr>
          <p:nvPr>
            <p:ph type="body" idx="1"/>
          </p:nvPr>
        </p:nvSpPr>
        <p:spPr bwMode="auto">
          <a:xfrm>
            <a:off x="457200" y="10668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5" name="Rectangle 11">
            <a:extLst>
              <a:ext uri="{FF2B5EF4-FFF2-40B4-BE49-F238E27FC236}">
                <a16:creationId xmlns:a16="http://schemas.microsoft.com/office/drawing/2014/main" id="{85270DA5-7547-4883-A79B-BCB61C7DA29B}"/>
              </a:ext>
            </a:extLst>
          </p:cNvPr>
          <p:cNvSpPr>
            <a:spLocks noGrp="1" noChangeArrowheads="1"/>
          </p:cNvSpPr>
          <p:nvPr>
            <p:ph type="sldNum" sz="quarter" idx="4"/>
          </p:nvPr>
        </p:nvSpPr>
        <p:spPr bwMode="auto">
          <a:xfrm>
            <a:off x="6553200" y="637857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EC4EEE42-D4AA-4960-BA41-AFBDAB8E45E0}" type="slidenum">
              <a:rPr lang="en-US" altLang="en-US"/>
              <a:pPr>
                <a:defRPr/>
              </a:pPr>
              <a:t>‹#›</a:t>
            </a:fld>
            <a:endParaRPr lang="en-US" altLang="en-US" dirty="0"/>
          </a:p>
        </p:txBody>
      </p:sp>
      <p:sp>
        <p:nvSpPr>
          <p:cNvPr id="1029" name="Line 13">
            <a:extLst>
              <a:ext uri="{FF2B5EF4-FFF2-40B4-BE49-F238E27FC236}">
                <a16:creationId xmlns:a16="http://schemas.microsoft.com/office/drawing/2014/main" id="{BB796644-B339-45B9-AB1B-7B8C4AF20FBE}"/>
              </a:ext>
            </a:extLst>
          </p:cNvPr>
          <p:cNvSpPr>
            <a:spLocks noChangeShapeType="1"/>
          </p:cNvSpPr>
          <p:nvPr/>
        </p:nvSpPr>
        <p:spPr bwMode="auto">
          <a:xfrm>
            <a:off x="0" y="914400"/>
            <a:ext cx="9144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 name="Line 14">
            <a:extLst>
              <a:ext uri="{FF2B5EF4-FFF2-40B4-BE49-F238E27FC236}">
                <a16:creationId xmlns:a16="http://schemas.microsoft.com/office/drawing/2014/main" id="{C9C05FED-16E5-425D-A6B4-FF580BE5CA25}"/>
              </a:ext>
            </a:extLst>
          </p:cNvPr>
          <p:cNvSpPr>
            <a:spLocks noChangeShapeType="1"/>
          </p:cNvSpPr>
          <p:nvPr/>
        </p:nvSpPr>
        <p:spPr bwMode="auto">
          <a:xfrm>
            <a:off x="0" y="6324600"/>
            <a:ext cx="9144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a:extLst>
              <a:ext uri="{FF2B5EF4-FFF2-40B4-BE49-F238E27FC236}">
                <a16:creationId xmlns:a16="http://schemas.microsoft.com/office/drawing/2014/main" id="{9AB0BAF2-5C40-498D-9157-F6FB3EFB6A20}"/>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dirty="0">
                <a:solidFill>
                  <a:schemeClr val="tx1"/>
                </a:solidFill>
              </a:defRPr>
            </a:lvl1pPr>
          </a:lstStyle>
          <a:p>
            <a:pPr>
              <a:defRPr/>
            </a:pPr>
            <a:r>
              <a:rPr lang="en-US"/>
              <a:t>Department of Information Technology | THEEMCOE</a:t>
            </a:r>
            <a:endParaRPr lang="en-IN"/>
          </a:p>
        </p:txBody>
      </p:sp>
      <p:sp>
        <p:nvSpPr>
          <p:cNvPr id="3" name="Date Placeholder 2">
            <a:extLst>
              <a:ext uri="{FF2B5EF4-FFF2-40B4-BE49-F238E27FC236}">
                <a16:creationId xmlns:a16="http://schemas.microsoft.com/office/drawing/2014/main" id="{E5D18701-2A8E-4179-A7FC-297E68AC20B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solidFill>
              </a:defRPr>
            </a:lvl1pPr>
          </a:lstStyle>
          <a:p>
            <a:pPr>
              <a:defRPr/>
            </a:pPr>
            <a:fld id="{975CEA29-3A67-4F23-98AE-8CD205E373CC}" type="datetime1">
              <a:rPr lang="en-IN" smtClean="0"/>
              <a:t>14-09-2022</a:t>
            </a:fld>
            <a:endParaRPr lang="en-IN" dirty="0"/>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 id="2147484112" r:id="rId12"/>
    <p:sldLayoutId id="2147484113" r:id="rId13"/>
    <p:sldLayoutId id="2147484114" r:id="rId14"/>
  </p:sldLayoutIdLst>
  <p:hf hd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33C0D948-C7CB-4097-A62C-1D7AA92715F5}"/>
              </a:ext>
            </a:extLst>
          </p:cNvPr>
          <p:cNvSpPr>
            <a:spLocks noGrp="1" noChangeArrowheads="1"/>
          </p:cNvSpPr>
          <p:nvPr>
            <p:ph type="ctrTitle"/>
          </p:nvPr>
        </p:nvSpPr>
        <p:spPr>
          <a:xfrm>
            <a:off x="2083256" y="1193713"/>
            <a:ext cx="5334000" cy="1173173"/>
          </a:xfrm>
        </p:spPr>
        <p:txBody>
          <a:bodyPr/>
          <a:lstStyle/>
          <a:p>
            <a:pPr algn="l" defTabSz="912813" eaLnBrk="1" hangingPunct="1"/>
            <a:r>
              <a:rPr lang="en-US" altLang="en-US" sz="4200" b="1" dirty="0">
                <a:solidFill>
                  <a:srgbClr val="FF0000"/>
                </a:solidFill>
                <a:latin typeface="Times New Roman" panose="02020603050405020304" pitchFamily="18" charset="0"/>
                <a:cs typeface="Times New Roman" panose="02020603050405020304" pitchFamily="18" charset="0"/>
              </a:rPr>
              <a:t>B.E. Major Project on </a:t>
            </a:r>
            <a:endParaRPr lang="en-US" altLang="en-US" dirty="0">
              <a:solidFill>
                <a:srgbClr val="FF0000"/>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DDFA20B-FC79-4455-9F18-EC12E008CC4D}"/>
              </a:ext>
            </a:extLst>
          </p:cNvPr>
          <p:cNvSpPr txBox="1">
            <a:spLocks/>
          </p:cNvSpPr>
          <p:nvPr/>
        </p:nvSpPr>
        <p:spPr>
          <a:xfrm>
            <a:off x="204639" y="3806146"/>
            <a:ext cx="8153400" cy="2590800"/>
          </a:xfrm>
          <a:prstGeom prst="rect">
            <a:avLst/>
          </a:prstGeom>
        </p:spPr>
        <p:txBody>
          <a:bodyPr lIns="91429" tIns="45714" rIns="91429" bIns="45714" anchor="ctr"/>
          <a:lstStyle/>
          <a:p>
            <a:pPr defTabSz="914293" eaLnBrk="1" fontAlgn="auto" hangingPunct="1">
              <a:spcAft>
                <a:spcPts val="0"/>
              </a:spcAft>
              <a:defRPr/>
            </a:pPr>
            <a:r>
              <a:rPr lang="en-US" sz="2800" b="1" dirty="0">
                <a:latin typeface="Times New Roman" panose="02020603050405020304" pitchFamily="18" charset="0"/>
                <a:ea typeface="+mj-ea"/>
                <a:cs typeface="Times New Roman" panose="02020603050405020304" pitchFamily="18" charset="0"/>
              </a:rPr>
              <a:t>             AVINASH SINGH                 (203167 ) </a:t>
            </a:r>
          </a:p>
          <a:p>
            <a:pPr defTabSz="914293" eaLnBrk="1" fontAlgn="auto" hangingPunct="1">
              <a:spcAft>
                <a:spcPts val="0"/>
              </a:spcAft>
              <a:defRPr/>
            </a:pPr>
            <a:r>
              <a:rPr lang="en-US" sz="2800" b="1" dirty="0">
                <a:latin typeface="Times New Roman" panose="02020603050405020304" pitchFamily="18" charset="0"/>
                <a:ea typeface="+mj-ea"/>
                <a:cs typeface="Times New Roman" panose="02020603050405020304" pitchFamily="18" charset="0"/>
              </a:rPr>
              <a:t>             ANKIT TRIPATHI                (193109 ) </a:t>
            </a:r>
          </a:p>
          <a:p>
            <a:pPr defTabSz="914293" eaLnBrk="1" fontAlgn="auto" hangingPunct="1">
              <a:spcAft>
                <a:spcPts val="0"/>
              </a:spcAft>
              <a:defRPr/>
            </a:pPr>
            <a:r>
              <a:rPr lang="en-US" sz="2800" b="1" dirty="0">
                <a:latin typeface="Times New Roman" panose="02020603050405020304" pitchFamily="18" charset="0"/>
                <a:ea typeface="+mj-ea"/>
                <a:cs typeface="Times New Roman" panose="02020603050405020304" pitchFamily="18" charset="0"/>
              </a:rPr>
              <a:t>             RAJAN VISHWAKARMA   (173128) </a:t>
            </a:r>
          </a:p>
          <a:p>
            <a:pPr algn="ctr" defTabSz="914293" eaLnBrk="1" fontAlgn="auto" hangingPunct="1">
              <a:spcAft>
                <a:spcPts val="0"/>
              </a:spcAft>
              <a:defRPr/>
            </a:pPr>
            <a:endParaRPr lang="en-US" sz="1800" dirty="0">
              <a:latin typeface="Times New Roman" panose="02020603050405020304" pitchFamily="18" charset="0"/>
              <a:ea typeface="+mj-ea"/>
              <a:cs typeface="Times New Roman" panose="02020603050405020304" pitchFamily="18" charset="0"/>
            </a:endParaRPr>
          </a:p>
          <a:p>
            <a:pPr algn="ctr" defTabSz="914293" eaLnBrk="1" fontAlgn="auto" hangingPunct="1">
              <a:spcAft>
                <a:spcPts val="0"/>
              </a:spcAft>
              <a:defRPr/>
            </a:pPr>
            <a:r>
              <a:rPr lang="en-US" sz="2400" b="1" dirty="0">
                <a:latin typeface="Times New Roman" panose="02020603050405020304" pitchFamily="18" charset="0"/>
                <a:ea typeface="+mj-ea"/>
                <a:cs typeface="Times New Roman" panose="02020603050405020304" pitchFamily="18" charset="0"/>
              </a:rPr>
              <a:t>Guide: Prof. SHARIQUE AHMED</a:t>
            </a:r>
          </a:p>
          <a:p>
            <a:pPr algn="ctr" defTabSz="914293" eaLnBrk="1" fontAlgn="auto" hangingPunct="1">
              <a:spcAft>
                <a:spcPts val="0"/>
              </a:spcAft>
              <a:defRPr/>
            </a:pPr>
            <a:endParaRPr lang="en-US" sz="2400" dirty="0">
              <a:latin typeface="Times New Roman" panose="02020603050405020304" pitchFamily="18" charset="0"/>
              <a:ea typeface="+mj-ea"/>
              <a:cs typeface="Times New Roman" panose="02020603050405020304" pitchFamily="18" charset="0"/>
            </a:endParaRPr>
          </a:p>
        </p:txBody>
      </p:sp>
      <p:sp>
        <p:nvSpPr>
          <p:cNvPr id="18436" name="Rectangle 1">
            <a:extLst>
              <a:ext uri="{FF2B5EF4-FFF2-40B4-BE49-F238E27FC236}">
                <a16:creationId xmlns:a16="http://schemas.microsoft.com/office/drawing/2014/main" id="{AFC07004-C229-4CD6-BAFE-A4C7B9EAF675}"/>
              </a:ext>
            </a:extLst>
          </p:cNvPr>
          <p:cNvSpPr>
            <a:spLocks noChangeArrowheads="1"/>
          </p:cNvSpPr>
          <p:nvPr/>
        </p:nvSpPr>
        <p:spPr bwMode="auto">
          <a:xfrm>
            <a:off x="402399" y="1051753"/>
            <a:ext cx="86957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ltLang="en-US" sz="2800" b="1" dirty="0">
                <a:latin typeface="Times New Roman" panose="02020603050405020304" pitchFamily="18" charset="0"/>
                <a:cs typeface="Times New Roman" panose="02020603050405020304" pitchFamily="18" charset="0"/>
              </a:rPr>
              <a:t>DEPARTMENT OF INFORMATION TECHNOLOGY</a:t>
            </a:r>
            <a:endParaRPr lang="en-US" altLang="en-US" sz="2800" dirty="0">
              <a:latin typeface="Times New Roman" panose="02020603050405020304" pitchFamily="18" charset="0"/>
              <a:cs typeface="Times New Roman" panose="02020603050405020304" pitchFamily="18" charset="0"/>
            </a:endParaRPr>
          </a:p>
        </p:txBody>
      </p:sp>
      <p:sp>
        <p:nvSpPr>
          <p:cNvPr id="18439" name="Rectangle 2">
            <a:extLst>
              <a:ext uri="{FF2B5EF4-FFF2-40B4-BE49-F238E27FC236}">
                <a16:creationId xmlns:a16="http://schemas.microsoft.com/office/drawing/2014/main" id="{5F87E0E9-C96D-4A2A-BF32-260AB610E795}"/>
              </a:ext>
            </a:extLst>
          </p:cNvPr>
          <p:cNvSpPr>
            <a:spLocks noChangeArrowheads="1"/>
          </p:cNvSpPr>
          <p:nvPr/>
        </p:nvSpPr>
        <p:spPr bwMode="auto">
          <a:xfrm>
            <a:off x="1219200" y="-19050"/>
            <a:ext cx="7162800" cy="902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Aft>
                <a:spcPts val="800"/>
              </a:spcAft>
            </a:pPr>
            <a:r>
              <a:rPr lang="en-IN" altLang="en-US" sz="1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H. J. Thim Trust’s</a:t>
            </a:r>
            <a:endParaRPr lang="en-IN" altLang="en-US" sz="11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Theem College of Engineering, Boisar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Boisar Chilhar Road, Boisar (E), Palghar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 name="Picture 9" descr="Theem_Logo-Final">
            <a:extLst>
              <a:ext uri="{FF2B5EF4-FFF2-40B4-BE49-F238E27FC236}">
                <a16:creationId xmlns:a16="http://schemas.microsoft.com/office/drawing/2014/main" id="{28E5D2FE-9076-4C4A-90DB-E6B2F8C091A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7" y="8660"/>
            <a:ext cx="857249" cy="837766"/>
          </a:xfrm>
          <a:prstGeom prst="rect">
            <a:avLst/>
          </a:prstGeom>
          <a:noFill/>
          <a:ln>
            <a:noFill/>
          </a:ln>
        </p:spPr>
      </p:pic>
      <p:sp>
        <p:nvSpPr>
          <p:cNvPr id="2" name="Rectangle 1">
            <a:extLst>
              <a:ext uri="{FF2B5EF4-FFF2-40B4-BE49-F238E27FC236}">
                <a16:creationId xmlns:a16="http://schemas.microsoft.com/office/drawing/2014/main" id="{154A7517-76A8-078F-0F44-B62A69EA9F1E}"/>
              </a:ext>
            </a:extLst>
          </p:cNvPr>
          <p:cNvSpPr/>
          <p:nvPr/>
        </p:nvSpPr>
        <p:spPr>
          <a:xfrm>
            <a:off x="168297" y="2527710"/>
            <a:ext cx="8929817" cy="892552"/>
          </a:xfrm>
          <a:prstGeom prst="rect">
            <a:avLst/>
          </a:prstGeom>
          <a:noFill/>
        </p:spPr>
        <p:txBody>
          <a:bodyPr wrap="none" lIns="91440" tIns="45720" rIns="91440" bIns="45720">
            <a:spAutoFit/>
          </a:bodyPr>
          <a:lstStyle/>
          <a:p>
            <a:pPr algn="ctr"/>
            <a:r>
              <a:rPr lang="en-US" altLang="en-US" sz="2600" b="1" dirty="0">
                <a:solidFill>
                  <a:srgbClr val="FF0000"/>
                </a:solidFill>
                <a:latin typeface="Times New Roman" panose="02020603050405020304" pitchFamily="18" charset="0"/>
                <a:cs typeface="Times New Roman" panose="02020603050405020304" pitchFamily="18" charset="0"/>
              </a:rPr>
              <a:t>Prevention of drowning incidents in swimming pool based on </a:t>
            </a:r>
          </a:p>
          <a:p>
            <a:pPr algn="ctr"/>
            <a:r>
              <a:rPr lang="en-US" altLang="en-US" sz="2600" b="1" dirty="0">
                <a:solidFill>
                  <a:srgbClr val="FF0000"/>
                </a:solidFill>
                <a:latin typeface="Times New Roman" panose="02020603050405020304" pitchFamily="18" charset="0"/>
                <a:cs typeface="Times New Roman" panose="02020603050405020304" pitchFamily="18" charset="0"/>
              </a:rPr>
              <a:t>automated vision based surveillance system</a:t>
            </a:r>
            <a:endParaRPr lang="en-US" sz="2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20F6BDA-0DE5-443E-9A91-30646893DE15}"/>
              </a:ext>
            </a:extLst>
          </p:cNvPr>
          <p:cNvSpPr>
            <a:spLocks noGrp="1" noChangeArrowheads="1"/>
          </p:cNvSpPr>
          <p:nvPr>
            <p:ph type="title"/>
          </p:nvPr>
        </p:nvSpPr>
        <p:spPr>
          <a:xfrm>
            <a:off x="457200" y="96438"/>
            <a:ext cx="8229600" cy="639762"/>
          </a:xfrm>
        </p:spPr>
        <p:txBody>
          <a:bodyPr/>
          <a:lstStyle/>
          <a:p>
            <a:pPr>
              <a:defRPr/>
            </a:pPr>
            <a:r>
              <a:rPr lang="en-IN" altLang="en-US" b="1" dirty="0">
                <a:latin typeface="Times New Roman" panose="02020603050405020304" pitchFamily="18" charset="0"/>
                <a:ea typeface="+mn-ea"/>
                <a:cs typeface="Times New Roman" panose="02020603050405020304" pitchFamily="18" charset="0"/>
              </a:rPr>
              <a:t>References</a:t>
            </a:r>
            <a:endParaRPr lang="en-IN" altLang="en-US" b="1" dirty="0">
              <a:latin typeface="Times New Roman" panose="02020603050405020304" pitchFamily="18" charset="0"/>
              <a:cs typeface="Times New Roman" panose="02020603050405020304" pitchFamily="18" charset="0"/>
            </a:endParaRPr>
          </a:p>
        </p:txBody>
      </p:sp>
      <p:sp>
        <p:nvSpPr>
          <p:cNvPr id="27651" name="Slide Number Placeholder 3">
            <a:extLst>
              <a:ext uri="{FF2B5EF4-FFF2-40B4-BE49-F238E27FC236}">
                <a16:creationId xmlns:a16="http://schemas.microsoft.com/office/drawing/2014/main" id="{75F91956-35C2-469B-8099-ABB3EC85E55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BFF6165-B0F0-4BE5-B72C-C2350FAC2B51}" type="slidenum">
              <a:rPr lang="en-US" altLang="en-US" smtClean="0"/>
              <a:pPr/>
              <a:t>10</a:t>
            </a:fld>
            <a:endParaRPr lang="en-US" altLang="en-US"/>
          </a:p>
        </p:txBody>
      </p:sp>
      <p:sp>
        <p:nvSpPr>
          <p:cNvPr id="27652" name="TextBox 6">
            <a:extLst>
              <a:ext uri="{FF2B5EF4-FFF2-40B4-BE49-F238E27FC236}">
                <a16:creationId xmlns:a16="http://schemas.microsoft.com/office/drawing/2014/main" id="{AA23564A-6356-420E-B7FC-A5A95A394675}"/>
              </a:ext>
            </a:extLst>
          </p:cNvPr>
          <p:cNvSpPr txBox="1">
            <a:spLocks noChangeArrowheads="1"/>
          </p:cNvSpPr>
          <p:nvPr/>
        </p:nvSpPr>
        <p:spPr bwMode="auto">
          <a:xfrm>
            <a:off x="469265" y="837327"/>
            <a:ext cx="8534400" cy="49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635" marR="330200" indent="-6350" algn="just">
              <a:lnSpc>
                <a:spcPct val="150000"/>
              </a:lnSpc>
              <a:spcAft>
                <a:spcPts val="275"/>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W. Lu, Y. Tan, Y. Peng, “A Vision-Based Approach to Early Detection of Drowning Incidents in Swimming Pools,” IEEE Transactions on Circuits and Systems for Video Technology 14:2 (2004):159 –178. </a:t>
            </a:r>
          </a:p>
          <a:p>
            <a:pPr marL="635" marR="330200" indent="-6350" algn="just">
              <a:lnSpc>
                <a:spcPct val="150000"/>
              </a:lnSpc>
              <a:spcAft>
                <a:spcPts val="275"/>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S.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Nagalikitha</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Kiranmai</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“Automatic Waist Airbag Drowning Prevention System Based on Motion Information Measured by Memos Accelerometer and Pressure,” International Journal of Emerging Trends in Engineering Research (IJETER) 3:6 (2015): 204-206. </a:t>
            </a:r>
          </a:p>
          <a:p>
            <a:pPr marL="0" marR="0" lvl="0" indent="0" algn="l" defTabSz="914400" rtl="0" eaLnBrk="0" fontAlgn="base" latinLnBrk="0" hangingPunct="0">
              <a:lnSpc>
                <a:spcPct val="150000"/>
              </a:lnSpc>
              <a:spcBef>
                <a:spcPct val="0"/>
              </a:spcBef>
              <a:spcAft>
                <a:spcPct val="0"/>
              </a:spcAft>
              <a:buClrTx/>
              <a:buSzTx/>
              <a:buFontTx/>
              <a:buNone/>
              <a:tabLst>
                <a:tab pos="1612900" algn="ctr"/>
                <a:tab pos="2901950" algn="ctr"/>
              </a:tabLst>
            </a:pPr>
            <a:r>
              <a:rPr kumimoji="0" lang="en-US" altLang="en-US" sz="14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[3]. Thermal Imaging based off-time swimming pool surveillance System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1612900" algn="ctr"/>
                <a:tab pos="2901950" algn="ctr"/>
              </a:tabLst>
            </a:pPr>
            <a:r>
              <a:rPr kumimoji="0" lang="en-US" altLang="en-US" sz="1400" b="0" i="0"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Author:Wai</a:t>
            </a:r>
            <a:r>
              <a:rPr kumimoji="0" lang="en-US" altLang="en-US" sz="14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Kit </a:t>
            </a:r>
            <a:r>
              <a:rPr kumimoji="0" lang="en-US" altLang="en-US" sz="1400" b="0" i="0"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Wong,Joe</a:t>
            </a:r>
            <a:r>
              <a:rPr kumimoji="0" lang="en-US" altLang="en-US" sz="14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How </a:t>
            </a:r>
            <a:r>
              <a:rPr kumimoji="0" lang="en-US" altLang="en-US" sz="1400" b="0" i="0"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Hui,Chu</a:t>
            </a:r>
            <a:r>
              <a:rPr kumimoji="0" lang="en-US" altLang="en-US" sz="14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kumimoji="0" lang="en-US" altLang="en-US" sz="1400" b="0" i="0"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Kiong</a:t>
            </a:r>
            <a:r>
              <a:rPr kumimoji="0" lang="en-US" altLang="en-US" sz="14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kumimoji="0" lang="en-US" altLang="en-US" sz="1400" b="0" i="0"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Luu,Way</a:t>
            </a:r>
            <a:r>
              <a:rPr kumimoji="0" lang="en-US" altLang="en-US" sz="14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kumimoji="0" lang="en-US" altLang="en-US" sz="1400" b="0" i="0"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soong</a:t>
            </a:r>
            <a:r>
              <a:rPr kumimoji="0" lang="en-US" altLang="en-US" sz="14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kumimoji="0" lang="en-US" altLang="en-US" sz="1400" b="0" i="0"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lim</a:t>
            </a:r>
            <a:r>
              <a:rPr kumimoji="0" lang="en-US" altLang="en-US" sz="14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1612900" algn="ctr"/>
                <a:tab pos="2901950" algn="ctr"/>
              </a:tabLst>
            </a:pPr>
            <a:r>
              <a:rPr kumimoji="0" lang="en-US" altLang="en-US" sz="14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[4]. Methods and Systems for Drowning Detection Author: World Intellectual Property Organization </a:t>
            </a:r>
            <a:r>
              <a:rPr lang="en-US" altLang="en-US" sz="1400" dirty="0">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International Bureau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1612900" algn="ctr"/>
                <a:tab pos="2901950" algn="ctr"/>
              </a:tabLst>
            </a:pPr>
            <a:r>
              <a:rPr kumimoji="0" lang="en-US" altLang="en-US" sz="14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[5]. Design of a Drowning Rescue Alert System </a:t>
            </a:r>
            <a:r>
              <a:rPr kumimoji="0" lang="en-US" altLang="en-US" sz="1400" b="0" i="0"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Author:Samuel</a:t>
            </a:r>
            <a:r>
              <a:rPr kumimoji="0" lang="en-US" altLang="en-US" sz="14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kumimoji="0" lang="en-US" altLang="en-US" sz="1400" b="0" i="0"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Ndueso</a:t>
            </a:r>
            <a:r>
              <a:rPr kumimoji="0" lang="en-US" altLang="en-US" sz="14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John, </a:t>
            </a:r>
            <a:r>
              <a:rPr kumimoji="0" lang="en-US" altLang="en-US" sz="1400" b="0" i="0"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Ukpabio</a:t>
            </a:r>
            <a:r>
              <a:rPr kumimoji="0" lang="en-US" altLang="en-US" sz="14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Imelda Godswill,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a:lnSpc>
                <a:spcPct val="150000"/>
              </a:lnSpc>
            </a:pPr>
            <a:r>
              <a:rPr kumimoji="0" lang="en-US" altLang="en-US" sz="14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Omoruyi </a:t>
            </a:r>
            <a:r>
              <a:rPr kumimoji="0" lang="en-US" altLang="en-US" sz="1400" b="0" i="0"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Osemwegie</a:t>
            </a:r>
            <a:r>
              <a:rPr kumimoji="0" lang="en-US" altLang="en-US" sz="14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Godfrey </a:t>
            </a:r>
            <a:r>
              <a:rPr kumimoji="0" lang="en-US" altLang="en-US" sz="1400" b="0" i="0"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Onyiagha</a:t>
            </a:r>
            <a:r>
              <a:rPr kumimoji="0" lang="en-US" altLang="en-US" sz="14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kumimoji="0" lang="en-US" altLang="en-US" sz="1400" b="0" i="0"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Etinosa</a:t>
            </a:r>
            <a:r>
              <a:rPr kumimoji="0" lang="en-US" altLang="en-US" sz="14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Noma- </a:t>
            </a:r>
            <a:r>
              <a:rPr kumimoji="0" lang="en-US" altLang="en-US" sz="1400" b="0" i="0"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Osaghae</a:t>
            </a:r>
            <a:r>
              <a:rPr kumimoji="0" lang="en-US" altLang="en-US" sz="14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and Kennedy </a:t>
            </a:r>
            <a:r>
              <a:rPr kumimoji="0" lang="en-US" altLang="en-US" sz="1400" b="0" i="0"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Okopujie</a:t>
            </a:r>
            <a:r>
              <a:rPr kumimoji="0" lang="en-US" altLang="en-US" sz="14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p>
          <a:p>
            <a:pPr defTabSz="914400">
              <a:lnSpc>
                <a:spcPct val="150000"/>
              </a:lnSpc>
            </a:pPr>
            <a:r>
              <a:rPr kumimoji="0" lang="en-US" altLang="en-US" sz="14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[6]. </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Borrero, J.D.; </a:t>
            </a:r>
            <a:r>
              <a:rPr lang="en-IN"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Zabalo</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An Autonomous Wireless Device for Real-Time Monitoring of Water Needs. </a:t>
            </a:r>
            <a:r>
              <a:rPr lang="en-IN" sz="1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Sensors </a:t>
            </a: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2020</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2078.</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330200" lvl="0" algn="just" fontAlgn="base">
              <a:lnSpc>
                <a:spcPct val="94000"/>
              </a:lnSpc>
              <a:spcAft>
                <a:spcPts val="275"/>
              </a:spcAft>
              <a:buClr>
                <a:srgbClr val="000000"/>
              </a:buClr>
              <a:buSzPts val="800"/>
            </a:pPr>
            <a:endPar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altLang="en-US" dirty="0">
              <a:solidFill>
                <a:srgbClr val="FF0000"/>
              </a:solidFill>
              <a:latin typeface="Times New Roman" panose="02020603050405020304" pitchFamily="18" charset="0"/>
              <a:cs typeface="Times New Roman" panose="02020603050405020304" pitchFamily="18" charset="0"/>
            </a:endParaRPr>
          </a:p>
        </p:txBody>
      </p:sp>
      <p:sp>
        <p:nvSpPr>
          <p:cNvPr id="27653" name="Footer Placeholder 1">
            <a:extLst>
              <a:ext uri="{FF2B5EF4-FFF2-40B4-BE49-F238E27FC236}">
                <a16:creationId xmlns:a16="http://schemas.microsoft.com/office/drawing/2014/main" id="{B5D0DF16-32DB-44A7-AE83-D39553F07AE2}"/>
              </a:ext>
            </a:extLst>
          </p:cNvPr>
          <p:cNvSpPr>
            <a:spLocks noGrp="1" noChangeArrowheads="1"/>
          </p:cNvSpPr>
          <p:nvPr>
            <p:ph type="ftr" sz="quarter" idx="11"/>
          </p:nvPr>
        </p:nvSpPr>
        <p:spPr bwMode="auto">
          <a:xfrm>
            <a:off x="3028950" y="6356350"/>
            <a:ext cx="38290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solidFill>
                  <a:schemeClr val="tx1"/>
                </a:solidFill>
              </a:rPr>
              <a:t>Department of Information Technology | THEEMCOE</a:t>
            </a:r>
            <a:endParaRPr lang="en-IN" altLang="en-US" dirty="0">
              <a:solidFill>
                <a:schemeClr val="tx1"/>
              </a:solidFill>
            </a:endParaRPr>
          </a:p>
        </p:txBody>
      </p:sp>
      <p:grpSp>
        <p:nvGrpSpPr>
          <p:cNvPr id="3" name="Group 2">
            <a:extLst>
              <a:ext uri="{FF2B5EF4-FFF2-40B4-BE49-F238E27FC236}">
                <a16:creationId xmlns:a16="http://schemas.microsoft.com/office/drawing/2014/main" id="{906420A8-9200-A6E4-DF50-60E1968EFA00}"/>
              </a:ext>
            </a:extLst>
          </p:cNvPr>
          <p:cNvGrpSpPr/>
          <p:nvPr/>
        </p:nvGrpSpPr>
        <p:grpSpPr>
          <a:xfrm>
            <a:off x="438785" y="10017125"/>
            <a:ext cx="6687185" cy="55880"/>
            <a:chOff x="0" y="0"/>
            <a:chExt cx="6687312" cy="56388"/>
          </a:xfrm>
        </p:grpSpPr>
        <p:sp>
          <p:nvSpPr>
            <p:cNvPr id="4" name="Shape 9321">
              <a:extLst>
                <a:ext uri="{FF2B5EF4-FFF2-40B4-BE49-F238E27FC236}">
                  <a16:creationId xmlns:a16="http://schemas.microsoft.com/office/drawing/2014/main" id="{7E8CA158-977A-77F1-0061-C7A7AEB03E8E}"/>
                </a:ext>
              </a:extLst>
            </p:cNvPr>
            <p:cNvSpPr/>
            <p:nvPr/>
          </p:nvSpPr>
          <p:spPr>
            <a:xfrm>
              <a:off x="0" y="0"/>
              <a:ext cx="6687312" cy="38100"/>
            </a:xfrm>
            <a:custGeom>
              <a:avLst/>
              <a:gdLst/>
              <a:ahLst/>
              <a:cxnLst/>
              <a:rect l="0" t="0" r="0" b="0"/>
              <a:pathLst>
                <a:path w="6687312" h="38100">
                  <a:moveTo>
                    <a:pt x="0" y="0"/>
                  </a:moveTo>
                  <a:lnTo>
                    <a:pt x="6687312" y="0"/>
                  </a:lnTo>
                  <a:lnTo>
                    <a:pt x="6687312" y="38100"/>
                  </a:lnTo>
                  <a:lnTo>
                    <a:pt x="0" y="38100"/>
                  </a:lnTo>
                  <a:lnTo>
                    <a:pt x="0" y="0"/>
                  </a:lnTo>
                </a:path>
              </a:pathLst>
            </a:custGeom>
            <a:ln w="0" cap="flat">
              <a:miter lim="127000"/>
            </a:ln>
          </p:spPr>
          <p:style>
            <a:lnRef idx="0">
              <a:srgbClr val="000000">
                <a:alpha val="0"/>
              </a:srgbClr>
            </a:lnRef>
            <a:fillRef idx="1">
              <a:srgbClr val="622423"/>
            </a:fillRef>
            <a:effectRef idx="0">
              <a:scrgbClr r="0" g="0" b="0"/>
            </a:effectRef>
            <a:fontRef idx="none"/>
          </p:style>
          <p:txBody>
            <a:bodyPr/>
            <a:lstStyle/>
            <a:p>
              <a:endParaRPr lang="en-IN"/>
            </a:p>
          </p:txBody>
        </p:sp>
        <p:sp>
          <p:nvSpPr>
            <p:cNvPr id="5" name="Shape 9322">
              <a:extLst>
                <a:ext uri="{FF2B5EF4-FFF2-40B4-BE49-F238E27FC236}">
                  <a16:creationId xmlns:a16="http://schemas.microsoft.com/office/drawing/2014/main" id="{8FB285F2-A31F-D3B4-39BB-EF6F319ACAAD}"/>
                </a:ext>
              </a:extLst>
            </p:cNvPr>
            <p:cNvSpPr/>
            <p:nvPr/>
          </p:nvSpPr>
          <p:spPr>
            <a:xfrm>
              <a:off x="0" y="47244"/>
              <a:ext cx="6687312" cy="9144"/>
            </a:xfrm>
            <a:custGeom>
              <a:avLst/>
              <a:gdLst/>
              <a:ahLst/>
              <a:cxnLst/>
              <a:rect l="0" t="0" r="0" b="0"/>
              <a:pathLst>
                <a:path w="6687312" h="9144">
                  <a:moveTo>
                    <a:pt x="0" y="0"/>
                  </a:moveTo>
                  <a:lnTo>
                    <a:pt x="6687312" y="0"/>
                  </a:lnTo>
                  <a:lnTo>
                    <a:pt x="6687312" y="9144"/>
                  </a:lnTo>
                  <a:lnTo>
                    <a:pt x="0" y="9144"/>
                  </a:lnTo>
                  <a:lnTo>
                    <a:pt x="0" y="0"/>
                  </a:lnTo>
                </a:path>
              </a:pathLst>
            </a:custGeom>
            <a:ln w="0" cap="flat">
              <a:miter lim="127000"/>
            </a:ln>
          </p:spPr>
          <p:style>
            <a:lnRef idx="0">
              <a:srgbClr val="000000">
                <a:alpha val="0"/>
              </a:srgbClr>
            </a:lnRef>
            <a:fillRef idx="1">
              <a:srgbClr val="622423"/>
            </a:fillRef>
            <a:effectRef idx="0">
              <a:scrgbClr r="0" g="0" b="0"/>
            </a:effectRef>
            <a:fontRef idx="none"/>
          </p:style>
          <p:txBody>
            <a:bodyPr/>
            <a:lstStyle/>
            <a:p>
              <a:endParaRPr lang="en-IN"/>
            </a:p>
          </p:txBody>
        </p:sp>
      </p:grpSp>
      <p:sp>
        <p:nvSpPr>
          <p:cNvPr id="7" name="Rectangle 9">
            <a:extLst>
              <a:ext uri="{FF2B5EF4-FFF2-40B4-BE49-F238E27FC236}">
                <a16:creationId xmlns:a16="http://schemas.microsoft.com/office/drawing/2014/main" id="{92D9A12A-3FE4-389A-17F4-163997E8A9B1}"/>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8" name="Group 7">
            <a:extLst>
              <a:ext uri="{FF2B5EF4-FFF2-40B4-BE49-F238E27FC236}">
                <a16:creationId xmlns:a16="http://schemas.microsoft.com/office/drawing/2014/main" id="{CE00192D-BA93-D7C5-A2C1-88833A26CA4E}"/>
              </a:ext>
            </a:extLst>
          </p:cNvPr>
          <p:cNvGrpSpPr/>
          <p:nvPr/>
        </p:nvGrpSpPr>
        <p:grpSpPr>
          <a:xfrm>
            <a:off x="438785" y="10017125"/>
            <a:ext cx="6687185" cy="55880"/>
            <a:chOff x="0" y="0"/>
            <a:chExt cx="6687312" cy="56388"/>
          </a:xfrm>
        </p:grpSpPr>
        <p:sp>
          <p:nvSpPr>
            <p:cNvPr id="9" name="Shape 9321">
              <a:extLst>
                <a:ext uri="{FF2B5EF4-FFF2-40B4-BE49-F238E27FC236}">
                  <a16:creationId xmlns:a16="http://schemas.microsoft.com/office/drawing/2014/main" id="{D3E2D09A-6B54-11E6-8964-E96A0377E65A}"/>
                </a:ext>
              </a:extLst>
            </p:cNvPr>
            <p:cNvSpPr/>
            <p:nvPr/>
          </p:nvSpPr>
          <p:spPr>
            <a:xfrm>
              <a:off x="0" y="0"/>
              <a:ext cx="6687312" cy="38100"/>
            </a:xfrm>
            <a:custGeom>
              <a:avLst/>
              <a:gdLst/>
              <a:ahLst/>
              <a:cxnLst/>
              <a:rect l="0" t="0" r="0" b="0"/>
              <a:pathLst>
                <a:path w="6687312" h="38100">
                  <a:moveTo>
                    <a:pt x="0" y="0"/>
                  </a:moveTo>
                  <a:lnTo>
                    <a:pt x="6687312" y="0"/>
                  </a:lnTo>
                  <a:lnTo>
                    <a:pt x="6687312" y="38100"/>
                  </a:lnTo>
                  <a:lnTo>
                    <a:pt x="0" y="38100"/>
                  </a:lnTo>
                  <a:lnTo>
                    <a:pt x="0" y="0"/>
                  </a:lnTo>
                </a:path>
              </a:pathLst>
            </a:custGeom>
            <a:ln w="0" cap="flat">
              <a:miter lim="127000"/>
            </a:ln>
          </p:spPr>
          <p:style>
            <a:lnRef idx="0">
              <a:srgbClr val="000000">
                <a:alpha val="0"/>
              </a:srgbClr>
            </a:lnRef>
            <a:fillRef idx="1">
              <a:srgbClr val="622423"/>
            </a:fillRef>
            <a:effectRef idx="0">
              <a:scrgbClr r="0" g="0" b="0"/>
            </a:effectRef>
            <a:fontRef idx="none"/>
          </p:style>
          <p:txBody>
            <a:bodyPr/>
            <a:lstStyle/>
            <a:p>
              <a:endParaRPr lang="en-IN"/>
            </a:p>
          </p:txBody>
        </p:sp>
        <p:sp>
          <p:nvSpPr>
            <p:cNvPr id="10" name="Shape 9322">
              <a:extLst>
                <a:ext uri="{FF2B5EF4-FFF2-40B4-BE49-F238E27FC236}">
                  <a16:creationId xmlns:a16="http://schemas.microsoft.com/office/drawing/2014/main" id="{8EB396C1-E865-A431-E8BA-0921A2032E27}"/>
                </a:ext>
              </a:extLst>
            </p:cNvPr>
            <p:cNvSpPr/>
            <p:nvPr/>
          </p:nvSpPr>
          <p:spPr>
            <a:xfrm>
              <a:off x="0" y="47244"/>
              <a:ext cx="6687312" cy="9144"/>
            </a:xfrm>
            <a:custGeom>
              <a:avLst/>
              <a:gdLst/>
              <a:ahLst/>
              <a:cxnLst/>
              <a:rect l="0" t="0" r="0" b="0"/>
              <a:pathLst>
                <a:path w="6687312" h="9144">
                  <a:moveTo>
                    <a:pt x="0" y="0"/>
                  </a:moveTo>
                  <a:lnTo>
                    <a:pt x="6687312" y="0"/>
                  </a:lnTo>
                  <a:lnTo>
                    <a:pt x="6687312" y="9144"/>
                  </a:lnTo>
                  <a:lnTo>
                    <a:pt x="0" y="9144"/>
                  </a:lnTo>
                  <a:lnTo>
                    <a:pt x="0" y="0"/>
                  </a:lnTo>
                </a:path>
              </a:pathLst>
            </a:custGeom>
            <a:ln w="0" cap="flat">
              <a:miter lim="127000"/>
            </a:ln>
          </p:spPr>
          <p:style>
            <a:lnRef idx="0">
              <a:srgbClr val="000000">
                <a:alpha val="0"/>
              </a:srgbClr>
            </a:lnRef>
            <a:fillRef idx="1">
              <a:srgbClr val="622423"/>
            </a:fillRef>
            <a:effectRef idx="0">
              <a:scrgbClr r="0" g="0" b="0"/>
            </a:effectRef>
            <a:fontRef idx="none"/>
          </p:style>
          <p:txBody>
            <a:bodyPr/>
            <a:lstStyle/>
            <a:p>
              <a:endParaRPr lang="en-IN"/>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88C01EA5-6F73-4C2E-9FBE-8A184258A105}"/>
              </a:ext>
            </a:extLst>
          </p:cNvPr>
          <p:cNvSpPr>
            <a:spLocks noGrp="1" noChangeArrowheads="1"/>
          </p:cNvSpPr>
          <p:nvPr>
            <p:ph type="title"/>
          </p:nvPr>
        </p:nvSpPr>
        <p:spPr>
          <a:xfrm>
            <a:off x="447675" y="2713038"/>
            <a:ext cx="8229600" cy="639762"/>
          </a:xfrm>
        </p:spPr>
        <p:txBody>
          <a:bodyPr/>
          <a:lstStyle/>
          <a:p>
            <a:r>
              <a:rPr lang="en-IN" altLang="en-US" sz="9600">
                <a:latin typeface="Times New Roman" panose="02020603050405020304" pitchFamily="18" charset="0"/>
                <a:cs typeface="Times New Roman" panose="02020603050405020304" pitchFamily="18" charset="0"/>
              </a:rPr>
              <a:t>Thank You !!!</a:t>
            </a:r>
            <a:endParaRPr lang="en-IN" altLang="en-US" sz="6600">
              <a:latin typeface="Times New Roman" panose="02020603050405020304" pitchFamily="18" charset="0"/>
              <a:cs typeface="Times New Roman" panose="02020603050405020304" pitchFamily="18" charset="0"/>
            </a:endParaRPr>
          </a:p>
        </p:txBody>
      </p:sp>
      <p:sp>
        <p:nvSpPr>
          <p:cNvPr id="28675" name="Slide Number Placeholder 3">
            <a:extLst>
              <a:ext uri="{FF2B5EF4-FFF2-40B4-BE49-F238E27FC236}">
                <a16:creationId xmlns:a16="http://schemas.microsoft.com/office/drawing/2014/main" id="{E820EF55-670D-41F5-83D8-73E11AFBF3E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E67D02E-8A23-4808-9D77-48727EC9D725}" type="slidenum">
              <a:rPr lang="en-US" altLang="en-US" smtClean="0"/>
              <a:pPr/>
              <a:t>11</a:t>
            </a:fld>
            <a:endParaRPr lang="en-US" altLang="en-US"/>
          </a:p>
        </p:txBody>
      </p:sp>
      <p:sp>
        <p:nvSpPr>
          <p:cNvPr id="28676" name="Footer Placeholder 1">
            <a:extLst>
              <a:ext uri="{FF2B5EF4-FFF2-40B4-BE49-F238E27FC236}">
                <a16:creationId xmlns:a16="http://schemas.microsoft.com/office/drawing/2014/main" id="{F4281D19-4C6C-4835-B79A-753032FB9E53}"/>
              </a:ext>
            </a:extLst>
          </p:cNvPr>
          <p:cNvSpPr>
            <a:spLocks noGrp="1" noChangeArrowheads="1"/>
          </p:cNvSpPr>
          <p:nvPr>
            <p:ph type="ftr" sz="quarter" idx="11"/>
          </p:nvPr>
        </p:nvSpPr>
        <p:spPr bwMode="auto">
          <a:xfrm>
            <a:off x="3028950" y="6356350"/>
            <a:ext cx="43624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solidFill>
                  <a:schemeClr val="tx1"/>
                </a:solidFill>
              </a:rPr>
              <a:t>Department of Information Technology | THEEMCOE</a:t>
            </a:r>
            <a:endParaRPr lang="en-IN" alt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8C6A430C-E9AB-44CD-9968-102EFEAD2A44}"/>
              </a:ext>
            </a:extLst>
          </p:cNvPr>
          <p:cNvSpPr>
            <a:spLocks noGrp="1" noChangeArrowheads="1"/>
          </p:cNvSpPr>
          <p:nvPr>
            <p:ph type="title"/>
          </p:nvPr>
        </p:nvSpPr>
        <p:spPr>
          <a:xfrm>
            <a:off x="447675" y="2713038"/>
            <a:ext cx="8229600" cy="639762"/>
          </a:xfrm>
        </p:spPr>
        <p:txBody>
          <a:bodyPr/>
          <a:lstStyle/>
          <a:p>
            <a:r>
              <a:rPr lang="en-IN" altLang="en-US" sz="9600">
                <a:latin typeface="Times New Roman" panose="02020603050405020304" pitchFamily="18" charset="0"/>
                <a:cs typeface="Times New Roman" panose="02020603050405020304" pitchFamily="18" charset="0"/>
              </a:rPr>
              <a:t>Q &amp; A</a:t>
            </a:r>
            <a:endParaRPr lang="en-IN" altLang="en-US" sz="6600">
              <a:latin typeface="Times New Roman" panose="02020603050405020304" pitchFamily="18" charset="0"/>
              <a:cs typeface="Times New Roman" panose="02020603050405020304" pitchFamily="18" charset="0"/>
            </a:endParaRPr>
          </a:p>
        </p:txBody>
      </p:sp>
      <p:sp>
        <p:nvSpPr>
          <p:cNvPr id="29699" name="Slide Number Placeholder 3">
            <a:extLst>
              <a:ext uri="{FF2B5EF4-FFF2-40B4-BE49-F238E27FC236}">
                <a16:creationId xmlns:a16="http://schemas.microsoft.com/office/drawing/2014/main" id="{384835C9-10BD-4E7C-862E-BC01B9FF7A6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2B1F40E-DB2E-4F7A-B5DA-B0778A930863}" type="slidenum">
              <a:rPr lang="en-US" altLang="en-US" smtClean="0"/>
              <a:pPr/>
              <a:t>12</a:t>
            </a:fld>
            <a:endParaRPr lang="en-US" altLang="en-US"/>
          </a:p>
        </p:txBody>
      </p:sp>
      <p:sp>
        <p:nvSpPr>
          <p:cNvPr id="29700" name="Footer Placeholder 1">
            <a:extLst>
              <a:ext uri="{FF2B5EF4-FFF2-40B4-BE49-F238E27FC236}">
                <a16:creationId xmlns:a16="http://schemas.microsoft.com/office/drawing/2014/main" id="{B7234BFE-3D9D-4447-82A8-1E3220563D46}"/>
              </a:ext>
            </a:extLst>
          </p:cNvPr>
          <p:cNvSpPr>
            <a:spLocks noGrp="1" noChangeArrowheads="1"/>
          </p:cNvSpPr>
          <p:nvPr>
            <p:ph type="ftr" sz="quarter" idx="11"/>
          </p:nvPr>
        </p:nvSpPr>
        <p:spPr bwMode="auto">
          <a:xfrm>
            <a:off x="2819400" y="6378575"/>
            <a:ext cx="42100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solidFill>
                  <a:schemeClr val="tx1"/>
                </a:solidFill>
              </a:rPr>
              <a:t>Department of Information Technology | THEEMCOE</a:t>
            </a:r>
            <a:endParaRPr lang="en-IN" alt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C8B23AE0-51CF-438C-8202-5765C8912A89}"/>
              </a:ext>
            </a:extLst>
          </p:cNvPr>
          <p:cNvSpPr>
            <a:spLocks noGrp="1" noChangeArrowheads="1"/>
          </p:cNvSpPr>
          <p:nvPr>
            <p:ph type="title"/>
          </p:nvPr>
        </p:nvSpPr>
        <p:spPr/>
        <p:txBody>
          <a:bodyPr/>
          <a:lstStyle/>
          <a:p>
            <a:r>
              <a:rPr lang="en-IN" altLang="en-US" b="1" dirty="0">
                <a:latin typeface="Times New Roman" panose="02020603050405020304" pitchFamily="18" charset="0"/>
                <a:cs typeface="Times New Roman" panose="02020603050405020304" pitchFamily="18" charset="0"/>
              </a:rPr>
              <a:t>Contents</a:t>
            </a:r>
          </a:p>
        </p:txBody>
      </p:sp>
      <p:sp>
        <p:nvSpPr>
          <p:cNvPr id="19459" name="Slide Number Placeholder 3">
            <a:extLst>
              <a:ext uri="{FF2B5EF4-FFF2-40B4-BE49-F238E27FC236}">
                <a16:creationId xmlns:a16="http://schemas.microsoft.com/office/drawing/2014/main" id="{E3B24DC1-60F4-41B0-8FF7-5494B6CA8F2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106F1D8-0746-426F-BF2C-B59C25DDB4EE}" type="slidenum">
              <a:rPr lang="en-US" altLang="en-US" smtClean="0"/>
              <a:pPr/>
              <a:t>2</a:t>
            </a:fld>
            <a:endParaRPr lang="en-US" altLang="en-US" dirty="0"/>
          </a:p>
        </p:txBody>
      </p:sp>
      <p:sp>
        <p:nvSpPr>
          <p:cNvPr id="5" name="Content Placeholder 2">
            <a:extLst>
              <a:ext uri="{FF2B5EF4-FFF2-40B4-BE49-F238E27FC236}">
                <a16:creationId xmlns:a16="http://schemas.microsoft.com/office/drawing/2014/main" id="{319FF12E-325D-414C-AD19-2A9FF1EC452A}"/>
              </a:ext>
            </a:extLst>
          </p:cNvPr>
          <p:cNvSpPr>
            <a:spLocks noGrp="1" noChangeArrowheads="1"/>
          </p:cNvSpPr>
          <p:nvPr>
            <p:ph idx="1"/>
          </p:nvPr>
        </p:nvSpPr>
        <p:spPr/>
        <p:txBody>
          <a:bodyPr/>
          <a:lstStyle/>
          <a:p>
            <a:pPr algn="just">
              <a:defRPr/>
            </a:pPr>
            <a:r>
              <a:rPr lang="en-IN" altLang="en-US" sz="1800" b="1" dirty="0">
                <a:latin typeface="Times New Roman" panose="02020603050405020304" pitchFamily="18" charset="0"/>
                <a:cs typeface="Times New Roman" panose="02020603050405020304" pitchFamily="18" charset="0"/>
              </a:rPr>
              <a:t>Introduction</a:t>
            </a:r>
          </a:p>
          <a:p>
            <a:pPr lvl="1" algn="just">
              <a:buFont typeface="Wingdings" panose="05000000000000000000" pitchFamily="2" charset="2"/>
              <a:buChar char="q"/>
              <a:defRPr/>
            </a:pPr>
            <a:r>
              <a:rPr lang="en-IN" altLang="en-US" sz="1600" dirty="0">
                <a:latin typeface="Times New Roman" panose="02020603050405020304" pitchFamily="18" charset="0"/>
                <a:cs typeface="Times New Roman" panose="02020603050405020304" pitchFamily="18" charset="0"/>
              </a:rPr>
              <a:t>Motivation</a:t>
            </a:r>
          </a:p>
          <a:p>
            <a:pPr lvl="1" algn="just">
              <a:buFont typeface="Wingdings" panose="05000000000000000000" pitchFamily="2" charset="2"/>
              <a:buChar char="q"/>
              <a:defRPr/>
            </a:pPr>
            <a:r>
              <a:rPr lang="en-IN" altLang="en-US" sz="1600" dirty="0">
                <a:latin typeface="Times New Roman" panose="02020603050405020304" pitchFamily="18" charset="0"/>
                <a:cs typeface="Times New Roman" panose="02020603050405020304" pitchFamily="18" charset="0"/>
              </a:rPr>
              <a:t>Problem Statement</a:t>
            </a:r>
          </a:p>
          <a:p>
            <a:pPr lvl="1" algn="just">
              <a:buFont typeface="Wingdings" panose="05000000000000000000" pitchFamily="2" charset="2"/>
              <a:buChar char="q"/>
              <a:defRPr/>
            </a:pPr>
            <a:r>
              <a:rPr lang="en-IN" altLang="en-US" sz="1600" dirty="0">
                <a:latin typeface="Times New Roman" panose="02020603050405020304" pitchFamily="18" charset="0"/>
                <a:cs typeface="Times New Roman" panose="02020603050405020304" pitchFamily="18" charset="0"/>
              </a:rPr>
              <a:t>Objectives</a:t>
            </a:r>
          </a:p>
          <a:p>
            <a:pPr lvl="1" algn="just">
              <a:buFont typeface="Wingdings" panose="05000000000000000000" pitchFamily="2" charset="2"/>
              <a:buChar char="q"/>
              <a:defRPr/>
            </a:pPr>
            <a:r>
              <a:rPr lang="en-IN" altLang="en-US" sz="1600" dirty="0">
                <a:latin typeface="Times New Roman" panose="02020603050405020304" pitchFamily="18" charset="0"/>
                <a:cs typeface="Times New Roman" panose="02020603050405020304" pitchFamily="18" charset="0"/>
              </a:rPr>
              <a:t>Scope</a:t>
            </a:r>
          </a:p>
          <a:p>
            <a:pPr algn="just">
              <a:defRPr/>
            </a:pPr>
            <a:r>
              <a:rPr lang="en-IN" altLang="en-US" sz="1800" b="1" dirty="0">
                <a:latin typeface="Times New Roman" panose="02020603050405020304" pitchFamily="18" charset="0"/>
                <a:cs typeface="Times New Roman" panose="02020603050405020304" pitchFamily="18" charset="0"/>
              </a:rPr>
              <a:t>Review of Existing Literature</a:t>
            </a:r>
          </a:p>
          <a:p>
            <a:pPr algn="just">
              <a:defRPr/>
            </a:pPr>
            <a:r>
              <a:rPr lang="en-IN" altLang="en-US" sz="1800" b="1" dirty="0">
                <a:latin typeface="Times New Roman" panose="02020603050405020304" pitchFamily="18" charset="0"/>
                <a:cs typeface="Times New Roman" panose="02020603050405020304" pitchFamily="18" charset="0"/>
              </a:rPr>
              <a:t>Proposed System</a:t>
            </a:r>
          </a:p>
          <a:p>
            <a:pPr lvl="1" algn="just">
              <a:buFont typeface="Wingdings" panose="05000000000000000000" pitchFamily="2" charset="2"/>
              <a:buChar char="q"/>
              <a:defRPr/>
            </a:pPr>
            <a:r>
              <a:rPr lang="en-US" altLang="en-US" sz="1600" dirty="0">
                <a:latin typeface="Times New Roman" panose="02020603050405020304" pitchFamily="18" charset="0"/>
                <a:cs typeface="Times New Roman" panose="02020603050405020304" pitchFamily="18" charset="0"/>
              </a:rPr>
              <a:t>Block diagram of Proposed System</a:t>
            </a:r>
            <a:endParaRPr lang="en-IN" altLang="en-US" sz="1600" dirty="0">
              <a:latin typeface="Times New Roman" panose="02020603050405020304" pitchFamily="18" charset="0"/>
              <a:cs typeface="Times New Roman" panose="02020603050405020304" pitchFamily="18" charset="0"/>
            </a:endParaRPr>
          </a:p>
          <a:p>
            <a:pPr algn="just">
              <a:defRPr/>
            </a:pPr>
            <a:r>
              <a:rPr lang="en-IN" altLang="en-US" sz="1800" b="1" dirty="0">
                <a:latin typeface="Times New Roman" panose="02020603050405020304" pitchFamily="18" charset="0"/>
                <a:cs typeface="Times New Roman" panose="02020603050405020304" pitchFamily="18" charset="0"/>
              </a:rPr>
              <a:t>Implementation</a:t>
            </a:r>
          </a:p>
          <a:p>
            <a:pPr lvl="1" algn="just">
              <a:buFont typeface="Wingdings" panose="05000000000000000000" pitchFamily="2" charset="2"/>
              <a:buChar char="q"/>
              <a:defRPr/>
            </a:pPr>
            <a:r>
              <a:rPr lang="en-IN" altLang="en-US" sz="1600" dirty="0">
                <a:latin typeface="Times New Roman" panose="02020603050405020304" pitchFamily="18" charset="0"/>
                <a:cs typeface="Times New Roman" panose="02020603050405020304" pitchFamily="18" charset="0"/>
              </a:rPr>
              <a:t>Algorithm/Flowchart</a:t>
            </a:r>
          </a:p>
          <a:p>
            <a:pPr lvl="1" algn="just">
              <a:buFont typeface="Wingdings" panose="05000000000000000000" pitchFamily="2" charset="2"/>
              <a:buChar char="q"/>
              <a:defRPr/>
            </a:pPr>
            <a:r>
              <a:rPr lang="en-IN" altLang="en-US" sz="1600" dirty="0">
                <a:latin typeface="Times New Roman" panose="02020603050405020304" pitchFamily="18" charset="0"/>
                <a:cs typeface="Times New Roman" panose="02020603050405020304" pitchFamily="18" charset="0"/>
              </a:rPr>
              <a:t>Dataset</a:t>
            </a:r>
          </a:p>
          <a:p>
            <a:pPr lvl="1" algn="just">
              <a:buFont typeface="Wingdings" panose="05000000000000000000" pitchFamily="2" charset="2"/>
              <a:buChar char="q"/>
              <a:defRPr/>
            </a:pPr>
            <a:r>
              <a:rPr lang="en-IN" altLang="en-US" sz="1600" dirty="0">
                <a:latin typeface="Times New Roman" panose="02020603050405020304" pitchFamily="18" charset="0"/>
                <a:cs typeface="Times New Roman" panose="02020603050405020304" pitchFamily="18" charset="0"/>
              </a:rPr>
              <a:t>Pseudo code</a:t>
            </a:r>
          </a:p>
          <a:p>
            <a:pPr lvl="1" algn="just">
              <a:buFont typeface="Wingdings" panose="05000000000000000000" pitchFamily="2" charset="2"/>
              <a:buChar char="q"/>
              <a:defRPr/>
            </a:pPr>
            <a:r>
              <a:rPr lang="en-US" altLang="en-US" sz="1600" dirty="0">
                <a:latin typeface="Times New Roman" panose="02020603050405020304" pitchFamily="18" charset="0"/>
                <a:cs typeface="Times New Roman" panose="02020603050405020304" pitchFamily="18" charset="0"/>
              </a:rPr>
              <a:t>Screenshots of the output with description</a:t>
            </a:r>
          </a:p>
          <a:p>
            <a:pPr marL="342900" lvl="1" indent="-342900" algn="just">
              <a:buFontTx/>
              <a:buChar char="•"/>
              <a:defRPr/>
            </a:pPr>
            <a:r>
              <a:rPr lang="en-IN" sz="1800" b="1" dirty="0">
                <a:latin typeface="Times New Roman" panose="02020603050405020304" pitchFamily="18" charset="0"/>
                <a:ea typeface="+mn-ea"/>
                <a:cs typeface="Times New Roman" panose="02020603050405020304" pitchFamily="18" charset="0"/>
              </a:rPr>
              <a:t>Technologies Used</a:t>
            </a:r>
          </a:p>
          <a:p>
            <a:pPr marL="342900" lvl="1" indent="-342900" algn="just">
              <a:buFontTx/>
              <a:buChar char="•"/>
              <a:defRPr/>
            </a:pPr>
            <a:r>
              <a:rPr lang="en-IN" altLang="en-US" sz="1800" b="1" dirty="0">
                <a:latin typeface="Times New Roman" panose="02020603050405020304" pitchFamily="18" charset="0"/>
                <a:ea typeface="+mn-ea"/>
                <a:cs typeface="Times New Roman" panose="02020603050405020304" pitchFamily="18" charset="0"/>
              </a:rPr>
              <a:t>Results and Discussion</a:t>
            </a:r>
          </a:p>
          <a:p>
            <a:pPr marL="342900" lvl="1" indent="-342900" algn="just">
              <a:buFontTx/>
              <a:buChar char="•"/>
              <a:defRPr/>
            </a:pPr>
            <a:r>
              <a:rPr lang="en-IN" altLang="en-US" sz="1800" b="1" dirty="0">
                <a:latin typeface="Times New Roman" panose="02020603050405020304" pitchFamily="18" charset="0"/>
                <a:ea typeface="+mn-ea"/>
                <a:cs typeface="Times New Roman" panose="02020603050405020304" pitchFamily="18" charset="0"/>
              </a:rPr>
              <a:t>Conclusion and Future Work</a:t>
            </a:r>
          </a:p>
          <a:p>
            <a:pPr marL="342900" lvl="1" indent="-342900" algn="just">
              <a:buFontTx/>
              <a:buChar char="•"/>
              <a:defRPr/>
            </a:pPr>
            <a:r>
              <a:rPr lang="en-IN" altLang="en-US" sz="1800" b="1" dirty="0">
                <a:latin typeface="Times New Roman" panose="02020603050405020304" pitchFamily="18" charset="0"/>
                <a:ea typeface="+mn-ea"/>
                <a:cs typeface="Times New Roman" panose="02020603050405020304" pitchFamily="18" charset="0"/>
              </a:rPr>
              <a:t>References</a:t>
            </a:r>
            <a:endParaRPr lang="en-IN" altLang="en-US" b="1" dirty="0">
              <a:latin typeface="Times New Roman" panose="02020603050405020304" pitchFamily="18" charset="0"/>
              <a:ea typeface="+mn-ea"/>
              <a:cs typeface="Times New Roman" panose="02020603050405020304" pitchFamily="18" charset="0"/>
            </a:endParaRPr>
          </a:p>
        </p:txBody>
      </p:sp>
      <p:sp>
        <p:nvSpPr>
          <p:cNvPr id="19461" name="Footer Placeholder 1">
            <a:extLst>
              <a:ext uri="{FF2B5EF4-FFF2-40B4-BE49-F238E27FC236}">
                <a16:creationId xmlns:a16="http://schemas.microsoft.com/office/drawing/2014/main" id="{3190EBC9-B573-4776-BC90-C39265C31838}"/>
              </a:ext>
            </a:extLst>
          </p:cNvPr>
          <p:cNvSpPr>
            <a:spLocks noGrp="1" noChangeArrowheads="1"/>
          </p:cNvSpPr>
          <p:nvPr>
            <p:ph type="ftr" sz="quarter" idx="11"/>
          </p:nvPr>
        </p:nvSpPr>
        <p:spPr bwMode="auto">
          <a:xfrm>
            <a:off x="3028950" y="6356350"/>
            <a:ext cx="38290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solidFill>
                  <a:schemeClr val="tx1"/>
                </a:solidFill>
              </a:rPr>
              <a:t>Department of Information Technology | THEEMCOE</a:t>
            </a:r>
            <a:endParaRPr lang="en-IN" alt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B3E216A6-B9C6-46FC-86E1-2C977E6EBABB}"/>
              </a:ext>
            </a:extLst>
          </p:cNvPr>
          <p:cNvSpPr>
            <a:spLocks noGrp="1" noChangeArrowheads="1"/>
          </p:cNvSpPr>
          <p:nvPr>
            <p:ph type="title"/>
          </p:nvPr>
        </p:nvSpPr>
        <p:spPr/>
        <p:txBody>
          <a:bodyPr/>
          <a:lstStyle/>
          <a:p>
            <a:r>
              <a:rPr lang="en-IN" altLang="en-US" b="1" dirty="0">
                <a:latin typeface="Times New Roman" panose="02020603050405020304" pitchFamily="18" charset="0"/>
                <a:cs typeface="Times New Roman" panose="02020603050405020304" pitchFamily="18" charset="0"/>
              </a:rPr>
              <a:t>Introduction</a:t>
            </a:r>
          </a:p>
        </p:txBody>
      </p:sp>
      <p:sp>
        <p:nvSpPr>
          <p:cNvPr id="20483" name="Slide Number Placeholder 3">
            <a:extLst>
              <a:ext uri="{FF2B5EF4-FFF2-40B4-BE49-F238E27FC236}">
                <a16:creationId xmlns:a16="http://schemas.microsoft.com/office/drawing/2014/main" id="{21266DFF-A22B-4B64-B281-275E59A1F2A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8A5D292-6D34-483E-A147-F280B13019B0}" type="slidenum">
              <a:rPr lang="en-US" altLang="en-US" smtClean="0"/>
              <a:pPr/>
              <a:t>3</a:t>
            </a:fld>
            <a:endParaRPr lang="en-US" altLang="en-US" dirty="0"/>
          </a:p>
        </p:txBody>
      </p:sp>
      <p:sp>
        <p:nvSpPr>
          <p:cNvPr id="6148" name="Content Placeholder 2">
            <a:extLst>
              <a:ext uri="{FF2B5EF4-FFF2-40B4-BE49-F238E27FC236}">
                <a16:creationId xmlns:a16="http://schemas.microsoft.com/office/drawing/2014/main" id="{FF4EDB76-6E2E-4A4E-A2D7-F47F45F4D44B}"/>
              </a:ext>
            </a:extLst>
          </p:cNvPr>
          <p:cNvSpPr>
            <a:spLocks noGrp="1" noChangeArrowheads="1"/>
          </p:cNvSpPr>
          <p:nvPr>
            <p:ph idx="1"/>
          </p:nvPr>
        </p:nvSpPr>
        <p:spPr/>
        <p:txBody>
          <a:bodyPr/>
          <a:lstStyle/>
          <a:p>
            <a:pPr algn="just">
              <a:buFont typeface="Arial" panose="020B0604020202020204" pitchFamily="34" charset="0"/>
              <a:buChar char="•"/>
              <a:defRPr/>
            </a:pPr>
            <a:endParaRPr lang="en-US" alt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defRPr/>
            </a:pPr>
            <a:r>
              <a:rPr lang="en-US" altLang="en-US" dirty="0">
                <a:latin typeface="Times New Roman" panose="02020603050405020304" pitchFamily="18" charset="0"/>
                <a:cs typeface="Times New Roman" panose="02020603050405020304" pitchFamily="18" charset="0"/>
              </a:rPr>
              <a:t>As per the WHO, drowning is the leading cause of unintentional deaths in the </a:t>
            </a:r>
            <a:r>
              <a:rPr lang="en-US" altLang="en-US" dirty="0" err="1">
                <a:latin typeface="Times New Roman" panose="02020603050405020304" pitchFamily="18" charset="0"/>
                <a:cs typeface="Times New Roman" panose="02020603050405020304" pitchFamily="18" charset="0"/>
              </a:rPr>
              <a:t>world,around</a:t>
            </a:r>
            <a:r>
              <a:rPr lang="en-US" altLang="en-US" dirty="0">
                <a:latin typeface="Times New Roman" panose="02020603050405020304" pitchFamily="18" charset="0"/>
                <a:cs typeface="Times New Roman" panose="02020603050405020304" pitchFamily="18" charset="0"/>
              </a:rPr>
              <a:t> 372,000 drowning deaths reported </a:t>
            </a:r>
            <a:r>
              <a:rPr lang="en-US" altLang="en-US" dirty="0" err="1">
                <a:latin typeface="Times New Roman" panose="02020603050405020304" pitchFamily="18" charset="0"/>
                <a:cs typeface="Times New Roman" panose="02020603050405020304" pitchFamily="18" charset="0"/>
              </a:rPr>
              <a:t>annually.To</a:t>
            </a:r>
            <a:r>
              <a:rPr lang="en-US" altLang="en-US" dirty="0">
                <a:latin typeface="Times New Roman" panose="02020603050405020304" pitchFamily="18" charset="0"/>
                <a:cs typeface="Times New Roman" panose="02020603050405020304" pitchFamily="18" charset="0"/>
              </a:rPr>
              <a:t> overcome this problem the surveillance IoT model will help to avoid maximum cases.</a:t>
            </a:r>
          </a:p>
          <a:p>
            <a:pPr>
              <a:buFont typeface="Arial" panose="020B0604020202020204" pitchFamily="34" charset="0"/>
              <a:buChar char="•"/>
              <a:defRPr/>
            </a:pPr>
            <a:r>
              <a:rPr lang="en-US"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These devices and objects will generate large amounts of data that can be utilized to provide a better solution and enhance both the efficiency and sustainability.</a:t>
            </a:r>
          </a:p>
          <a:p>
            <a:pPr>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To fully automate a smart monitoring system without human involvement, computer vision techniques, which allow machines to see and understand the world through image capturing and processing, should be utilized and implemented.</a:t>
            </a:r>
            <a:endParaRPr lang="en-IN" altLang="en-US" dirty="0">
              <a:latin typeface="Times New Roman" panose="02020603050405020304" pitchFamily="18" charset="0"/>
              <a:cs typeface="Times New Roman" panose="02020603050405020304" pitchFamily="18" charset="0"/>
            </a:endParaRPr>
          </a:p>
        </p:txBody>
      </p:sp>
      <p:sp>
        <p:nvSpPr>
          <p:cNvPr id="20485" name="Footer Placeholder 1">
            <a:extLst>
              <a:ext uri="{FF2B5EF4-FFF2-40B4-BE49-F238E27FC236}">
                <a16:creationId xmlns:a16="http://schemas.microsoft.com/office/drawing/2014/main" id="{BA54B6D6-263D-4101-B6CB-DCB78B6D0B17}"/>
              </a:ext>
            </a:extLst>
          </p:cNvPr>
          <p:cNvSpPr>
            <a:spLocks noGrp="1" noChangeArrowheads="1"/>
          </p:cNvSpPr>
          <p:nvPr>
            <p:ph type="ftr" sz="quarter" idx="11"/>
          </p:nvPr>
        </p:nvSpPr>
        <p:spPr bwMode="auto">
          <a:xfrm>
            <a:off x="3028950" y="6356350"/>
            <a:ext cx="38290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solidFill>
                  <a:schemeClr val="tx1"/>
                </a:solidFill>
              </a:rPr>
              <a:t>Department of Information Technology | THEEMCOE</a:t>
            </a:r>
            <a:endParaRPr lang="en-IN" alt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9C7F6BF-3A2C-4906-BA22-4752078DEE22}"/>
              </a:ext>
            </a:extLst>
          </p:cNvPr>
          <p:cNvSpPr>
            <a:spLocks noGrp="1" noChangeArrowheads="1"/>
          </p:cNvSpPr>
          <p:nvPr>
            <p:ph type="title"/>
          </p:nvPr>
        </p:nvSpPr>
        <p:spPr/>
        <p:txBody>
          <a:bodyPr/>
          <a:lstStyle/>
          <a:p>
            <a:r>
              <a:rPr lang="en-IN" altLang="en-US" b="1" dirty="0">
                <a:latin typeface="Times New Roman" panose="02020603050405020304" pitchFamily="18" charset="0"/>
                <a:cs typeface="Times New Roman" panose="02020603050405020304" pitchFamily="18" charset="0"/>
              </a:rPr>
              <a:t>Review of Existing Literature</a:t>
            </a:r>
          </a:p>
        </p:txBody>
      </p:sp>
      <p:sp>
        <p:nvSpPr>
          <p:cNvPr id="21507" name="Slide Number Placeholder 3">
            <a:extLst>
              <a:ext uri="{FF2B5EF4-FFF2-40B4-BE49-F238E27FC236}">
                <a16:creationId xmlns:a16="http://schemas.microsoft.com/office/drawing/2014/main" id="{134EDE39-B78B-4C81-8A1E-A13A8DBB616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BFDF7E1-10B4-46FC-8298-00C443DF947C}" type="slidenum">
              <a:rPr lang="en-US" altLang="en-US" smtClean="0"/>
              <a:pPr/>
              <a:t>4</a:t>
            </a:fld>
            <a:endParaRPr lang="en-US" altLang="en-US" dirty="0"/>
          </a:p>
        </p:txBody>
      </p:sp>
      <p:sp>
        <p:nvSpPr>
          <p:cNvPr id="7" name="Content Placeholder 2">
            <a:extLst>
              <a:ext uri="{FF2B5EF4-FFF2-40B4-BE49-F238E27FC236}">
                <a16:creationId xmlns:a16="http://schemas.microsoft.com/office/drawing/2014/main" id="{6191F74D-DE48-469F-81AD-510F3E3E94B9}"/>
              </a:ext>
            </a:extLst>
          </p:cNvPr>
          <p:cNvSpPr>
            <a:spLocks noGrp="1"/>
          </p:cNvSpPr>
          <p:nvPr>
            <p:ph idx="1"/>
          </p:nvPr>
        </p:nvSpPr>
        <p:spPr>
          <a:xfrm>
            <a:off x="457200" y="1066800"/>
            <a:ext cx="8229600" cy="2133600"/>
          </a:xfrm>
        </p:spPr>
        <p:txBody>
          <a:bodyPr/>
          <a:lstStyle/>
          <a:p>
            <a:pPr marL="0" indent="0" algn="just">
              <a:buNone/>
              <a:defRPr/>
            </a:pPr>
            <a:endParaRPr lang="en-IN" dirty="0">
              <a:latin typeface="Times New Roman" panose="02020603050405020304" pitchFamily="18" charset="0"/>
              <a:cs typeface="Times New Roman" panose="02020603050405020304" pitchFamily="18" charset="0"/>
            </a:endParaRPr>
          </a:p>
          <a:p>
            <a:pPr marL="0" indent="0" algn="just">
              <a:buFontTx/>
              <a:buNone/>
              <a:defRPr/>
            </a:pPr>
            <a:endParaRPr lang="en-IN" dirty="0">
              <a:latin typeface="Times New Roman" panose="02020603050405020304" pitchFamily="18" charset="0"/>
              <a:cs typeface="Times New Roman" panose="02020603050405020304" pitchFamily="18" charset="0"/>
            </a:endParaRPr>
          </a:p>
          <a:p>
            <a:pPr marL="0" indent="0" algn="just">
              <a:buFontTx/>
              <a:buNone/>
              <a:defRPr/>
            </a:pPr>
            <a:r>
              <a:rPr lang="en-IN" dirty="0">
                <a:latin typeface="Times New Roman" panose="02020603050405020304" pitchFamily="18" charset="0"/>
                <a:cs typeface="Times New Roman" panose="02020603050405020304" pitchFamily="18" charset="0"/>
              </a:rPr>
              <a:t> </a:t>
            </a:r>
          </a:p>
        </p:txBody>
      </p:sp>
      <p:graphicFrame>
        <p:nvGraphicFramePr>
          <p:cNvPr id="8" name="Table 6">
            <a:extLst>
              <a:ext uri="{FF2B5EF4-FFF2-40B4-BE49-F238E27FC236}">
                <a16:creationId xmlns:a16="http://schemas.microsoft.com/office/drawing/2014/main" id="{85CC997A-19DA-481A-A6C5-460598437BBD}"/>
              </a:ext>
            </a:extLst>
          </p:cNvPr>
          <p:cNvGraphicFramePr>
            <a:graphicFrameLocks noGrp="1"/>
          </p:cNvGraphicFramePr>
          <p:nvPr>
            <p:extLst>
              <p:ext uri="{D42A27DB-BD31-4B8C-83A1-F6EECF244321}">
                <p14:modId xmlns:p14="http://schemas.microsoft.com/office/powerpoint/2010/main" val="3623103841"/>
              </p:ext>
            </p:extLst>
          </p:nvPr>
        </p:nvGraphicFramePr>
        <p:xfrm>
          <a:off x="666749" y="1295400"/>
          <a:ext cx="7810501" cy="4519888"/>
        </p:xfrm>
        <a:graphic>
          <a:graphicData uri="http://schemas.openxmlformats.org/drawingml/2006/table">
            <a:tbl>
              <a:tblPr firstRow="1" bandRow="1">
                <a:tableStyleId>{7DF18680-E054-41AD-8BC1-D1AEF772440D}</a:tableStyleId>
              </a:tblPr>
              <a:tblGrid>
                <a:gridCol w="876301">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38299">
                  <a:extLst>
                    <a:ext uri="{9D8B030D-6E8A-4147-A177-3AD203B41FA5}">
                      <a16:colId xmlns:a16="http://schemas.microsoft.com/office/drawing/2014/main" val="20003"/>
                    </a:ext>
                  </a:extLst>
                </a:gridCol>
                <a:gridCol w="1714501">
                  <a:extLst>
                    <a:ext uri="{9D8B030D-6E8A-4147-A177-3AD203B41FA5}">
                      <a16:colId xmlns:a16="http://schemas.microsoft.com/office/drawing/2014/main" val="20004"/>
                    </a:ext>
                  </a:extLst>
                </a:gridCol>
              </a:tblGrid>
              <a:tr h="370681">
                <a:tc>
                  <a:txBody>
                    <a:bodyPr/>
                    <a:lstStyle/>
                    <a:p>
                      <a:r>
                        <a:rPr lang="en-IN" sz="1600" dirty="0">
                          <a:solidFill>
                            <a:schemeClr val="tx1"/>
                          </a:solidFill>
                        </a:rPr>
                        <a:t>Sr. No.</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Paper Title [Ref.]</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Author names</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Conclusion</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rPr>
                        <a:t>Research Gaps</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algn="ctr"/>
                      <a:r>
                        <a:rPr lang="en-IN" sz="1600" dirty="0">
                          <a:solidFill>
                            <a:schemeClr val="tx1"/>
                          </a:solidFill>
                        </a:rPr>
                        <a:t>1</a:t>
                      </a: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Automated Vision-based Surveillance System to Detect Drowning Incidents in Swimming Pools </a:t>
                      </a:r>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t>Abdel </a:t>
                      </a:r>
                      <a:r>
                        <a:rPr lang="en-IN" sz="1600" dirty="0" err="1"/>
                        <a:t>Ilah</a:t>
                      </a:r>
                      <a:r>
                        <a:rPr lang="en-IN" sz="1600" dirty="0"/>
                        <a:t> N. </a:t>
                      </a:r>
                      <a:r>
                        <a:rPr lang="en-IN" sz="1600" dirty="0" err="1"/>
                        <a:t>Alshbatat</a:t>
                      </a:r>
                      <a:r>
                        <a:rPr lang="en-IN" sz="1600" dirty="0"/>
                        <a:t>,</a:t>
                      </a:r>
                    </a:p>
                    <a:p>
                      <a:r>
                        <a:rPr lang="en-IN" sz="1600" dirty="0" err="1"/>
                        <a:t>Shamsa</a:t>
                      </a:r>
                      <a:r>
                        <a:rPr lang="en-IN" sz="1600" dirty="0"/>
                        <a:t> </a:t>
                      </a:r>
                      <a:r>
                        <a:rPr lang="en-IN" sz="1600" dirty="0" err="1"/>
                        <a:t>Almazrouei</a:t>
                      </a:r>
                      <a:r>
                        <a:rPr lang="en-US" sz="1600" dirty="0"/>
                        <a:t>,</a:t>
                      </a:r>
                      <a:endParaRPr lang="en-IN" sz="1600" dirty="0"/>
                    </a:p>
                    <a:p>
                      <a:r>
                        <a:rPr lang="en-IN" sz="1600" dirty="0" err="1"/>
                        <a:t>Wadhha</a:t>
                      </a:r>
                      <a:r>
                        <a:rPr lang="en-IN" sz="1600" dirty="0"/>
                        <a:t> </a:t>
                      </a:r>
                      <a:r>
                        <a:rPr lang="en-IN" sz="1600" dirty="0" err="1"/>
                        <a:t>Almarar</a:t>
                      </a:r>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681">
                <a:tc>
                  <a:txBody>
                    <a:bodyPr/>
                    <a:lstStyle/>
                    <a:p>
                      <a:pPr algn="ctr"/>
                      <a:r>
                        <a:rPr lang="en-US" sz="1600" dirty="0">
                          <a:solidFill>
                            <a:schemeClr val="tx1"/>
                          </a:solidFill>
                        </a:rPr>
                        <a:t>2</a:t>
                      </a:r>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4421978"/>
                  </a:ext>
                </a:extLst>
              </a:tr>
              <a:tr h="370681">
                <a:tc>
                  <a:txBody>
                    <a:bodyPr/>
                    <a:lstStyle/>
                    <a:p>
                      <a:pPr algn="ctr"/>
                      <a:r>
                        <a:rPr lang="en-US" sz="1600" dirty="0">
                          <a:solidFill>
                            <a:schemeClr val="tx1"/>
                          </a:solidFill>
                        </a:rPr>
                        <a:t>3</a:t>
                      </a:r>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7219764"/>
                  </a:ext>
                </a:extLst>
              </a:tr>
              <a:tr h="370681">
                <a:tc>
                  <a:txBody>
                    <a:bodyPr/>
                    <a:lstStyle/>
                    <a:p>
                      <a:pPr algn="ctr"/>
                      <a:r>
                        <a:rPr lang="en-US" sz="1600" dirty="0">
                          <a:solidFill>
                            <a:schemeClr val="tx1"/>
                          </a:solidFill>
                        </a:rPr>
                        <a:t>4</a:t>
                      </a:r>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2429388"/>
                  </a:ext>
                </a:extLst>
              </a:tr>
              <a:tr h="370681">
                <a:tc>
                  <a:txBody>
                    <a:bodyPr/>
                    <a:lstStyle/>
                    <a:p>
                      <a:pPr algn="ctr"/>
                      <a:r>
                        <a:rPr lang="en-US" sz="1600" dirty="0">
                          <a:solidFill>
                            <a:schemeClr val="tx1"/>
                          </a:solidFill>
                        </a:rPr>
                        <a:t>5</a:t>
                      </a:r>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8557351"/>
                  </a:ext>
                </a:extLst>
              </a:tr>
              <a:tr h="370681">
                <a:tc>
                  <a:txBody>
                    <a:bodyPr/>
                    <a:lstStyle/>
                    <a:p>
                      <a:pPr algn="ctr"/>
                      <a:r>
                        <a:rPr lang="en-US" sz="1600" dirty="0">
                          <a:solidFill>
                            <a:schemeClr val="tx1"/>
                          </a:solidFill>
                        </a:rPr>
                        <a:t>6</a:t>
                      </a:r>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9698412"/>
                  </a:ext>
                </a:extLst>
              </a:tr>
              <a:tr h="370681">
                <a:tc>
                  <a:txBody>
                    <a:bodyPr/>
                    <a:lstStyle/>
                    <a:p>
                      <a:pPr algn="ctr"/>
                      <a:r>
                        <a:rPr lang="en-US" sz="1600" dirty="0">
                          <a:solidFill>
                            <a:schemeClr val="tx1"/>
                          </a:solidFill>
                        </a:rPr>
                        <a:t>7</a:t>
                      </a:r>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7203910"/>
                  </a:ext>
                </a:extLst>
              </a:tr>
              <a:tr h="370681">
                <a:tc>
                  <a:txBody>
                    <a:bodyPr/>
                    <a:lstStyle/>
                    <a:p>
                      <a:pPr algn="ctr"/>
                      <a:r>
                        <a:rPr lang="en-US" sz="1600" dirty="0">
                          <a:solidFill>
                            <a:schemeClr val="tx1"/>
                          </a:solidFill>
                        </a:rPr>
                        <a:t>8</a:t>
                      </a:r>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solidFill>
                          <a:schemeClr val="tx1"/>
                        </a:solidFill>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2587200"/>
                  </a:ext>
                </a:extLst>
              </a:tr>
            </a:tbl>
          </a:graphicData>
        </a:graphic>
      </p:graphicFrame>
      <p:sp>
        <p:nvSpPr>
          <p:cNvPr id="21529" name="Footer Placeholder 1">
            <a:extLst>
              <a:ext uri="{FF2B5EF4-FFF2-40B4-BE49-F238E27FC236}">
                <a16:creationId xmlns:a16="http://schemas.microsoft.com/office/drawing/2014/main" id="{429DA3A2-CBA0-4E79-A649-A91F920F2679}"/>
              </a:ext>
            </a:extLst>
          </p:cNvPr>
          <p:cNvSpPr>
            <a:spLocks noGrp="1" noChangeArrowheads="1"/>
          </p:cNvSpPr>
          <p:nvPr>
            <p:ph type="ftr" sz="quarter" idx="11"/>
          </p:nvPr>
        </p:nvSpPr>
        <p:spPr bwMode="auto">
          <a:xfrm>
            <a:off x="3028950" y="6356350"/>
            <a:ext cx="38290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solidFill>
                  <a:schemeClr val="tx1"/>
                </a:solidFill>
              </a:rPr>
              <a:t>Department of Information Technology | THEEMCOE</a:t>
            </a:r>
            <a:endParaRPr lang="en-IN" alt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95A07B2-7B37-4BE4-997B-67CE017D37C7}"/>
              </a:ext>
            </a:extLst>
          </p:cNvPr>
          <p:cNvSpPr>
            <a:spLocks noGrp="1" noChangeArrowheads="1"/>
          </p:cNvSpPr>
          <p:nvPr>
            <p:ph type="title"/>
          </p:nvPr>
        </p:nvSpPr>
        <p:spPr/>
        <p:txBody>
          <a:bodyPr/>
          <a:lstStyle/>
          <a:p>
            <a:r>
              <a:rPr lang="en-IN" altLang="en-US" b="1" dirty="0">
                <a:latin typeface="Times New Roman" panose="02020603050405020304" pitchFamily="18" charset="0"/>
                <a:cs typeface="Times New Roman" panose="02020603050405020304" pitchFamily="18" charset="0"/>
              </a:rPr>
              <a:t>Proposed System</a:t>
            </a:r>
          </a:p>
        </p:txBody>
      </p:sp>
      <p:sp>
        <p:nvSpPr>
          <p:cNvPr id="22531" name="Slide Number Placeholder 3">
            <a:extLst>
              <a:ext uri="{FF2B5EF4-FFF2-40B4-BE49-F238E27FC236}">
                <a16:creationId xmlns:a16="http://schemas.microsoft.com/office/drawing/2014/main" id="{6A128838-DA19-4AC0-BC0E-57B611F7B35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A01619-775C-4CCA-97BF-4399A5CFBF03}" type="slidenum">
              <a:rPr lang="en-US" altLang="en-US" smtClean="0"/>
              <a:pPr/>
              <a:t>5</a:t>
            </a:fld>
            <a:endParaRPr lang="en-US" altLang="en-US" dirty="0"/>
          </a:p>
        </p:txBody>
      </p:sp>
      <p:sp>
        <p:nvSpPr>
          <p:cNvPr id="22534" name="TextBox 5">
            <a:extLst>
              <a:ext uri="{FF2B5EF4-FFF2-40B4-BE49-F238E27FC236}">
                <a16:creationId xmlns:a16="http://schemas.microsoft.com/office/drawing/2014/main" id="{54E0A40B-4732-49C8-9669-053528ADBA9C}"/>
              </a:ext>
            </a:extLst>
          </p:cNvPr>
          <p:cNvSpPr txBox="1">
            <a:spLocks noChangeArrowheads="1"/>
          </p:cNvSpPr>
          <p:nvPr/>
        </p:nvSpPr>
        <p:spPr bwMode="auto">
          <a:xfrm>
            <a:off x="2247900" y="5562600"/>
            <a:ext cx="464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b="1" dirty="0">
                <a:latin typeface="Times New Roman" panose="02020603050405020304" pitchFamily="18" charset="0"/>
                <a:cs typeface="Times New Roman" panose="02020603050405020304" pitchFamily="18" charset="0"/>
              </a:rPr>
              <a:t>F</a:t>
            </a:r>
            <a:r>
              <a:rPr lang="en-IN" altLang="en-US" b="1" dirty="0" err="1">
                <a:latin typeface="Times New Roman" panose="02020603050405020304" pitchFamily="18" charset="0"/>
                <a:cs typeface="Times New Roman" panose="02020603050405020304" pitchFamily="18" charset="0"/>
              </a:rPr>
              <a:t>ig</a:t>
            </a:r>
            <a:r>
              <a:rPr lang="en-IN" altLang="en-US" b="1" dirty="0">
                <a:latin typeface="Times New Roman" panose="02020603050405020304" pitchFamily="18" charset="0"/>
                <a:cs typeface="Times New Roman" panose="02020603050405020304" pitchFamily="18" charset="0"/>
              </a:rPr>
              <a:t>. 1: </a:t>
            </a:r>
            <a:r>
              <a:rPr lang="en-IN" altLang="en-US" dirty="0">
                <a:latin typeface="Times New Roman" panose="02020603050405020304" pitchFamily="18" charset="0"/>
                <a:cs typeface="Times New Roman" panose="02020603050405020304" pitchFamily="18" charset="0"/>
              </a:rPr>
              <a:t>Block diagram of the proposed system</a:t>
            </a:r>
          </a:p>
        </p:txBody>
      </p:sp>
      <p:sp>
        <p:nvSpPr>
          <p:cNvPr id="22535" name="Footer Placeholder 1">
            <a:extLst>
              <a:ext uri="{FF2B5EF4-FFF2-40B4-BE49-F238E27FC236}">
                <a16:creationId xmlns:a16="http://schemas.microsoft.com/office/drawing/2014/main" id="{5877B431-8B76-4C02-AF3A-5F2AAE1D1096}"/>
              </a:ext>
            </a:extLst>
          </p:cNvPr>
          <p:cNvSpPr>
            <a:spLocks noGrp="1" noChangeArrowheads="1"/>
          </p:cNvSpPr>
          <p:nvPr>
            <p:ph type="ftr" sz="quarter" idx="11"/>
          </p:nvPr>
        </p:nvSpPr>
        <p:spPr bwMode="auto">
          <a:xfrm>
            <a:off x="3028950" y="6356350"/>
            <a:ext cx="39814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solidFill>
                  <a:schemeClr val="tx1"/>
                </a:solidFill>
              </a:rPr>
              <a:t>Department of Information Technology | THEEMCOE</a:t>
            </a:r>
            <a:endParaRPr lang="en-IN" altLang="en-US" dirty="0">
              <a:solidFill>
                <a:schemeClr val="tx1"/>
              </a:solidFill>
            </a:endParaRPr>
          </a:p>
        </p:txBody>
      </p:sp>
      <p:pic>
        <p:nvPicPr>
          <p:cNvPr id="4" name="Picture 3">
            <a:extLst>
              <a:ext uri="{FF2B5EF4-FFF2-40B4-BE49-F238E27FC236}">
                <a16:creationId xmlns:a16="http://schemas.microsoft.com/office/drawing/2014/main" id="{DB741F9A-03D1-5A11-0B15-B9A658B8024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52960" y="762000"/>
            <a:ext cx="8638079" cy="39401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A2387B4A-69D3-4F1A-962A-46BAF1D342AB}"/>
              </a:ext>
            </a:extLst>
          </p:cNvPr>
          <p:cNvSpPr>
            <a:spLocks noGrp="1" noChangeArrowheads="1"/>
          </p:cNvSpPr>
          <p:nvPr>
            <p:ph type="title"/>
          </p:nvPr>
        </p:nvSpPr>
        <p:spPr>
          <a:xfrm>
            <a:off x="457200" y="-30162"/>
            <a:ext cx="8229600" cy="639762"/>
          </a:xfrm>
        </p:spPr>
        <p:txBody>
          <a:bodyPr/>
          <a:lstStyle/>
          <a:p>
            <a:r>
              <a:rPr lang="en-IN" altLang="en-US" b="1" dirty="0">
                <a:latin typeface="Times New Roman" panose="02020603050405020304" pitchFamily="18" charset="0"/>
                <a:cs typeface="Times New Roman" panose="02020603050405020304" pitchFamily="18" charset="0"/>
              </a:rPr>
              <a:t>Implementation</a:t>
            </a:r>
          </a:p>
        </p:txBody>
      </p:sp>
      <p:sp>
        <p:nvSpPr>
          <p:cNvPr id="23555" name="Slide Number Placeholder 3">
            <a:extLst>
              <a:ext uri="{FF2B5EF4-FFF2-40B4-BE49-F238E27FC236}">
                <a16:creationId xmlns:a16="http://schemas.microsoft.com/office/drawing/2014/main" id="{B15B9BFE-5617-4381-89BF-AF04713CAFA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DD934A3-B642-4551-A670-DCF5FE9E2A81}" type="slidenum">
              <a:rPr lang="en-US" altLang="en-US" smtClean="0"/>
              <a:pPr/>
              <a:t>6</a:t>
            </a:fld>
            <a:endParaRPr lang="en-US" altLang="en-US"/>
          </a:p>
        </p:txBody>
      </p:sp>
      <p:sp>
        <p:nvSpPr>
          <p:cNvPr id="23556" name="Content Placeholder 2">
            <a:extLst>
              <a:ext uri="{FF2B5EF4-FFF2-40B4-BE49-F238E27FC236}">
                <a16:creationId xmlns:a16="http://schemas.microsoft.com/office/drawing/2014/main" id="{1237670E-E516-48BE-8F2C-7A00AB9B50D7}"/>
              </a:ext>
            </a:extLst>
          </p:cNvPr>
          <p:cNvSpPr>
            <a:spLocks noGrp="1" noChangeArrowheads="1"/>
          </p:cNvSpPr>
          <p:nvPr>
            <p:ph idx="1"/>
          </p:nvPr>
        </p:nvSpPr>
        <p:spPr/>
        <p:txBody>
          <a:bodyPr/>
          <a:lstStyle/>
          <a:p>
            <a:pPr marL="0" indent="0" algn="just">
              <a:buNone/>
            </a:pPr>
            <a:r>
              <a:rPr lang="en-IN" altLang="en-US" dirty="0">
                <a:latin typeface="Times New Roman" panose="02020603050405020304" pitchFamily="18" charset="0"/>
                <a:cs typeface="Times New Roman" panose="02020603050405020304" pitchFamily="18" charset="0"/>
              </a:rPr>
              <a:t>.</a:t>
            </a:r>
          </a:p>
          <a:p>
            <a:pPr algn="just"/>
            <a:endParaRPr lang="en-IN" altLang="en-US" dirty="0">
              <a:latin typeface="Times New Roman" panose="02020603050405020304" pitchFamily="18" charset="0"/>
              <a:cs typeface="Times New Roman" panose="02020603050405020304" pitchFamily="18" charset="0"/>
            </a:endParaRPr>
          </a:p>
          <a:p>
            <a:pPr algn="just"/>
            <a:endParaRPr lang="en-IN" altLang="en-US" dirty="0">
              <a:latin typeface="Times New Roman" panose="02020603050405020304" pitchFamily="18" charset="0"/>
              <a:cs typeface="Times New Roman" panose="02020603050405020304" pitchFamily="18" charset="0"/>
            </a:endParaRPr>
          </a:p>
        </p:txBody>
      </p:sp>
      <p:sp>
        <p:nvSpPr>
          <p:cNvPr id="23559" name="Footer Placeholder 1">
            <a:extLst>
              <a:ext uri="{FF2B5EF4-FFF2-40B4-BE49-F238E27FC236}">
                <a16:creationId xmlns:a16="http://schemas.microsoft.com/office/drawing/2014/main" id="{6DAE9F2B-4864-4D41-BE06-F183C2CE0C4B}"/>
              </a:ext>
            </a:extLst>
          </p:cNvPr>
          <p:cNvSpPr>
            <a:spLocks noGrp="1" noChangeArrowheads="1"/>
          </p:cNvSpPr>
          <p:nvPr>
            <p:ph type="ftr" sz="quarter" idx="11"/>
          </p:nvPr>
        </p:nvSpPr>
        <p:spPr bwMode="auto">
          <a:xfrm>
            <a:off x="3028950" y="6356350"/>
            <a:ext cx="39052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solidFill>
                  <a:schemeClr val="tx1"/>
                </a:solidFill>
              </a:rPr>
              <a:t>Department of Information Technology | THEEMCOE</a:t>
            </a:r>
            <a:endParaRPr lang="en-IN" altLang="en-US" dirty="0">
              <a:solidFill>
                <a:schemeClr val="tx1"/>
              </a:solidFill>
            </a:endParaRPr>
          </a:p>
        </p:txBody>
      </p:sp>
      <p:pic>
        <p:nvPicPr>
          <p:cNvPr id="3" name="Picture 2">
            <a:extLst>
              <a:ext uri="{FF2B5EF4-FFF2-40B4-BE49-F238E27FC236}">
                <a16:creationId xmlns:a16="http://schemas.microsoft.com/office/drawing/2014/main" id="{10F55CF6-401B-EDD4-96F5-C5738DE929E4}"/>
              </a:ext>
            </a:extLst>
          </p:cNvPr>
          <p:cNvPicPr/>
          <p:nvPr/>
        </p:nvPicPr>
        <p:blipFill>
          <a:blip r:embed="rId2"/>
          <a:stretch>
            <a:fillRect/>
          </a:stretch>
        </p:blipFill>
        <p:spPr>
          <a:xfrm>
            <a:off x="1333500" y="3300731"/>
            <a:ext cx="6477000" cy="2719069"/>
          </a:xfrm>
          <a:prstGeom prst="rect">
            <a:avLst/>
          </a:prstGeom>
        </p:spPr>
      </p:pic>
      <p:pic>
        <p:nvPicPr>
          <p:cNvPr id="5" name="Picture 4">
            <a:extLst>
              <a:ext uri="{FF2B5EF4-FFF2-40B4-BE49-F238E27FC236}">
                <a16:creationId xmlns:a16="http://schemas.microsoft.com/office/drawing/2014/main" id="{C25BD8AA-2A68-2B43-55B6-E7EE8E45DDE2}"/>
              </a:ext>
            </a:extLst>
          </p:cNvPr>
          <p:cNvPicPr/>
          <p:nvPr/>
        </p:nvPicPr>
        <p:blipFill rotWithShape="1">
          <a:blip r:embed="rId3"/>
          <a:srcRect/>
          <a:stretch/>
        </p:blipFill>
        <p:spPr>
          <a:xfrm>
            <a:off x="1771650" y="609600"/>
            <a:ext cx="5600700" cy="2286000"/>
          </a:xfrm>
          <a:prstGeom prst="rect">
            <a:avLst/>
          </a:prstGeom>
        </p:spPr>
      </p:pic>
      <p:sp>
        <p:nvSpPr>
          <p:cNvPr id="6" name="TextBox 5">
            <a:extLst>
              <a:ext uri="{FF2B5EF4-FFF2-40B4-BE49-F238E27FC236}">
                <a16:creationId xmlns:a16="http://schemas.microsoft.com/office/drawing/2014/main" id="{BDA56044-9EB4-92CC-674C-A0CA525406AE}"/>
              </a:ext>
            </a:extLst>
          </p:cNvPr>
          <p:cNvSpPr txBox="1"/>
          <p:nvPr/>
        </p:nvSpPr>
        <p:spPr>
          <a:xfrm>
            <a:off x="2438400" y="2907268"/>
            <a:ext cx="4267200" cy="369332"/>
          </a:xfrm>
          <a:prstGeom prst="rect">
            <a:avLst/>
          </a:prstGeom>
          <a:noFill/>
        </p:spPr>
        <p:txBody>
          <a:bodyPr wrap="square" rtlCol="0">
            <a:spAutoFit/>
          </a:bodyPr>
          <a:lstStyle/>
          <a:p>
            <a:r>
              <a:rPr lang="en-US" dirty="0"/>
              <a:t>          Proposed Implemented System</a:t>
            </a:r>
            <a:endParaRPr lang="en-IN" dirty="0"/>
          </a:p>
        </p:txBody>
      </p:sp>
      <p:sp>
        <p:nvSpPr>
          <p:cNvPr id="7" name="TextBox 6">
            <a:extLst>
              <a:ext uri="{FF2B5EF4-FFF2-40B4-BE49-F238E27FC236}">
                <a16:creationId xmlns:a16="http://schemas.microsoft.com/office/drawing/2014/main" id="{C7AE244D-0AC5-5512-7272-045D6C047C74}"/>
              </a:ext>
            </a:extLst>
          </p:cNvPr>
          <p:cNvSpPr txBox="1"/>
          <p:nvPr/>
        </p:nvSpPr>
        <p:spPr>
          <a:xfrm>
            <a:off x="2323514" y="6012566"/>
            <a:ext cx="4267200" cy="369332"/>
          </a:xfrm>
          <a:prstGeom prst="rect">
            <a:avLst/>
          </a:prstGeom>
          <a:noFill/>
        </p:spPr>
        <p:txBody>
          <a:bodyPr wrap="square" rtlCol="0">
            <a:spAutoFit/>
          </a:bodyPr>
          <a:lstStyle/>
          <a:p>
            <a:r>
              <a:rPr lang="en-US" dirty="0"/>
              <a:t>                             Flow-chart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85A011A-904E-4FCE-9EEC-478A1E40AE31}"/>
              </a:ext>
            </a:extLst>
          </p:cNvPr>
          <p:cNvSpPr>
            <a:spLocks noGrp="1" noChangeArrowheads="1"/>
          </p:cNvSpPr>
          <p:nvPr>
            <p:ph type="title"/>
          </p:nvPr>
        </p:nvSpPr>
        <p:spPr/>
        <p:txBody>
          <a:bodyPr/>
          <a:lstStyle/>
          <a:p>
            <a:r>
              <a:rPr lang="en-IN" altLang="en-US" b="1" dirty="0">
                <a:latin typeface="Times New Roman" panose="02020603050405020304" pitchFamily="18" charset="0"/>
                <a:cs typeface="Times New Roman" panose="02020603050405020304" pitchFamily="18" charset="0"/>
              </a:rPr>
              <a:t>Technologies Used</a:t>
            </a:r>
          </a:p>
        </p:txBody>
      </p:sp>
      <p:sp>
        <p:nvSpPr>
          <p:cNvPr id="24579" name="Slide Number Placeholder 3">
            <a:extLst>
              <a:ext uri="{FF2B5EF4-FFF2-40B4-BE49-F238E27FC236}">
                <a16:creationId xmlns:a16="http://schemas.microsoft.com/office/drawing/2014/main" id="{48971045-0100-42FE-8FF7-D16E05F41D3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C4EF4FF-D288-490A-836C-81BBAB9451E9}" type="slidenum">
              <a:rPr lang="en-US" altLang="en-US" smtClean="0"/>
              <a:pPr/>
              <a:t>7</a:t>
            </a:fld>
            <a:endParaRPr lang="en-US" altLang="en-US"/>
          </a:p>
        </p:txBody>
      </p:sp>
      <p:sp>
        <p:nvSpPr>
          <p:cNvPr id="24581" name="Footer Placeholder 1">
            <a:extLst>
              <a:ext uri="{FF2B5EF4-FFF2-40B4-BE49-F238E27FC236}">
                <a16:creationId xmlns:a16="http://schemas.microsoft.com/office/drawing/2014/main" id="{E5A36BCD-445E-4B5E-8B87-D2BD6CB6A9E4}"/>
              </a:ext>
            </a:extLst>
          </p:cNvPr>
          <p:cNvSpPr>
            <a:spLocks noGrp="1" noChangeArrowheads="1"/>
          </p:cNvSpPr>
          <p:nvPr>
            <p:ph type="ftr" sz="quarter" idx="11"/>
          </p:nvPr>
        </p:nvSpPr>
        <p:spPr bwMode="auto">
          <a:xfrm>
            <a:off x="3028950" y="6356350"/>
            <a:ext cx="37528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solidFill>
                  <a:schemeClr val="tx1"/>
                </a:solidFill>
              </a:rPr>
              <a:t>Department of Information Technology | THEEMCOE</a:t>
            </a:r>
            <a:endParaRPr lang="en-IN" altLang="en-US" dirty="0">
              <a:solidFill>
                <a:schemeClr val="tx1"/>
              </a:solidFill>
            </a:endParaRPr>
          </a:p>
        </p:txBody>
      </p:sp>
      <p:graphicFrame>
        <p:nvGraphicFramePr>
          <p:cNvPr id="2" name="Table 1">
            <a:extLst>
              <a:ext uri="{FF2B5EF4-FFF2-40B4-BE49-F238E27FC236}">
                <a16:creationId xmlns:a16="http://schemas.microsoft.com/office/drawing/2014/main" id="{525F4494-2ECE-3EC7-8034-3179D3B73698}"/>
              </a:ext>
            </a:extLst>
          </p:cNvPr>
          <p:cNvGraphicFramePr>
            <a:graphicFrameLocks noGrp="1"/>
          </p:cNvGraphicFramePr>
          <p:nvPr>
            <p:extLst>
              <p:ext uri="{D42A27DB-BD31-4B8C-83A1-F6EECF244321}">
                <p14:modId xmlns:p14="http://schemas.microsoft.com/office/powerpoint/2010/main" val="3234981168"/>
              </p:ext>
            </p:extLst>
          </p:nvPr>
        </p:nvGraphicFramePr>
        <p:xfrm>
          <a:off x="1243282" y="2438400"/>
          <a:ext cx="6705600" cy="3002971"/>
        </p:xfrm>
        <a:graphic>
          <a:graphicData uri="http://schemas.openxmlformats.org/drawingml/2006/table">
            <a:tbl>
              <a:tblPr firstRow="1" firstCol="1" bandRow="1">
                <a:tableStyleId>{5940675A-B579-460E-94D1-54222C63F5DA}</a:tableStyleId>
              </a:tblPr>
              <a:tblGrid>
                <a:gridCol w="2967556">
                  <a:extLst>
                    <a:ext uri="{9D8B030D-6E8A-4147-A177-3AD203B41FA5}">
                      <a16:colId xmlns:a16="http://schemas.microsoft.com/office/drawing/2014/main" val="466023804"/>
                    </a:ext>
                  </a:extLst>
                </a:gridCol>
                <a:gridCol w="3738044">
                  <a:extLst>
                    <a:ext uri="{9D8B030D-6E8A-4147-A177-3AD203B41FA5}">
                      <a16:colId xmlns:a16="http://schemas.microsoft.com/office/drawing/2014/main" val="670836995"/>
                    </a:ext>
                  </a:extLst>
                </a:gridCol>
              </a:tblGrid>
              <a:tr h="473384">
                <a:tc>
                  <a:txBody>
                    <a:bodyPr/>
                    <a:lstStyle/>
                    <a:p>
                      <a:pPr marL="76200" marR="15240" indent="269875" algn="ctr">
                        <a:lnSpc>
                          <a:spcPct val="107000"/>
                        </a:lnSpc>
                        <a:spcAft>
                          <a:spcPts val="940"/>
                        </a:spcAft>
                      </a:pPr>
                      <a:r>
                        <a:rPr lang="en-IN" sz="1800" b="1" dirty="0">
                          <a:effectLst/>
                        </a:rPr>
                        <a:t>Hardware</a:t>
                      </a:r>
                      <a:endPar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14605" marB="0"/>
                </a:tc>
                <a:tc>
                  <a:txBody>
                    <a:bodyPr/>
                    <a:lstStyle/>
                    <a:p>
                      <a:pPr marL="197485" indent="269875" algn="ctr">
                        <a:lnSpc>
                          <a:spcPct val="107000"/>
                        </a:lnSpc>
                        <a:spcAft>
                          <a:spcPts val="940"/>
                        </a:spcAft>
                      </a:pPr>
                      <a:r>
                        <a:rPr lang="en-IN" sz="1800" b="1" dirty="0">
                          <a:effectLst/>
                        </a:rPr>
                        <a:t>Software</a:t>
                      </a:r>
                      <a:endPar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14605" marB="0"/>
                </a:tc>
                <a:extLst>
                  <a:ext uri="{0D108BD9-81ED-4DB2-BD59-A6C34878D82A}">
                    <a16:rowId xmlns:a16="http://schemas.microsoft.com/office/drawing/2014/main" val="443676553"/>
                  </a:ext>
                </a:extLst>
              </a:tr>
              <a:tr h="395870">
                <a:tc>
                  <a:txBody>
                    <a:bodyPr/>
                    <a:lstStyle/>
                    <a:p>
                      <a:pPr marL="76200" indent="269875" algn="ctr">
                        <a:lnSpc>
                          <a:spcPct val="107000"/>
                        </a:lnSpc>
                        <a:spcAft>
                          <a:spcPts val="940"/>
                        </a:spcAft>
                      </a:pPr>
                      <a:r>
                        <a:rPr lang="en-IN" sz="1600" dirty="0">
                          <a:effectLst/>
                          <a:latin typeface="Times New Roman" panose="02020603050405020304" pitchFamily="18" charset="0"/>
                          <a:cs typeface="Times New Roman" panose="02020603050405020304" pitchFamily="18" charset="0"/>
                        </a:rPr>
                        <a:t>Motion detection sensor</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14605" marB="0"/>
                </a:tc>
                <a:tc>
                  <a:txBody>
                    <a:bodyPr/>
                    <a:lstStyle/>
                    <a:p>
                      <a:pPr marL="76200" marR="15240" indent="269875" algn="ctr">
                        <a:lnSpc>
                          <a:spcPct val="107000"/>
                        </a:lnSpc>
                        <a:spcAft>
                          <a:spcPts val="940"/>
                        </a:spcAft>
                      </a:pPr>
                      <a:r>
                        <a:rPr lang="en-IN" sz="1600" dirty="0">
                          <a:effectLst/>
                          <a:latin typeface="Times New Roman" panose="02020603050405020304" pitchFamily="18" charset="0"/>
                          <a:cs typeface="Times New Roman" panose="02020603050405020304" pitchFamily="18" charset="0"/>
                        </a:rPr>
                        <a:t>Transfer learning</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14605" marB="0"/>
                </a:tc>
                <a:extLst>
                  <a:ext uri="{0D108BD9-81ED-4DB2-BD59-A6C34878D82A}">
                    <a16:rowId xmlns:a16="http://schemas.microsoft.com/office/drawing/2014/main" val="4081777283"/>
                  </a:ext>
                </a:extLst>
              </a:tr>
              <a:tr h="381000">
                <a:tc>
                  <a:txBody>
                    <a:bodyPr/>
                    <a:lstStyle/>
                    <a:p>
                      <a:pPr marL="76200" marR="15240" indent="269875" algn="ctr">
                        <a:lnSpc>
                          <a:spcPct val="107000"/>
                        </a:lnSpc>
                        <a:spcAft>
                          <a:spcPts val="940"/>
                        </a:spcAft>
                      </a:pPr>
                      <a:r>
                        <a:rPr lang="en-IN" sz="1600" dirty="0">
                          <a:effectLst/>
                          <a:latin typeface="Times New Roman" panose="02020603050405020304" pitchFamily="18" charset="0"/>
                          <a:cs typeface="Times New Roman" panose="02020603050405020304" pitchFamily="18" charset="0"/>
                        </a:rPr>
                        <a:t>Camera sensor</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14605" marB="0"/>
                </a:tc>
                <a:tc>
                  <a:txBody>
                    <a:bodyPr/>
                    <a:lstStyle/>
                    <a:p>
                      <a:pPr marL="76200" marR="15240" indent="269875" algn="ctr">
                        <a:lnSpc>
                          <a:spcPct val="107000"/>
                        </a:lnSpc>
                        <a:spcAft>
                          <a:spcPts val="940"/>
                        </a:spcAft>
                      </a:pPr>
                      <a:r>
                        <a:rPr lang="en-IN" sz="1600">
                          <a:effectLst/>
                          <a:latin typeface="Times New Roman" panose="02020603050405020304" pitchFamily="18" charset="0"/>
                          <a:cs typeface="Times New Roman" panose="02020603050405020304" pitchFamily="18" charset="0"/>
                        </a:rPr>
                        <a:t>Deep learning</a:t>
                      </a:r>
                      <a:endParaRPr lang="en-IN"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14605" marB="0"/>
                </a:tc>
                <a:extLst>
                  <a:ext uri="{0D108BD9-81ED-4DB2-BD59-A6C34878D82A}">
                    <a16:rowId xmlns:a16="http://schemas.microsoft.com/office/drawing/2014/main" val="2541778105"/>
                  </a:ext>
                </a:extLst>
              </a:tr>
              <a:tr h="384251">
                <a:tc>
                  <a:txBody>
                    <a:bodyPr/>
                    <a:lstStyle/>
                    <a:p>
                      <a:pPr marL="76200" marR="15240" indent="269875" algn="ctr">
                        <a:lnSpc>
                          <a:spcPct val="107000"/>
                        </a:lnSpc>
                        <a:spcAft>
                          <a:spcPts val="940"/>
                        </a:spcAft>
                      </a:pP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Raspberry Pi 4</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14605" marB="0"/>
                </a:tc>
                <a:tc>
                  <a:txBody>
                    <a:bodyPr/>
                    <a:lstStyle/>
                    <a:p>
                      <a:pPr marL="76200" indent="269875" algn="ctr">
                        <a:lnSpc>
                          <a:spcPct val="107000"/>
                        </a:lnSpc>
                        <a:spcAft>
                          <a:spcPts val="940"/>
                        </a:spcAft>
                      </a:pPr>
                      <a:r>
                        <a:rPr lang="en-IN" sz="1600" dirty="0">
                          <a:effectLst/>
                          <a:latin typeface="Times New Roman" panose="02020603050405020304" pitchFamily="18" charset="0"/>
                          <a:cs typeface="Times New Roman" panose="02020603050405020304" pitchFamily="18" charset="0"/>
                        </a:rPr>
                        <a:t>TensorFlow tool</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14605" marB="0"/>
                </a:tc>
                <a:extLst>
                  <a:ext uri="{0D108BD9-81ED-4DB2-BD59-A6C34878D82A}">
                    <a16:rowId xmlns:a16="http://schemas.microsoft.com/office/drawing/2014/main" val="1992731554"/>
                  </a:ext>
                </a:extLst>
              </a:tr>
              <a:tr h="319022">
                <a:tc>
                  <a:txBody>
                    <a:bodyPr/>
                    <a:lstStyle/>
                    <a:p>
                      <a:pPr marL="76200" marR="15240" indent="269875" algn="ctr">
                        <a:lnSpc>
                          <a:spcPct val="107000"/>
                        </a:lnSpc>
                        <a:spcAft>
                          <a:spcPts val="940"/>
                        </a:spcAft>
                      </a:pPr>
                      <a:r>
                        <a:rPr lang="en-IN" sz="1600" b="0" kern="1200" dirty="0">
                          <a:solidFill>
                            <a:schemeClr val="tx1"/>
                          </a:solidFill>
                          <a:effectLst/>
                          <a:latin typeface="Times New Roman" panose="02020603050405020304" pitchFamily="18" charset="0"/>
                          <a:ea typeface="+mn-ea"/>
                          <a:cs typeface="Times New Roman" panose="02020603050405020304" pitchFamily="18" charset="0"/>
                        </a:rPr>
                        <a:t>Arduino Nano </a:t>
                      </a:r>
                      <a:endParaRPr lang="en-IN" sz="16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14605" marB="0"/>
                </a:tc>
                <a:tc>
                  <a:txBody>
                    <a:bodyPr/>
                    <a:lstStyle/>
                    <a:p>
                      <a:pPr marL="76200" marR="15240" indent="269875" algn="ctr">
                        <a:lnSpc>
                          <a:spcPct val="107000"/>
                        </a:lnSpc>
                        <a:spcAft>
                          <a:spcPts val="940"/>
                        </a:spcAft>
                      </a:pPr>
                      <a:r>
                        <a:rPr lang="en-IN" sz="1600" dirty="0">
                          <a:effectLst/>
                          <a:latin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cs typeface="Times New Roman" panose="02020603050405020304" pitchFamily="18" charset="0"/>
                        </a:rPr>
                        <a:t>Keras</a:t>
                      </a:r>
                      <a:r>
                        <a:rPr lang="en-IN" sz="1600" dirty="0">
                          <a:effectLst/>
                          <a:latin typeface="Times New Roman" panose="02020603050405020304" pitchFamily="18" charset="0"/>
                          <a:cs typeface="Times New Roman" panose="02020603050405020304" pitchFamily="18" charset="0"/>
                        </a:rPr>
                        <a:t> library</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14605" marB="0"/>
                </a:tc>
                <a:extLst>
                  <a:ext uri="{0D108BD9-81ED-4DB2-BD59-A6C34878D82A}">
                    <a16:rowId xmlns:a16="http://schemas.microsoft.com/office/drawing/2014/main" val="193758906"/>
                  </a:ext>
                </a:extLst>
              </a:tr>
              <a:tr h="363527">
                <a:tc>
                  <a:txBody>
                    <a:bodyPr/>
                    <a:lstStyle/>
                    <a:p>
                      <a:pPr marL="76200" marR="15240" indent="269875" algn="ctr">
                        <a:lnSpc>
                          <a:spcPct val="107000"/>
                        </a:lnSpc>
                        <a:spcAft>
                          <a:spcPts val="940"/>
                        </a:spcAft>
                      </a:pPr>
                      <a:r>
                        <a:rPr lang="en-IN" sz="1600" b="0" kern="1200" dirty="0">
                          <a:solidFill>
                            <a:schemeClr val="tx1"/>
                          </a:solidFill>
                          <a:effectLst/>
                          <a:latin typeface="Times New Roman" panose="02020603050405020304" pitchFamily="18" charset="0"/>
                          <a:ea typeface="+mn-ea"/>
                          <a:cs typeface="Times New Roman" panose="02020603050405020304" pitchFamily="18" charset="0"/>
                        </a:rPr>
                        <a:t>Stepper motor </a:t>
                      </a:r>
                      <a:endParaRPr lang="en-IN" sz="16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14605" marB="0"/>
                </a:tc>
                <a:tc>
                  <a:txBody>
                    <a:bodyPr/>
                    <a:lstStyle/>
                    <a:p>
                      <a:pPr marL="76200" marR="15240" indent="269875" algn="ctr">
                        <a:lnSpc>
                          <a:spcPct val="107000"/>
                        </a:lnSpc>
                        <a:spcAft>
                          <a:spcPts val="94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Visual Studio</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14605" marB="0"/>
                </a:tc>
                <a:extLst>
                  <a:ext uri="{0D108BD9-81ED-4DB2-BD59-A6C34878D82A}">
                    <a16:rowId xmlns:a16="http://schemas.microsoft.com/office/drawing/2014/main" val="851923155"/>
                  </a:ext>
                </a:extLst>
              </a:tr>
              <a:tr h="381000">
                <a:tc>
                  <a:txBody>
                    <a:bodyPr/>
                    <a:lstStyle/>
                    <a:p>
                      <a:pPr marL="76200" marR="15240" indent="269875" algn="ctr">
                        <a:lnSpc>
                          <a:spcPct val="107000"/>
                        </a:lnSpc>
                        <a:spcAft>
                          <a:spcPts val="94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Level Shifter</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14605" marB="0"/>
                </a:tc>
                <a:tc>
                  <a:txBody>
                    <a:bodyPr/>
                    <a:lstStyle/>
                    <a:p>
                      <a:pPr marL="76200" marR="15240" lvl="0" indent="269875" algn="ctr" defTabSz="914400" rtl="0" eaLnBrk="1" fontAlgn="auto" latinLnBrk="0" hangingPunct="1">
                        <a:lnSpc>
                          <a:spcPct val="107000"/>
                        </a:lnSpc>
                        <a:spcBef>
                          <a:spcPts val="0"/>
                        </a:spcBef>
                        <a:spcAft>
                          <a:spcPts val="940"/>
                        </a:spcAft>
                        <a:buClrTx/>
                        <a:buSzTx/>
                        <a:buFontTx/>
                        <a:buNone/>
                        <a:tabLst/>
                        <a:defRPr/>
                      </a:pP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Arduino Software (IDE)</a:t>
                      </a:r>
                    </a:p>
                  </a:txBody>
                  <a:tcPr marL="0" marR="73025" marT="14605" marB="0"/>
                </a:tc>
                <a:extLst>
                  <a:ext uri="{0D108BD9-81ED-4DB2-BD59-A6C34878D82A}">
                    <a16:rowId xmlns:a16="http://schemas.microsoft.com/office/drawing/2014/main" val="2326372288"/>
                  </a:ext>
                </a:extLst>
              </a:tr>
              <a:tr h="304917">
                <a:tc>
                  <a:txBody>
                    <a:bodyPr/>
                    <a:lstStyle/>
                    <a:p>
                      <a:pPr marL="76200" marR="15240" indent="269875" algn="ctr">
                        <a:lnSpc>
                          <a:spcPct val="107000"/>
                        </a:lnSpc>
                        <a:spcAft>
                          <a:spcPts val="94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Buzzer</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14605" marB="0"/>
                </a:tc>
                <a:tc>
                  <a:txBody>
                    <a:bodyPr/>
                    <a:lstStyle/>
                    <a:p>
                      <a:pPr marL="76200" marR="15240" indent="269875" algn="ctr">
                        <a:lnSpc>
                          <a:spcPct val="107000"/>
                        </a:lnSpc>
                        <a:spcAft>
                          <a:spcPts val="940"/>
                        </a:spcAft>
                      </a:pP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14605" marB="0"/>
                </a:tc>
                <a:extLst>
                  <a:ext uri="{0D108BD9-81ED-4DB2-BD59-A6C34878D82A}">
                    <a16:rowId xmlns:a16="http://schemas.microsoft.com/office/drawing/2014/main" val="2921473089"/>
                  </a:ext>
                </a:extLst>
              </a:tr>
            </a:tbl>
          </a:graphicData>
        </a:graphic>
      </p:graphicFrame>
      <p:sp>
        <p:nvSpPr>
          <p:cNvPr id="3" name="Rectangle 1">
            <a:extLst>
              <a:ext uri="{FF2B5EF4-FFF2-40B4-BE49-F238E27FC236}">
                <a16:creationId xmlns:a16="http://schemas.microsoft.com/office/drawing/2014/main" id="{077163A7-39BB-BBD1-9073-80426504A4B7}"/>
              </a:ext>
            </a:extLst>
          </p:cNvPr>
          <p:cNvSpPr>
            <a:spLocks noChangeArrowheads="1"/>
          </p:cNvSpPr>
          <p:nvPr/>
        </p:nvSpPr>
        <p:spPr bwMode="auto">
          <a:xfrm>
            <a:off x="505365" y="1651318"/>
            <a:ext cx="81814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a:defRPr>
                <a:solidFill>
                  <a:schemeClr val="tx1"/>
                </a:solidFill>
                <a:latin typeface="Arial" panose="020B0604020202020204" pitchFamily="34" charset="0"/>
              </a:defRPr>
            </a:lvl1pPr>
            <a:lvl2pPr marL="457200">
              <a:defRPr>
                <a:solidFill>
                  <a:schemeClr val="tx1"/>
                </a:solidFill>
                <a:latin typeface="Arial" panose="020B0604020202020204" pitchFamily="34" charset="0"/>
              </a:defRPr>
            </a:lvl2pPr>
            <a:lvl3pPr marL="914400">
              <a:defRPr>
                <a:solidFill>
                  <a:schemeClr val="tx1"/>
                </a:solidFill>
                <a:latin typeface="Arial" panose="020B0604020202020204" pitchFamily="34" charset="0"/>
              </a:defRPr>
            </a:lvl3pPr>
            <a:lvl4pPr marL="1371600">
              <a:defRPr>
                <a:solidFill>
                  <a:schemeClr val="tx1"/>
                </a:solidFill>
                <a:latin typeface="Arial" panose="020B0604020202020204" pitchFamily="34" charset="0"/>
              </a:defRPr>
            </a:lvl4pPr>
            <a:lvl5pPr marL="182880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 1. </a:t>
            </a: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Hardware and software used in the prototype experiment.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439CD99-0E7D-4F88-AA14-58817A68E8FB}"/>
              </a:ext>
            </a:extLst>
          </p:cNvPr>
          <p:cNvSpPr>
            <a:spLocks noGrp="1" noChangeArrowheads="1"/>
          </p:cNvSpPr>
          <p:nvPr>
            <p:ph type="title"/>
          </p:nvPr>
        </p:nvSpPr>
        <p:spPr/>
        <p:txBody>
          <a:bodyPr/>
          <a:lstStyle/>
          <a:p>
            <a:pPr>
              <a:defRPr/>
            </a:pPr>
            <a:r>
              <a:rPr lang="en-IN" altLang="en-US" b="1" dirty="0">
                <a:latin typeface="Times New Roman" panose="02020603050405020304" pitchFamily="18" charset="0"/>
                <a:ea typeface="+mn-ea"/>
                <a:cs typeface="Times New Roman" panose="02020603050405020304" pitchFamily="18" charset="0"/>
              </a:rPr>
              <a:t>Results and Discussion</a:t>
            </a:r>
            <a:endParaRPr lang="en-IN" altLang="en-US" b="1" dirty="0">
              <a:latin typeface="Times New Roman" panose="02020603050405020304" pitchFamily="18" charset="0"/>
              <a:cs typeface="Times New Roman" panose="02020603050405020304" pitchFamily="18" charset="0"/>
            </a:endParaRPr>
          </a:p>
        </p:txBody>
      </p:sp>
      <p:sp>
        <p:nvSpPr>
          <p:cNvPr id="25603" name="Slide Number Placeholder 3">
            <a:extLst>
              <a:ext uri="{FF2B5EF4-FFF2-40B4-BE49-F238E27FC236}">
                <a16:creationId xmlns:a16="http://schemas.microsoft.com/office/drawing/2014/main" id="{AED0D6A2-2C11-4E4B-B502-D656DC64ABB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7C66772-A604-4E91-95A7-6E521A4AE6B6}" type="slidenum">
              <a:rPr lang="en-US" altLang="en-US" smtClean="0"/>
              <a:pPr/>
              <a:t>8</a:t>
            </a:fld>
            <a:endParaRPr lang="en-US" altLang="en-US"/>
          </a:p>
        </p:txBody>
      </p:sp>
      <p:sp>
        <p:nvSpPr>
          <p:cNvPr id="25605" name="Footer Placeholder 1">
            <a:extLst>
              <a:ext uri="{FF2B5EF4-FFF2-40B4-BE49-F238E27FC236}">
                <a16:creationId xmlns:a16="http://schemas.microsoft.com/office/drawing/2014/main" id="{1E0DC0B2-B11A-4869-8766-E4854BEB91E1}"/>
              </a:ext>
            </a:extLst>
          </p:cNvPr>
          <p:cNvSpPr>
            <a:spLocks noGrp="1" noChangeArrowheads="1"/>
          </p:cNvSpPr>
          <p:nvPr>
            <p:ph type="ftr" sz="quarter" idx="11"/>
          </p:nvPr>
        </p:nvSpPr>
        <p:spPr bwMode="auto">
          <a:xfrm>
            <a:off x="3028950" y="6356350"/>
            <a:ext cx="39052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solidFill>
                  <a:schemeClr val="tx1"/>
                </a:solidFill>
              </a:rPr>
              <a:t>Department of Information Technology | THEEMCOE</a:t>
            </a:r>
            <a:endParaRPr lang="en-IN" altLang="en-US" dirty="0">
              <a:solidFill>
                <a:schemeClr val="tx1"/>
              </a:solidFill>
            </a:endParaRPr>
          </a:p>
        </p:txBody>
      </p:sp>
      <p:sp>
        <p:nvSpPr>
          <p:cNvPr id="2" name="TextBox 1">
            <a:extLst>
              <a:ext uri="{FF2B5EF4-FFF2-40B4-BE49-F238E27FC236}">
                <a16:creationId xmlns:a16="http://schemas.microsoft.com/office/drawing/2014/main" id="{964E0F88-5E00-2F7D-3E55-783A15AE70CD}"/>
              </a:ext>
            </a:extLst>
          </p:cNvPr>
          <p:cNvSpPr txBox="1"/>
          <p:nvPr/>
        </p:nvSpPr>
        <p:spPr>
          <a:xfrm>
            <a:off x="457200" y="1317508"/>
            <a:ext cx="7772400" cy="452431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t>When someone drowns in the swimming pool , the model will detect the actions of the victim and as per the training given from thousands of images and the water level predictions , it will alert the surrounding with the help of buzzer by producing loud sound.</a:t>
            </a:r>
          </a:p>
          <a:p>
            <a:pPr algn="just">
              <a:lnSpc>
                <a:spcPct val="150000"/>
              </a:lnSpc>
            </a:pPr>
            <a:endParaRPr lang="en-US" sz="2000" dirty="0"/>
          </a:p>
          <a:p>
            <a:pPr marL="285750" indent="-285750" algn="just">
              <a:lnSpc>
                <a:spcPct val="150000"/>
              </a:lnSpc>
              <a:buFont typeface="Arial" panose="020B0604020202020204" pitchFamily="34" charset="0"/>
              <a:buChar char="•"/>
            </a:pPr>
            <a:r>
              <a:rPr lang="en-US" sz="2000" dirty="0"/>
              <a:t>By implementing the proposed system , it will prevent the unconsciousness of a person in swimming pool and also it will create a wonderful and safe experience for an individual or non swimmer to enter the swimming pool without any hesitation. </a:t>
            </a:r>
          </a:p>
          <a:p>
            <a:pPr algn="just"/>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BEB1169-C026-4B54-97FA-2275C26CC52F}"/>
              </a:ext>
            </a:extLst>
          </p:cNvPr>
          <p:cNvSpPr>
            <a:spLocks noGrp="1" noChangeArrowheads="1"/>
          </p:cNvSpPr>
          <p:nvPr>
            <p:ph type="title"/>
          </p:nvPr>
        </p:nvSpPr>
        <p:spPr/>
        <p:txBody>
          <a:bodyPr/>
          <a:lstStyle/>
          <a:p>
            <a:pPr>
              <a:defRPr/>
            </a:pPr>
            <a:r>
              <a:rPr lang="en-IN" altLang="en-US" b="1" dirty="0">
                <a:latin typeface="Times New Roman" panose="02020603050405020304" pitchFamily="18" charset="0"/>
                <a:ea typeface="+mn-ea"/>
                <a:cs typeface="Times New Roman" panose="02020603050405020304" pitchFamily="18" charset="0"/>
              </a:rPr>
              <a:t>Conclusion and Future Work</a:t>
            </a:r>
            <a:endParaRPr lang="en-IN" altLang="en-US" b="1" dirty="0">
              <a:latin typeface="Times New Roman" panose="02020603050405020304" pitchFamily="18" charset="0"/>
              <a:cs typeface="Times New Roman" panose="02020603050405020304" pitchFamily="18" charset="0"/>
            </a:endParaRPr>
          </a:p>
        </p:txBody>
      </p:sp>
      <p:sp>
        <p:nvSpPr>
          <p:cNvPr id="26627" name="Slide Number Placeholder 3">
            <a:extLst>
              <a:ext uri="{FF2B5EF4-FFF2-40B4-BE49-F238E27FC236}">
                <a16:creationId xmlns:a16="http://schemas.microsoft.com/office/drawing/2014/main" id="{33390A9E-058A-4B24-8E57-384AF85C778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6056F35-AB60-4597-A72E-908EEB154EEE}" type="slidenum">
              <a:rPr lang="en-US" altLang="en-US" smtClean="0"/>
              <a:pPr/>
              <a:t>9</a:t>
            </a:fld>
            <a:endParaRPr lang="en-US" altLang="en-US"/>
          </a:p>
        </p:txBody>
      </p:sp>
      <p:sp>
        <p:nvSpPr>
          <p:cNvPr id="26628" name="Content Placeholder 2">
            <a:extLst>
              <a:ext uri="{FF2B5EF4-FFF2-40B4-BE49-F238E27FC236}">
                <a16:creationId xmlns:a16="http://schemas.microsoft.com/office/drawing/2014/main" id="{A236D41C-524C-4CBA-A4E7-1C514F8E3A3D}"/>
              </a:ext>
            </a:extLst>
          </p:cNvPr>
          <p:cNvSpPr>
            <a:spLocks noGrp="1" noChangeArrowheads="1"/>
          </p:cNvSpPr>
          <p:nvPr>
            <p:ph idx="1"/>
          </p:nvPr>
        </p:nvSpPr>
        <p:spPr>
          <a:xfrm>
            <a:off x="190500" y="687215"/>
            <a:ext cx="8763000" cy="4189585"/>
          </a:xfrm>
        </p:spPr>
        <p:txBody>
          <a:bodyPr/>
          <a:lstStyle/>
          <a:p>
            <a:pPr algn="just"/>
            <a:endParaRPr lang="en-IN" altLang="en-US" dirty="0">
              <a:latin typeface="Times New Roman" panose="02020603050405020304" pitchFamily="18" charset="0"/>
              <a:cs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Drowning incidents are increasing and are considered the third leading cause of unintentional injury and death. Several researches have explored and utilized IoT technologies, to prevent drowning incidents. This paper proposes an efficient and reliable system that utilizes IoT technologies and transfer learning, to prevent the occurrence of these incidents. </a:t>
            </a:r>
          </a:p>
          <a:p>
            <a:pPr algn="just"/>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specialized deep learning model was proposed and developed, utilizing only a single image to detect and classify the drowning object into three categories: human, animal, and object. This system has the ability to process and notify a swimming-pool owner through a mobile application, to overcome off-time surveillance drowning incident.</a:t>
            </a:r>
            <a:endParaRPr lang="en-IN" altLang="en-US" sz="2000" dirty="0">
              <a:latin typeface="Times New Roman" panose="02020603050405020304" pitchFamily="18" charset="0"/>
              <a:cs typeface="Times New Roman" panose="02020603050405020304" pitchFamily="18" charset="0"/>
            </a:endParaRPr>
          </a:p>
        </p:txBody>
      </p:sp>
      <p:sp>
        <p:nvSpPr>
          <p:cNvPr id="26629" name="Footer Placeholder 1">
            <a:extLst>
              <a:ext uri="{FF2B5EF4-FFF2-40B4-BE49-F238E27FC236}">
                <a16:creationId xmlns:a16="http://schemas.microsoft.com/office/drawing/2014/main" id="{B9EB5D7F-E740-49A1-9AAE-0329721168D6}"/>
              </a:ext>
            </a:extLst>
          </p:cNvPr>
          <p:cNvSpPr>
            <a:spLocks noGrp="1" noChangeArrowheads="1"/>
          </p:cNvSpPr>
          <p:nvPr>
            <p:ph type="ftr" sz="quarter" idx="11"/>
          </p:nvPr>
        </p:nvSpPr>
        <p:spPr bwMode="auto">
          <a:xfrm>
            <a:off x="3028950" y="6356350"/>
            <a:ext cx="37528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en-US" dirty="0">
                <a:solidFill>
                  <a:schemeClr val="tx1"/>
                </a:solidFill>
              </a:rPr>
              <a:t>Department of Information Technology | THEEMCOE</a:t>
            </a:r>
            <a:endParaRPr lang="en-IN" altLang="en-US" dirty="0">
              <a:solidFill>
                <a:schemeClr val="tx1"/>
              </a:solidFill>
            </a:endParaRPr>
          </a:p>
        </p:txBody>
      </p:sp>
      <p:sp>
        <p:nvSpPr>
          <p:cNvPr id="3" name="Rectangle 2">
            <a:extLst>
              <a:ext uri="{FF2B5EF4-FFF2-40B4-BE49-F238E27FC236}">
                <a16:creationId xmlns:a16="http://schemas.microsoft.com/office/drawing/2014/main" id="{A3CE8880-6697-8C52-C70A-802BBFC96C7D}"/>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a:extLst>
              <a:ext uri="{FF2B5EF4-FFF2-40B4-BE49-F238E27FC236}">
                <a16:creationId xmlns:a16="http://schemas.microsoft.com/office/drawing/2014/main" id="{77EF1F24-554C-E45F-F533-15F0043C72DD}"/>
              </a:ext>
            </a:extLst>
          </p:cNvPr>
          <p:cNvSpPr>
            <a:spLocks noChangeArrowheads="1"/>
          </p:cNvSpPr>
          <p:nvPr/>
        </p:nvSpPr>
        <p:spPr bwMode="auto">
          <a:xfrm>
            <a:off x="223032" y="4572000"/>
            <a:ext cx="8229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Warning message will signal the life guard of imminent danger. With such systems, the number of drownings would be reduced. For future development, the system is currently being improved by attaching an infrared LED to the swimmer’s vest.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3241</TotalTime>
  <Words>869</Words>
  <Application>Microsoft Office PowerPoint</Application>
  <PresentationFormat>Letter Paper (8.5x11 in)</PresentationFormat>
  <Paragraphs>121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Theme1</vt:lpstr>
      <vt:lpstr>B.E. Major Project on </vt:lpstr>
      <vt:lpstr>Contents</vt:lpstr>
      <vt:lpstr>Introduction</vt:lpstr>
      <vt:lpstr>Review of Existing Literature</vt:lpstr>
      <vt:lpstr>Proposed System</vt:lpstr>
      <vt:lpstr>Implementation</vt:lpstr>
      <vt:lpstr>Technologies Used</vt:lpstr>
      <vt:lpstr>Results and Discussion</vt:lpstr>
      <vt:lpstr>Conclusion and Future Work</vt:lpstr>
      <vt:lpstr>References</vt:lpstr>
      <vt:lpstr>Thank You !!!</vt:lpstr>
      <vt:lpstr>Q &amp; A</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Santosh Chapaneri</dc:creator>
  <cp:lastModifiedBy>RDW-PC1</cp:lastModifiedBy>
  <cp:revision>302</cp:revision>
  <dcterms:created xsi:type="dcterms:W3CDTF">2009-10-13T20:39:54Z</dcterms:created>
  <dcterms:modified xsi:type="dcterms:W3CDTF">2022-09-14T16:23:10Z</dcterms:modified>
</cp:coreProperties>
</file>