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sldIdLst>
    <p:sldId id="256" r:id="rId3"/>
    <p:sldId id="258" r:id="rId4"/>
    <p:sldId id="259" r:id="rId5"/>
    <p:sldId id="257" r:id="rId6"/>
    <p:sldId id="276" r:id="rId7"/>
    <p:sldId id="277" r:id="rId8"/>
    <p:sldId id="260" r:id="rId9"/>
    <p:sldId id="273" r:id="rId10"/>
    <p:sldId id="269" r:id="rId11"/>
    <p:sldId id="270" r:id="rId12"/>
    <p:sldId id="271" r:id="rId13"/>
    <p:sldId id="274" r:id="rId14"/>
    <p:sldId id="275" r:id="rId15"/>
    <p:sldId id="261" r:id="rId16"/>
    <p:sldId id="263" r:id="rId17"/>
    <p:sldId id="264" r:id="rId18"/>
    <p:sldId id="26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3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0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8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0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6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27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1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89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0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4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5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6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DFFFA-9EA6-4F20-BFD0-7D6A19520323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1EED1-AA52-4B72-BBC1-C90017AD9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318" y="732759"/>
            <a:ext cx="9144000" cy="1546692"/>
          </a:xfrm>
        </p:spPr>
        <p:txBody>
          <a:bodyPr>
            <a:normAutofit/>
          </a:bodyPr>
          <a:lstStyle/>
          <a:p>
            <a:r>
              <a:rPr lang="en-US" sz="8000" b="1" i="1" dirty="0" smtClean="0">
                <a:latin typeface="Castellar" panose="020A0402060406010301" pitchFamily="18" charset="0"/>
              </a:rPr>
              <a:t>TAILORMADE</a:t>
            </a:r>
            <a:endParaRPr lang="en-US" sz="8000" b="1" i="1" dirty="0">
              <a:latin typeface="Castellar" panose="020A040206040601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12042" y="2548706"/>
            <a:ext cx="8367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lgerian" panose="04020705040A02060702" pitchFamily="82" charset="0"/>
              </a:rPr>
              <a:t>Dreamy Guys &amp; Tech Team</a:t>
            </a:r>
            <a:endParaRPr lang="en-US" sz="4400" b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3541" y="4706469"/>
            <a:ext cx="7247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Informal Roman" panose="030604020304060B0204" pitchFamily="66" charset="0"/>
              </a:rPr>
              <a:t>DEPARTMENT OF MCA</a:t>
            </a:r>
            <a:endParaRPr lang="en-US" sz="5400" b="1" dirty="0">
              <a:latin typeface="Informal Roman" panose="030604020304060B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2835" y="3653449"/>
            <a:ext cx="610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Raavi" panose="020B0502040204020203" pitchFamily="34" charset="0"/>
                <a:cs typeface="Raavi" panose="020B0502040204020203" pitchFamily="34" charset="0"/>
              </a:rPr>
              <a:t>K.L.N. College of Engineering</a:t>
            </a:r>
            <a:endParaRPr lang="en-US" sz="3600" b="1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681" y="833719"/>
            <a:ext cx="98611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meth in methods: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img = img2.copy()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method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(meth)</a:t>
            </a:r>
          </a:p>
          <a:p>
            <a:pPr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 = cv2.matchTemplate(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img,template,method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min_loc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cv2.minMaxLoc(res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method in [cv2.TM_SQDIFF, cv2.TM_SQDIFF_NORMED]: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min_loc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max_loc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bottom_right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+ w,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+ h)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cv2.rectangle(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img,top_left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bottom_right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255, 2)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6670" y="1082080"/>
            <a:ext cx="94712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(121),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res,cmap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'gray')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('Matching Result'),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([]),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(122),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img,cmap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'gray')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('Detected Point'),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plt.xticks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([]),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plt.yticks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plt.suptitle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(meth)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67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6681" y="779929"/>
            <a:ext cx="93860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size of an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(Pixel per Metric):</a:t>
            </a:r>
          </a:p>
          <a:p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Measuring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objects in an image is similar to computing the distance from our camera to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we need to define a ratio that measures the number of pixels per a given metric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“pixels per metric” ratio</a:t>
            </a:r>
          </a:p>
          <a:p>
            <a:pPr fontAlgn="base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size of an object in an 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first need to perform a “calibration” (not to be confused with intrinsic/extrinsic calibration)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reference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118" y="672355"/>
            <a:ext cx="104438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reference object should have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properties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should know the 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this 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 terms of width or height) in 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(such as millimeters, inches,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</a:t>
            </a:r>
          </a:p>
          <a:p>
            <a:pPr fontAlgn="base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 #2: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should be able to easily find this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object in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either based on the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object (such as the reference object always being placed in the top-left corner of an image) or via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(like being a distinctive color or shape, unique and different from all other objects in the image). In either case, our reference should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uniquely identifiable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some manner.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21223" y="722511"/>
            <a:ext cx="10043886" cy="5299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Data can be smoothed by fitting the data to a function, such as with regression. </a:t>
            </a:r>
          </a:p>
          <a:p>
            <a:pPr algn="just">
              <a:lnSpc>
                <a:spcPct val="90000"/>
              </a:lnSpc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regression: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Linear Regression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finding the “best” line to fit two variables, so that one variable can be used to predict the other. 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extension of linear regression, where more than two variables are involved and the data are fit to multidimensional surface. </a:t>
            </a:r>
          </a:p>
        </p:txBody>
      </p:sp>
    </p:spTree>
    <p:extLst>
      <p:ext uri="{BB962C8B-B14F-4D97-AF65-F5344CB8AC3E}">
        <p14:creationId xmlns:p14="http://schemas.microsoft.com/office/powerpoint/2010/main" val="15785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777" y="685800"/>
            <a:ext cx="765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LINEAR REGRESSION 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3564" y="134349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estimate_coef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n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np.size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SS_xy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(y*x - n*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SS_xx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(x*x - n*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b_1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SS_xy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SS_xx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b_0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b_1*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m_x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return(b_0, b_1)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953" y="753035"/>
            <a:ext cx="97356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feet_size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([22.5,22.6,22.7,22.8,23, 23.5, 23.8, 24, 24.6, 25, 25.4, 25.9, 26.2])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shoe_size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([6,6, 6,6,6.5, 7, 7.5, 8, 8.5, 9, 9.5, 10, 10.5])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co_ef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estimate_coef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feet_size,shoe_size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print("Estimated coefficients:\nb_0 = {}\nb_1 = {}".format(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co_ef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co_ef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print("Sample Feet Size")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=22.5#sample feet size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co_ef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sample_size+co_ef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[0]#actual output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4330" y="672353"/>
            <a:ext cx="414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39" y="1627094"/>
            <a:ext cx="4717243" cy="17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1" y="1479176"/>
            <a:ext cx="7530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                                              THANK YOU !!!!!!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245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571" y="638628"/>
            <a:ext cx="104357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AI: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Artificial Intelligence a.k.a., Machine Intelligence is the intelligence demonstrated by machines, like the natural intelligence shown by the human beings.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primarily focuses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making intelligent machines that can assist and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process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done with the help of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Algorithms.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Artificial Intelligence is a way of making a computer, a computer-controlled robot, or a software think intelligently, in the similar manner the intelligent humans think.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Some of the activities of a computer with AI are designed for,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6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524000" y="682812"/>
            <a:ext cx="10232571" cy="469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AI: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computer program with AI can answer the generic questions it is meant to solve.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AI programs can absorb new modifications by putting highly independent pieces of information together. Hence you can modify even a minute piece of information of program without affecting its structure.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Quick and Easy program modification.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34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1906" y="632012"/>
            <a:ext cx="552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9388" y="668761"/>
            <a:ext cx="10317522" cy="695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“TAILORMADE” is a complex problem to accomplish within the short span of time. So, we the, “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Dreamy Guys and Tech Team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have limited the topic to determine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suitable Shoe for the customers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Artificial Intelligence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(AI)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(ML).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The Existing System,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has to go to the Shoe Shop and measure their size and choose their appropriate Shoe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work gets more worse when there are various choices to choose from.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353" y="726141"/>
            <a:ext cx="9681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topic “TAILORMADE”, we the students of K.L.N. COLLEGE OF ENGINEERING, have developed an efficient solution to this problem. We get the image of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feet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”Template Matching”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size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object by using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Pixel per Metric”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can be applied for both Online and Offline.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Feet length from customer and give it to the trained AI.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shoe size from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117" y="720763"/>
            <a:ext cx="301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761"/>
          <a:stretch/>
        </p:blipFill>
        <p:spPr>
          <a:xfrm>
            <a:off x="1573306" y="1437922"/>
            <a:ext cx="10098741" cy="52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710" y="711199"/>
            <a:ext cx="834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DATASET: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55782"/>
              </p:ext>
            </p:extLst>
          </p:nvPr>
        </p:nvGraphicFramePr>
        <p:xfrm>
          <a:off x="3583347" y="1276816"/>
          <a:ext cx="2091312" cy="55811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5206"/>
                <a:gridCol w="1116106"/>
              </a:tblGrid>
              <a:tr h="24288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Foot Length (in cm)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Shoe Size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  <a:tr h="242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924" marR="5924" marT="5924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61056"/>
              </p:ext>
            </p:extLst>
          </p:nvPr>
        </p:nvGraphicFramePr>
        <p:xfrm>
          <a:off x="6311801" y="1219200"/>
          <a:ext cx="1828800" cy="563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3137"/>
                <a:gridCol w="85566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Foot Length (in cm)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Shoe Size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24.1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24.9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18527"/>
              </p:ext>
            </p:extLst>
          </p:nvPr>
        </p:nvGraphicFramePr>
        <p:xfrm>
          <a:off x="8938470" y="1219200"/>
          <a:ext cx="1828800" cy="5638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49337"/>
                <a:gridCol w="77946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Foot Length (in cm)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Shoe Size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25.7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25.9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26.9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6035" y="779929"/>
            <a:ext cx="10058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MATCHING:</a:t>
            </a:r>
          </a:p>
          <a:p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is a method for searching and finding the location of a template image in a larger image.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with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cv2.matchTemplate()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this purpose.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slides the template image over the input 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template and patch of input image under the template image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returns a grayscale image, where each pixel denotes how much does the neighbourhood of that pixel match with template.</a:t>
            </a:r>
          </a:p>
        </p:txBody>
      </p:sp>
    </p:spTree>
    <p:extLst>
      <p:ext uri="{BB962C8B-B14F-4D97-AF65-F5344CB8AC3E}">
        <p14:creationId xmlns:p14="http://schemas.microsoft.com/office/powerpoint/2010/main" val="23330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094" y="726141"/>
            <a:ext cx="1036641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MATCHING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fontAlgn="base"/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cv2.imread('download.jpg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',0)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img2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img.copy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= cv2.imread('template.jpg',0)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 h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template.shape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[::-1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= ['cv2.TM_CCOEFF', 'cv2.TM_CCOEFF_NORMED', 'cv2.TM_CCORR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'cv2.TM_CCORR_NORMED', 'cv2.TM_SQDIFF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'cv2.TM_SQDIFF_NORMED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968" y="1351981"/>
            <a:ext cx="2619375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7120" y="3305638"/>
            <a:ext cx="236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Download.jpg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726" y="2572755"/>
            <a:ext cx="1457325" cy="495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31733" y="3337015"/>
            <a:ext cx="236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template.jpg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608</Words>
  <Application>Microsoft Office PowerPoint</Application>
  <PresentationFormat>Widescreen</PresentationFormat>
  <Paragraphs>224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Castellar</vt:lpstr>
      <vt:lpstr>Century Gothic</vt:lpstr>
      <vt:lpstr>Informal Roman</vt:lpstr>
      <vt:lpstr>Raavi</vt:lpstr>
      <vt:lpstr>Times New Roman</vt:lpstr>
      <vt:lpstr>Wingdings</vt:lpstr>
      <vt:lpstr>Wingdings 3</vt:lpstr>
      <vt:lpstr>Office Theme</vt:lpstr>
      <vt:lpstr>Wisp</vt:lpstr>
      <vt:lpstr>TAILORMADE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TAILORMADE</dc:title>
  <dc:creator>USER</dc:creator>
  <cp:lastModifiedBy>USER</cp:lastModifiedBy>
  <cp:revision>79</cp:revision>
  <dcterms:created xsi:type="dcterms:W3CDTF">2018-08-25T05:48:02Z</dcterms:created>
  <dcterms:modified xsi:type="dcterms:W3CDTF">2018-08-26T03:46:23Z</dcterms:modified>
</cp:coreProperties>
</file>