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5975C-CBF0-9758-4533-87CD91F77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27A949-A127-E9A6-9AFC-321C1EF3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FE74C-FFBF-A9BB-1477-810B6C53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4F56C-1C0A-C64D-E0CB-C4B21B3E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771B7-FD16-CABA-42C1-4F508532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10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802C-EEE4-2E4D-740D-97A9DAFA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7BAC3-7E3F-469A-6EE5-E9068FD70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8C4C4-2045-D887-1F62-BC23B987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8B2FA-A73B-49B3-49C9-738315C2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CAD2B-3F4D-DAEF-65FB-FC5B009F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5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94F9B5-0ADF-A29A-DADD-4E14A67E1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F48A1-0D69-6A58-0A91-1007DCF74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8A0DC-3D9C-1055-F6BF-7454E33A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36AC7-E347-FEF5-BDA1-67A4534D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8729E-3123-E9EE-F74B-DB91EB4B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054AB-9EC9-7BE1-0753-506E3659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F7C89-DA98-B9F1-7175-3F80DC6E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73482-135B-52D7-7B5A-2C54ACC8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A277E-0169-18D4-E29F-FE9917CA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52192-02CC-A031-5101-BB6C6D7D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1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AEFB3-243A-851E-19B6-DE751152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3FAF5-4F9D-7336-F67E-78FC014E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C4DBB-816A-A0B3-735A-57CCE646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A3919-E3BD-D23C-A899-065E4D9F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71383-237A-B17D-68ED-36C13E1D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3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4559D-FD68-E041-D105-085704D6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840B9-D772-8915-EEB6-6A6A3DECE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D3440-8DDD-FAB0-2A3E-7F4EEECE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90D56-CDDB-BA30-4E48-7931A405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6D857-7497-7C0C-52E9-0BD05F7B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273EC-3DC0-68F9-3C04-6F6E4863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7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4A056-156B-8768-9623-72E857CB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68347-BB9C-24A6-A734-2CC802E2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2FEC2C-FCC8-8FD0-8AAF-8945D2FA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EF41DC-8255-D7C7-6F2A-29E6AFBB6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64DF94-B0FE-7E6B-A0E4-166B4170F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893468-A164-A4C1-DB75-E3222D67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387F3-6914-00D7-D136-834FB2C0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FE2D5D-3204-5DE0-08C1-19D66866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5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754E5-C160-29CD-7620-B831B5B4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E06DC4-E4D4-770E-561B-160402FC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A5550-916B-F0CA-5444-6CCC0901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4696F-CD5F-4027-48DF-36199B88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6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3DB572-2465-0BB7-5E3B-A962C30C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FA7072-CED1-BFCF-7A3E-15FFB2FA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5B258-FC5D-7D81-884B-DC57A3BE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9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63BCF-4390-C3AE-A5B7-65437136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600D1-C19F-4A15-DA5E-6806CBDF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3F338D-3EB9-853B-FB5B-E7874D7E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7C717-82BB-B3DE-7C94-8094AE7C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F7E6D-A390-7B15-9A23-07078776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3B337-C88C-0EDE-A220-CE7B10F1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6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C365-5381-6BE1-A229-A1C06C15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85A056-35B8-D506-3DEC-C06123647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9BE80-E5A4-F639-89FC-C52EEF24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C1F26-5747-68DF-879D-083146E1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15DED-1CBB-3D0A-D0A7-C5D0900E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380D4-94A7-7BF7-43E8-37B41DF9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2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FB6B95-2B1B-3345-4759-B8DEA447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5EBB4-EB05-5E26-177A-204B848E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DAD68-BCDC-B339-4A65-2DC011C60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85919-5F0F-4B81-83E0-854FA51E6E95}" type="datetimeFigureOut">
              <a:rPr lang="ko-KR" altLang="en-US" smtClean="0"/>
              <a:t>2024-04-20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71178-5C55-F190-21AE-CEF49594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44D3B-11B1-3F6E-5313-F6F3D7090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2AC85-CF6B-4EFC-999B-EB6D2AE94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6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9C1E91-C1FB-A12A-3C26-5BC7C53EBFD5}"/>
              </a:ext>
            </a:extLst>
          </p:cNvPr>
          <p:cNvSpPr txBox="1"/>
          <p:nvPr/>
        </p:nvSpPr>
        <p:spPr>
          <a:xfrm>
            <a:off x="738909" y="665018"/>
            <a:ext cx="1018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1. </a:t>
            </a:r>
            <a:r>
              <a:rPr lang="ko-KR" altLang="en-US" sz="1600" b="1"/>
              <a:t>이 연구의 목적은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180ED-16FC-81CB-094A-CC940E8A8B17}"/>
              </a:ext>
            </a:extLst>
          </p:cNvPr>
          <p:cNvSpPr txBox="1"/>
          <p:nvPr/>
        </p:nvSpPr>
        <p:spPr>
          <a:xfrm>
            <a:off x="1016000" y="1080654"/>
            <a:ext cx="991061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diffusion </a:t>
            </a:r>
            <a:r>
              <a:rPr lang="ko-KR" altLang="en-US" sz="1200"/>
              <a:t>을 이용한 </a:t>
            </a:r>
            <a:r>
              <a:rPr lang="en-US" altLang="ko-KR" sz="1200"/>
              <a:t>segmentation </a:t>
            </a:r>
            <a:r>
              <a:rPr lang="ko-KR" altLang="en-US" sz="1200"/>
              <a:t>을 하는데</a:t>
            </a:r>
            <a:r>
              <a:rPr lang="en-US" altLang="ko-KR" sz="1200"/>
              <a:t>, </a:t>
            </a:r>
            <a:r>
              <a:rPr lang="ko-KR" altLang="en-US" sz="1200"/>
              <a:t>디퓨전의 생성 능력을 활용하고자 한다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in-context learning </a:t>
            </a:r>
            <a:r>
              <a:rPr lang="ko-KR" altLang="en-US" sz="1200"/>
              <a:t>이란 학습된 모델에 </a:t>
            </a:r>
            <a:r>
              <a:rPr lang="en-US" altLang="ko-KR" sz="1200"/>
              <a:t>task </a:t>
            </a:r>
            <a:r>
              <a:rPr lang="ko-KR" altLang="en-US" sz="1200"/>
              <a:t>를 추가하는 것이다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먼저 </a:t>
            </a:r>
            <a:r>
              <a:rPr lang="en-US" altLang="ko-KR" sz="1200"/>
              <a:t>low frequency </a:t>
            </a:r>
            <a:r>
              <a:rPr lang="ko-KR" altLang="en-US" sz="1200"/>
              <a:t>결과를 내고</a:t>
            </a:r>
            <a:r>
              <a:rPr lang="en-US" altLang="ko-KR" sz="1200"/>
              <a:t>, </a:t>
            </a:r>
            <a:r>
              <a:rPr lang="ko-KR" altLang="en-US" sz="1200"/>
              <a:t>이후에 보다 </a:t>
            </a:r>
            <a:r>
              <a:rPr lang="en-US" altLang="ko-KR" sz="1200"/>
              <a:t>detail </a:t>
            </a:r>
            <a:r>
              <a:rPr lang="ko-KR" altLang="en-US" sz="1200"/>
              <a:t>을 하게 된다</a:t>
            </a:r>
            <a:r>
              <a:rPr lang="en-US" altLang="ko-KR" sz="12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C8F6C-04CC-1D34-44EF-A06651174146}"/>
              </a:ext>
            </a:extLst>
          </p:cNvPr>
          <p:cNvSpPr txBox="1"/>
          <p:nvPr/>
        </p:nvSpPr>
        <p:spPr>
          <a:xfrm>
            <a:off x="738909" y="2251416"/>
            <a:ext cx="1018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2. </a:t>
            </a:r>
            <a:r>
              <a:rPr lang="ko-KR" altLang="en-US" sz="1600" b="1"/>
              <a:t>방법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06877-4CDF-7E87-03DA-A9F156F064F2}"/>
              </a:ext>
            </a:extLst>
          </p:cNvPr>
          <p:cNvSpPr txBox="1"/>
          <p:nvPr/>
        </p:nvSpPr>
        <p:spPr>
          <a:xfrm>
            <a:off x="1016000" y="2667052"/>
            <a:ext cx="9910618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/>
              <a:t>instruction extraction  (= text embedding)</a:t>
            </a:r>
            <a:br>
              <a:rPr lang="en-US" altLang="ko-KR" sz="1200"/>
            </a:br>
            <a:r>
              <a:rPr lang="en-US" altLang="ko-KR" sz="1200"/>
              <a:t>1) text</a:t>
            </a:r>
            <a:r>
              <a:rPr lang="ko-KR" altLang="en-US" sz="1200"/>
              <a:t> 를 </a:t>
            </a:r>
            <a:r>
              <a:rPr lang="en-US" altLang="ko-KR" sz="1200"/>
              <a:t>clip </a:t>
            </a:r>
            <a:r>
              <a:rPr lang="ko-KR" altLang="en-US" sz="1200"/>
              <a:t>으로부터 </a:t>
            </a:r>
            <a:r>
              <a:rPr lang="en-US" altLang="ko-KR" sz="1200"/>
              <a:t>text embedding </a:t>
            </a:r>
            <a:r>
              <a:rPr lang="ko-KR" altLang="en-US" sz="1200"/>
              <a:t>을 얻고 </a:t>
            </a:r>
            <a:r>
              <a:rPr lang="en-US" altLang="ko-KR" sz="1200"/>
              <a:t>simple linear layer </a:t>
            </a:r>
            <a:r>
              <a:rPr lang="ko-KR" altLang="en-US" sz="1200"/>
              <a:t>을 통과시킴으로써 차수를 변경해준다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2) annotation mask </a:t>
            </a:r>
            <a:r>
              <a:rPr lang="ko-KR" altLang="en-US" sz="1200"/>
              <a:t>는 </a:t>
            </a:r>
            <a:r>
              <a:rPr lang="en-US" altLang="ko-KR" sz="1200"/>
              <a:t>attention</a:t>
            </a:r>
            <a:r>
              <a:rPr lang="ko-KR" altLang="en-US" sz="1200"/>
              <a:t> </a:t>
            </a:r>
            <a:r>
              <a:rPr lang="en-US" altLang="ko-KR" sz="1200"/>
              <a:t>map </a:t>
            </a:r>
            <a:r>
              <a:rPr lang="ko-KR" altLang="en-US" sz="1200"/>
              <a:t>으로 쓰여서</a:t>
            </a:r>
            <a:r>
              <a:rPr lang="en-US" altLang="ko-KR" sz="1200"/>
              <a:t>, model </a:t>
            </a:r>
            <a:r>
              <a:rPr lang="ko-KR" altLang="en-US" sz="1200"/>
              <a:t>은 물체에 </a:t>
            </a:r>
            <a:r>
              <a:rPr lang="en-US" altLang="ko-KR" sz="1200"/>
              <a:t>focus </a:t>
            </a:r>
            <a:r>
              <a:rPr lang="ko-KR" altLang="en-US" sz="1200"/>
              <a:t>하게 된다</a:t>
            </a:r>
            <a:r>
              <a:rPr lang="en-US" altLang="ko-KR" sz="1200"/>
              <a:t>. </a:t>
            </a:r>
            <a:r>
              <a:rPr lang="ko-KR" altLang="en-US" sz="1200"/>
              <a:t>이때 </a:t>
            </a:r>
            <a:r>
              <a:rPr lang="en-US" altLang="ko-KR" sz="1200"/>
              <a:t>Lora </a:t>
            </a:r>
            <a:r>
              <a:rPr lang="ko-KR" altLang="en-US" sz="1200"/>
              <a:t>를 사용한다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3) pseudo</a:t>
            </a:r>
            <a:r>
              <a:rPr lang="ko-KR" altLang="en-US" sz="1200"/>
              <a:t> </a:t>
            </a:r>
            <a:r>
              <a:rPr lang="en-US" altLang="ko-KR" sz="1200"/>
              <a:t>mask </a:t>
            </a:r>
            <a:r>
              <a:rPr lang="ko-KR" altLang="en-US" sz="1200"/>
              <a:t>를 이용해서 </a:t>
            </a:r>
            <a:r>
              <a:rPr lang="en-US" altLang="ko-KR" sz="1200"/>
              <a:t>1 channel map </a:t>
            </a:r>
            <a:r>
              <a:rPr lang="ko-KR" altLang="en-US" sz="1200"/>
              <a:t>을 </a:t>
            </a:r>
            <a:r>
              <a:rPr lang="en-US" altLang="ko-KR" sz="1200"/>
              <a:t>3 channel map </a:t>
            </a:r>
            <a:r>
              <a:rPr lang="ko-KR" altLang="en-US" sz="1200"/>
              <a:t>으로 변경해준다</a:t>
            </a:r>
            <a:r>
              <a:rPr lang="en-US" altLang="ko-KR" sz="120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C1E91-C1FB-A12A-3C26-5BC7C53EBFD5}"/>
              </a:ext>
            </a:extLst>
          </p:cNvPr>
          <p:cNvSpPr txBox="1"/>
          <p:nvPr/>
        </p:nvSpPr>
        <p:spPr>
          <a:xfrm>
            <a:off x="738909" y="3951738"/>
            <a:ext cx="1018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3.1 Ref</a:t>
            </a:r>
            <a:r>
              <a:rPr lang="ko-KR" altLang="en-US" sz="1600" b="1"/>
              <a:t> </a:t>
            </a:r>
            <a:r>
              <a:rPr lang="en-US" altLang="ko-KR" sz="1600" b="1"/>
              <a:t>LDM-Seg-f</a:t>
            </a:r>
            <a:endParaRPr lang="ko-KR" altLang="en-US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180ED-16FC-81CB-094A-CC940E8A8B17}"/>
              </a:ext>
            </a:extLst>
          </p:cNvPr>
          <p:cNvSpPr txBox="1"/>
          <p:nvPr/>
        </p:nvSpPr>
        <p:spPr>
          <a:xfrm>
            <a:off x="1016000" y="4290292"/>
            <a:ext cx="9910618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one step denoising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optimization : vae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C8F6C-04CC-1D34-44EF-A06651174146}"/>
              </a:ext>
            </a:extLst>
          </p:cNvPr>
          <p:cNvSpPr txBox="1"/>
          <p:nvPr/>
        </p:nvSpPr>
        <p:spPr>
          <a:xfrm>
            <a:off x="738909" y="5093855"/>
            <a:ext cx="1018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3.2 Ref</a:t>
            </a:r>
            <a:r>
              <a:rPr lang="ko-KR" altLang="en-US" sz="1600" b="1"/>
              <a:t> </a:t>
            </a:r>
            <a:r>
              <a:rPr lang="en-US" altLang="ko-KR" sz="1600" b="1"/>
              <a:t>LDM-Seg-n</a:t>
            </a:r>
            <a:endParaRPr lang="ko-KR" altLang="en-US" sz="1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6877-4CDF-7E87-03DA-A9F156F064F2}"/>
              </a:ext>
            </a:extLst>
          </p:cNvPr>
          <p:cNvSpPr txBox="1"/>
          <p:nvPr/>
        </p:nvSpPr>
        <p:spPr>
          <a:xfrm>
            <a:off x="1016000" y="5425439"/>
            <a:ext cx="9910618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multi step denoising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denoising loss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channel</a:t>
            </a:r>
            <a:r>
              <a:rPr lang="ko-KR" altLang="en-US" sz="1200"/>
              <a:t> 을 </a:t>
            </a:r>
            <a:r>
              <a:rPr lang="en-US" altLang="ko-KR" sz="1200"/>
              <a:t>8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해서 이미지와 </a:t>
            </a:r>
            <a:r>
              <a:rPr lang="en-US" altLang="ko-KR" sz="1200"/>
              <a:t>mask </a:t>
            </a:r>
            <a:r>
              <a:rPr lang="ko-KR" altLang="en-US" sz="1200"/>
              <a:t>를 </a:t>
            </a:r>
            <a:r>
              <a:rPr lang="en-US" altLang="ko-KR" sz="1200"/>
              <a:t>concat </a:t>
            </a:r>
            <a:r>
              <a:rPr lang="ko-KR" altLang="en-US" sz="1200"/>
              <a:t>시켜서 한다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239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박수연</dc:creator>
  <cp:lastModifiedBy>박수연</cp:lastModifiedBy>
  <cp:revision>2</cp:revision>
  <dcterms:created xsi:type="dcterms:W3CDTF">2024-04-20T08:02:09Z</dcterms:created>
  <dcterms:modified xsi:type="dcterms:W3CDTF">2024-04-20T13:10:43Z</dcterms:modified>
</cp:coreProperties>
</file>