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183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F871-E721-5BFC-7AB5-963065FB7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4E3153-38C9-4E50-DE09-4C991B42A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660ACD-A76F-0794-E290-EBE9A8531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0C5-5BDE-47D2-8E10-5608D6DA6481}" type="datetimeFigureOut">
              <a:rPr lang="ko-KR" altLang="en-US" smtClean="0"/>
              <a:t>2024-04-20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115B65-5367-2CD4-92B9-C5BE5F350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D4427-5320-B011-C124-D54BE010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1879-BA14-44A5-A509-408786C11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4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DE9CC-AEF7-BADA-F930-95052E48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73AA9E-3F0E-A42A-A7B0-D54568537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4C8280-91BE-A292-7371-D61C43F2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0C5-5BDE-47D2-8E10-5608D6DA6481}" type="datetimeFigureOut">
              <a:rPr lang="ko-KR" altLang="en-US" smtClean="0"/>
              <a:t>2024-04-20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B1C22D-96FE-1402-A098-105159AD4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3E651B-B25A-0F7B-82D6-520F82D02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1879-BA14-44A5-A509-408786C11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00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9D0060-70F9-BF8D-9DE1-83F8618CE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FEBF0C-2160-1020-2013-C49C4250C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3805E9-0A09-0BB9-FDE1-CC06D616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0C5-5BDE-47D2-8E10-5608D6DA6481}" type="datetimeFigureOut">
              <a:rPr lang="ko-KR" altLang="en-US" smtClean="0"/>
              <a:t>2024-04-20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B4D99B-6F8F-179E-7353-1FA640E3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F98EA3-04D5-B51E-6EB8-88E09CDA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1879-BA14-44A5-A509-408786C11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35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21C5B-552F-0F9C-C5EA-16A2D0A1F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393F0B-391C-0BC4-3E98-9BF7C86D0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4F70D4-D385-9E80-355F-6D2B8387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0C5-5BDE-47D2-8E10-5608D6DA6481}" type="datetimeFigureOut">
              <a:rPr lang="ko-KR" altLang="en-US" smtClean="0"/>
              <a:t>2024-04-20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A0C49F-E7DE-A82A-5642-C81DC4093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4E15FF-F95B-18F3-A482-579A5907B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1879-BA14-44A5-A509-408786C11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40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ED328-7447-3587-F974-3F7F35DDA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47C2DE-46C6-DC9D-79B7-21777549C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F626CA-9F3D-0390-F283-449B6DF5D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0C5-5BDE-47D2-8E10-5608D6DA6481}" type="datetimeFigureOut">
              <a:rPr lang="ko-KR" altLang="en-US" smtClean="0"/>
              <a:t>2024-04-20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31EA6B-A77A-EFD1-2E59-7F3C646D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D3A0D-26BC-B3DC-8884-57A4D1A0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1879-BA14-44A5-A509-408786C11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09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2663F-8244-EAC4-B063-9CF2BE7F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DFB0B-A6C3-B1EA-8ACE-BB213FB85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FDDCC7-1847-5475-16CF-D3AF18A26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BA6580-5711-CBD0-7DAE-D88C2B06E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0C5-5BDE-47D2-8E10-5608D6DA6481}" type="datetimeFigureOut">
              <a:rPr lang="ko-KR" altLang="en-US" smtClean="0"/>
              <a:t>2024-04-20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65F18A-BDFF-FE7E-17FF-EE184F05A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469E12-3100-5440-9A25-5FA39969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1879-BA14-44A5-A509-408786C11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7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420C1-E726-F5DB-C2B8-C3CA113BD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5E104-C26B-65E0-0F16-D81E87238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2584F3-76C0-77F9-C839-A5ACC34F0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06D655-D636-ED6E-CB7F-EF675E199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59FC50-B7D8-8147-E06A-AAAD6DCAD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621DFF-C4DA-5FE7-896D-21ABB208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0C5-5BDE-47D2-8E10-5608D6DA6481}" type="datetimeFigureOut">
              <a:rPr lang="ko-KR" altLang="en-US" smtClean="0"/>
              <a:t>2024-04-20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9DA8D0-55CD-2603-A262-5B843F778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3A9F21-5672-BB81-1C42-2C24209F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1879-BA14-44A5-A509-408786C11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07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83F5A-B466-2F4A-0CC5-C89449910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DB265B-C2F1-29D4-A5B7-4AF1AAA6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0C5-5BDE-47D2-8E10-5608D6DA6481}" type="datetimeFigureOut">
              <a:rPr lang="ko-KR" altLang="en-US" smtClean="0"/>
              <a:t>2024-04-20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10FEEA-37CF-875D-7B0B-3AE7FBB2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3A3991-3E2F-D2EB-071F-313964057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1879-BA14-44A5-A509-408786C11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15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00F4F5-4858-4DA7-53DC-BF3DA655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0C5-5BDE-47D2-8E10-5608D6DA6481}" type="datetimeFigureOut">
              <a:rPr lang="ko-KR" altLang="en-US" smtClean="0"/>
              <a:t>2024-04-20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2D9D38-539C-6AE4-171E-FA691A32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7E37A6-FFF0-D722-0F26-9554DE1B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1879-BA14-44A5-A509-408786C11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64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CD33D-C342-6064-DA03-629AC0C6F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6C447D-E08F-4E4F-EE96-E5BB835F8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B34D12-D0AF-A012-0285-3501C83B2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0C5476-BB57-0B90-EAAE-B7D1B2318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0C5-5BDE-47D2-8E10-5608D6DA6481}" type="datetimeFigureOut">
              <a:rPr lang="ko-KR" altLang="en-US" smtClean="0"/>
              <a:t>2024-04-20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406BE2-CD94-CEDC-2450-2A4B7120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337A8E-4C91-AFAC-D2E8-444DE879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1879-BA14-44A5-A509-408786C11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9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BB05F-0E1C-2504-27A8-E4341D953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210170-0423-0BCD-EA0C-8CE018A3B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56FED1-82B1-8BF4-4AF2-5DD63C688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9CB290-7C38-20DC-06C2-10FCBF9A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0C5-5BDE-47D2-8E10-5608D6DA6481}" type="datetimeFigureOut">
              <a:rPr lang="ko-KR" altLang="en-US" smtClean="0"/>
              <a:t>2024-04-20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46A6AC-C902-3E5A-C578-C3E921EA3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19E780-8A59-6746-DDAC-5B272314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1879-BA14-44A5-A509-408786C11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94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D689B1-8F7C-BFB5-0BE9-E0930D73E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F60E3A-CA5F-0BF8-299E-7AA43E2B9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3D2F2D-BF7B-532E-F88A-C6AB55484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8D60C5-5BDE-47D2-8E10-5608D6DA6481}" type="datetimeFigureOut">
              <a:rPr lang="ko-KR" altLang="en-US" smtClean="0"/>
              <a:t>2024-04-20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68627B-1CBA-6C0F-975E-0D538C6B1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FD55E0-DA32-35FB-DFA8-FBCFBEAAD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C61879-BA14-44A5-A509-408786C11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45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7F326A-BC4E-EC8A-AD53-9C3F202530E6}"/>
              </a:ext>
            </a:extLst>
          </p:cNvPr>
          <p:cNvSpPr txBox="1"/>
          <p:nvPr/>
        </p:nvSpPr>
        <p:spPr>
          <a:xfrm>
            <a:off x="803564" y="711200"/>
            <a:ext cx="4008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1. </a:t>
            </a:r>
            <a:r>
              <a:rPr lang="ko-KR" altLang="en-US" sz="1400" b="1"/>
              <a:t>이 연구를 하게 된 동기는</a:t>
            </a:r>
            <a:r>
              <a:rPr lang="en-US" altLang="ko-KR" sz="1400" b="1"/>
              <a:t>?</a:t>
            </a:r>
            <a:endParaRPr lang="ko-KR" altLang="en-US" sz="1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4B400-1E9F-D5CA-4BF4-6F2A7F4943DD}"/>
              </a:ext>
            </a:extLst>
          </p:cNvPr>
          <p:cNvSpPr txBox="1"/>
          <p:nvPr/>
        </p:nvSpPr>
        <p:spPr>
          <a:xfrm>
            <a:off x="1089891" y="1173019"/>
            <a:ext cx="10520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medical </a:t>
            </a:r>
            <a:r>
              <a:rPr lang="ko-KR" altLang="en-US" sz="1200"/>
              <a:t>연구를 위한 </a:t>
            </a:r>
            <a:r>
              <a:rPr lang="en-US" altLang="ko-KR" sz="1200"/>
              <a:t>dataset </a:t>
            </a:r>
            <a:r>
              <a:rPr lang="ko-KR" altLang="en-US" sz="1200"/>
              <a:t>이 부족하여 합성적으로 생성할 수 있는 기술이 필요해서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B6B25-3B62-34BB-7DA0-DBCB0CA63FF1}"/>
              </a:ext>
            </a:extLst>
          </p:cNvPr>
          <p:cNvSpPr txBox="1"/>
          <p:nvPr/>
        </p:nvSpPr>
        <p:spPr>
          <a:xfrm>
            <a:off x="803564" y="1754910"/>
            <a:ext cx="4008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2. Method</a:t>
            </a:r>
            <a:endParaRPr lang="ko-KR" altLang="en-US" sz="14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F3A6D0-2EB6-925A-4897-BF5A9784BCA8}"/>
              </a:ext>
            </a:extLst>
          </p:cNvPr>
          <p:cNvSpPr txBox="1"/>
          <p:nvPr/>
        </p:nvSpPr>
        <p:spPr>
          <a:xfrm>
            <a:off x="1089891" y="2216729"/>
            <a:ext cx="10520218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/>
              <a:t>real data </a:t>
            </a:r>
            <a:r>
              <a:rPr lang="ko-KR" altLang="en-US" sz="1200"/>
              <a:t>를 모아서 이를 학습시킴으로써 </a:t>
            </a:r>
            <a:r>
              <a:rPr lang="en-US" altLang="ko-KR" sz="1200"/>
              <a:t>polyp </a:t>
            </a:r>
            <a:r>
              <a:rPr lang="ko-KR" altLang="en-US" sz="1200"/>
              <a:t>을 인식시킨 </a:t>
            </a:r>
            <a:r>
              <a:rPr lang="en-US" altLang="ko-KR" sz="1200"/>
              <a:t>stable diffusion model </a:t>
            </a:r>
            <a:r>
              <a:rPr lang="ko-KR" altLang="en-US" sz="1200"/>
              <a:t>을 만든다</a:t>
            </a:r>
            <a:r>
              <a:rPr lang="en-US" altLang="ko-KR" sz="120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/>
              <a:t>마스크</a:t>
            </a:r>
            <a:r>
              <a:rPr lang="en-US" altLang="ko-KR" sz="1200"/>
              <a:t> </a:t>
            </a:r>
            <a:r>
              <a:rPr lang="ko-KR" altLang="en-US" sz="1200"/>
              <a:t>생성 모델의 구축</a:t>
            </a:r>
            <a:br>
              <a:rPr lang="en-US" altLang="ko-KR" sz="1200"/>
            </a:br>
            <a:r>
              <a:rPr lang="en-US" altLang="ko-KR" sz="1200"/>
              <a:t>: unconditional</a:t>
            </a:r>
            <a:r>
              <a:rPr lang="ko-KR" altLang="en-US" sz="1200"/>
              <a:t> </a:t>
            </a:r>
            <a:r>
              <a:rPr lang="en-US" altLang="ko-KR" sz="1200"/>
              <a:t>mask</a:t>
            </a:r>
            <a:r>
              <a:rPr lang="ko-KR" altLang="en-US" sz="1200"/>
              <a:t> 생성 모델을 구축한다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BE0D75-6804-6AEE-B121-2C9CBDF33F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9" t="779" r="779" b="779"/>
          <a:stretch/>
        </p:blipFill>
        <p:spPr>
          <a:xfrm>
            <a:off x="3590925" y="3258386"/>
            <a:ext cx="5260302" cy="236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9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7F326A-BC4E-EC8A-AD53-9C3F202530E6}"/>
              </a:ext>
            </a:extLst>
          </p:cNvPr>
          <p:cNvSpPr txBox="1"/>
          <p:nvPr/>
        </p:nvSpPr>
        <p:spPr>
          <a:xfrm>
            <a:off x="803564" y="711200"/>
            <a:ext cx="4008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2. Method</a:t>
            </a:r>
            <a:endParaRPr lang="ko-KR" altLang="en-US" sz="1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4B400-1E9F-D5CA-4BF4-6F2A7F4943DD}"/>
              </a:ext>
            </a:extLst>
          </p:cNvPr>
          <p:cNvSpPr txBox="1"/>
          <p:nvPr/>
        </p:nvSpPr>
        <p:spPr>
          <a:xfrm>
            <a:off x="1089891" y="1173019"/>
            <a:ext cx="10520218" cy="227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/>
              <a:t>Latent Diffusion Model (mask</a:t>
            </a:r>
            <a:r>
              <a:rPr lang="ko-KR" altLang="en-US" sz="1200"/>
              <a:t> </a:t>
            </a:r>
            <a:r>
              <a:rPr lang="en-US" altLang="ko-KR" sz="1200"/>
              <a:t>conditioned</a:t>
            </a:r>
            <a:r>
              <a:rPr lang="ko-KR" altLang="en-US" sz="1200"/>
              <a:t> </a:t>
            </a:r>
            <a:r>
              <a:rPr lang="en-US" altLang="ko-KR" sz="1200"/>
              <a:t>image</a:t>
            </a:r>
            <a:r>
              <a:rPr lang="ko-KR" altLang="en-US" sz="1200"/>
              <a:t> </a:t>
            </a:r>
            <a:r>
              <a:rPr lang="en-US" altLang="ko-KR" sz="1200"/>
              <a:t>generating)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/>
              <a:t>Mask</a:t>
            </a:r>
            <a:r>
              <a:rPr lang="ko-KR" altLang="en-US" sz="1200"/>
              <a:t> </a:t>
            </a:r>
            <a:r>
              <a:rPr lang="en-US" altLang="ko-KR" sz="1200"/>
              <a:t>Similarity</a:t>
            </a:r>
            <a:br>
              <a:rPr lang="en-US" altLang="ko-KR" sz="1200"/>
            </a:br>
            <a:r>
              <a:rPr lang="ko-KR" altLang="en-US" sz="1200"/>
              <a:t>생성</a:t>
            </a:r>
            <a:r>
              <a:rPr lang="en-US" altLang="ko-KR" sz="1200"/>
              <a:t> </a:t>
            </a:r>
            <a:r>
              <a:rPr lang="ko-KR" altLang="en-US" sz="1200"/>
              <a:t>모델로부터 이미지를 생성한다</a:t>
            </a:r>
            <a:r>
              <a:rPr lang="en-US" altLang="ko-KR" sz="1200"/>
              <a:t>.</a:t>
            </a:r>
            <a:br>
              <a:rPr lang="en-US" altLang="ko-KR" sz="1200"/>
            </a:br>
            <a:r>
              <a:rPr lang="ko-KR" altLang="en-US" sz="1200"/>
              <a:t>생성</a:t>
            </a:r>
            <a:r>
              <a:rPr lang="en-US" altLang="ko-KR" sz="1200"/>
              <a:t> </a:t>
            </a:r>
            <a:r>
              <a:rPr lang="ko-KR" altLang="en-US" sz="1200"/>
              <a:t>이미지가 실제 이미지와 유사해야 하므로</a:t>
            </a:r>
            <a:r>
              <a:rPr lang="en-US" altLang="ko-KR" sz="1200"/>
              <a:t>, </a:t>
            </a:r>
            <a:r>
              <a:rPr lang="ko-KR" altLang="en-US" sz="1200"/>
              <a:t>실제 이미지들과 생성 이미지의 유사도를 측정한다</a:t>
            </a:r>
            <a:r>
              <a:rPr lang="en-US" altLang="ko-KR" sz="1200"/>
              <a:t>. (</a:t>
            </a:r>
            <a:r>
              <a:rPr lang="ko-KR" altLang="en-US" sz="1200"/>
              <a:t>이때</a:t>
            </a:r>
            <a:r>
              <a:rPr lang="en-US" altLang="ko-KR" sz="1200"/>
              <a:t> </a:t>
            </a:r>
            <a:r>
              <a:rPr lang="ko-KR" altLang="en-US" sz="1200"/>
              <a:t>사용하는 유사도 </a:t>
            </a:r>
            <a:r>
              <a:rPr lang="en-US" altLang="ko-KR" sz="1200"/>
              <a:t>metric </a:t>
            </a:r>
            <a:r>
              <a:rPr lang="ko-KR" altLang="en-US" sz="1200"/>
              <a:t>은 </a:t>
            </a:r>
            <a:r>
              <a:rPr lang="en-US" altLang="ko-KR" sz="1200"/>
              <a:t>FID </a:t>
            </a:r>
            <a:r>
              <a:rPr lang="ko-KR" altLang="en-US" sz="1200"/>
              <a:t>이다</a:t>
            </a:r>
            <a:r>
              <a:rPr lang="en-US" altLang="ko-KR" sz="1200"/>
              <a:t>.)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/>
              <a:t>segmentation model</a:t>
            </a:r>
            <a:br>
              <a:rPr lang="en-US" altLang="ko-KR" sz="1200"/>
            </a:br>
            <a:r>
              <a:rPr lang="en-US" altLang="ko-KR" sz="1200"/>
              <a:t>3 </a:t>
            </a:r>
            <a:r>
              <a:rPr lang="ko-KR" altLang="en-US" sz="1200"/>
              <a:t>종류의 잘 알려진 </a:t>
            </a:r>
            <a:r>
              <a:rPr lang="en-US" altLang="ko-KR" sz="1200"/>
              <a:t>segmentation model, DeepLabv3+,</a:t>
            </a:r>
            <a:r>
              <a:rPr lang="ko-KR" altLang="en-US" sz="1200"/>
              <a:t> </a:t>
            </a:r>
            <a:r>
              <a:rPr lang="en-US" altLang="ko-KR" sz="1200"/>
              <a:t>Unet++,</a:t>
            </a:r>
            <a:r>
              <a:rPr lang="ko-KR" altLang="en-US" sz="1200"/>
              <a:t> </a:t>
            </a:r>
            <a:r>
              <a:rPr lang="en-US" altLang="ko-KR" sz="1200"/>
              <a:t>FPN</a:t>
            </a:r>
            <a:br>
              <a:rPr lang="en-US" altLang="ko-KR" sz="1200"/>
            </a:br>
            <a:r>
              <a:rPr lang="ko-KR" altLang="en-US" sz="1200"/>
              <a:t>서로 다른 방법으로 각 모델을 학습시킨다</a:t>
            </a:r>
            <a:r>
              <a:rPr lang="en-US" altLang="ko-KR" sz="1200"/>
              <a:t>.</a:t>
            </a:r>
            <a:br>
              <a:rPr lang="en-US" altLang="ko-KR" sz="1200"/>
            </a:br>
            <a:r>
              <a:rPr lang="ko-KR" altLang="en-US" sz="1200"/>
              <a:t>이후 </a:t>
            </a:r>
            <a:r>
              <a:rPr lang="en-US" altLang="ko-KR" sz="1200"/>
              <a:t>validation dataset </a:t>
            </a:r>
            <a:r>
              <a:rPr lang="ko-KR" altLang="en-US" sz="1200"/>
              <a:t>으로 성능을 측정해 본다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50FC6-641B-2228-9CF7-E9043861534E}"/>
              </a:ext>
            </a:extLst>
          </p:cNvPr>
          <p:cNvSpPr txBox="1"/>
          <p:nvPr/>
        </p:nvSpPr>
        <p:spPr>
          <a:xfrm>
            <a:off x="803564" y="3815080"/>
            <a:ext cx="4008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3. Metric</a:t>
            </a:r>
            <a:endParaRPr lang="ko-KR" altLang="en-US" sz="14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00E74-CAC7-486B-FFA5-B85E53F9A455}"/>
              </a:ext>
            </a:extLst>
          </p:cNvPr>
          <p:cNvSpPr txBox="1"/>
          <p:nvPr/>
        </p:nvSpPr>
        <p:spPr>
          <a:xfrm>
            <a:off x="1089891" y="4276899"/>
            <a:ext cx="10520218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/>
              <a:t>FID</a:t>
            </a:r>
            <a:r>
              <a:rPr lang="ko-KR" altLang="en-US" sz="1200"/>
              <a:t>란 </a:t>
            </a:r>
            <a:r>
              <a:rPr lang="en-US" altLang="ko-KR" sz="1200"/>
              <a:t>?</a:t>
            </a:r>
            <a:br>
              <a:rPr lang="en-US" altLang="ko-KR" sz="1200"/>
            </a:br>
            <a:r>
              <a:rPr lang="en-US" altLang="ko-KR" sz="1200"/>
              <a:t>Frechet Inception Distance(FID)</a:t>
            </a:r>
            <a:br>
              <a:rPr lang="en-US" altLang="ko-KR" sz="1200"/>
            </a:br>
            <a:r>
              <a:rPr lang="ko-KR" altLang="en-US" sz="1200"/>
              <a:t>생성 이미지와 원 이미지의 분포의 유사도 측정</a:t>
            </a:r>
            <a:endParaRPr lang="en-US" altLang="ko-KR" sz="120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/>
              <a:t>측정 방법 </a:t>
            </a:r>
            <a:r>
              <a:rPr lang="en-US" altLang="ko-KR" sz="1200"/>
              <a:t>?</a:t>
            </a:r>
            <a:br>
              <a:rPr lang="en-US" altLang="ko-KR" sz="1200"/>
            </a:br>
            <a:r>
              <a:rPr lang="ko-KR" altLang="en-US" sz="1200"/>
              <a:t>평균 벡터와 공분산 행렬을 이용해서 거리를 측정하게 된다</a:t>
            </a:r>
            <a:r>
              <a:rPr lang="en-US" altLang="ko-KR" sz="1200"/>
              <a:t>.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657905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160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박수연</dc:creator>
  <cp:lastModifiedBy>박수연</cp:lastModifiedBy>
  <cp:revision>2</cp:revision>
  <dcterms:created xsi:type="dcterms:W3CDTF">2024-04-20T12:22:00Z</dcterms:created>
  <dcterms:modified xsi:type="dcterms:W3CDTF">2024-04-20T12:46:08Z</dcterms:modified>
</cp:coreProperties>
</file>