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0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2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4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1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2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8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5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0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E49C7-1AE3-0F49-895F-28F824CDA63D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5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42" y="433119"/>
            <a:ext cx="3240644" cy="45961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56" y="200726"/>
            <a:ext cx="64897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0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Jocelyn Tan</dc:creator>
  <cp:lastModifiedBy>Jocelyn Tan</cp:lastModifiedBy>
  <cp:revision>2</cp:revision>
  <dcterms:created xsi:type="dcterms:W3CDTF">2017-08-01T15:20:07Z</dcterms:created>
  <dcterms:modified xsi:type="dcterms:W3CDTF">2017-08-02T02:56:33Z</dcterms:modified>
</cp:coreProperties>
</file>