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49C7-1AE3-0F49-895F-28F824CDA63D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D0A4-AB73-7843-A089-B69C052F0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0644" y="320633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User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1995" y="320633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Country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ISOcode</a:t>
            </a:r>
            <a:endParaRPr lang="en-US" dirty="0" smtClean="0"/>
          </a:p>
          <a:p>
            <a:pPr algn="ctr"/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8189" y="3004457"/>
            <a:ext cx="2850078" cy="268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Votes</a:t>
            </a:r>
            <a:endParaRPr lang="en-US" sz="3200" b="1" u="sng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Points</a:t>
            </a:r>
          </a:p>
          <a:p>
            <a:pPr algn="ctr"/>
            <a:r>
              <a:rPr lang="en-US" dirty="0" smtClean="0"/>
              <a:t>Month</a:t>
            </a:r>
          </a:p>
          <a:p>
            <a:pPr algn="ctr"/>
            <a:r>
              <a:rPr lang="en-US" dirty="0" smtClean="0"/>
              <a:t>Country [Ref]</a:t>
            </a:r>
          </a:p>
          <a:p>
            <a:pPr algn="ctr"/>
            <a:r>
              <a:rPr lang="en-US" dirty="0" smtClean="0"/>
              <a:t>User [Ref]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2838203" y="1662545"/>
            <a:ext cx="2142506" cy="1341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4962895" y="1662544"/>
            <a:ext cx="3229100" cy="1425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50130" y="2683823"/>
            <a:ext cx="230579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346866" y="2683823"/>
            <a:ext cx="230579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80709" y="2683823"/>
            <a:ext cx="185057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94765" y="2683823"/>
            <a:ext cx="185057" cy="3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2717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76359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4998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91149" y="1389413"/>
            <a:ext cx="0" cy="59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65272" y="320633"/>
            <a:ext cx="128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Models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68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3070532"/>
            <a:ext cx="7635833" cy="3599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5" y="0"/>
            <a:ext cx="5023592" cy="307053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688281" y="1021278"/>
            <a:ext cx="1341911" cy="1021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Front End</a:t>
            </a: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31808" y="4071257"/>
            <a:ext cx="1341911" cy="1021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38" y="0"/>
            <a:ext cx="2481943" cy="3520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182839" cy="52132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r="3447"/>
          <a:stretch/>
        </p:blipFill>
        <p:spPr>
          <a:xfrm>
            <a:off x="3705101" y="4771653"/>
            <a:ext cx="8486899" cy="2086347"/>
          </a:xfrm>
          <a:prstGeom prst="rect">
            <a:avLst/>
          </a:prstGeom>
        </p:spPr>
      </p:pic>
      <p:sp>
        <p:nvSpPr>
          <p:cNvPr id="3" name="Down Arrow Callout 2"/>
          <p:cNvSpPr/>
          <p:nvPr/>
        </p:nvSpPr>
        <p:spPr>
          <a:xfrm>
            <a:off x="8645237" y="3900074"/>
            <a:ext cx="2434442" cy="7431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Front End</a:t>
            </a:r>
            <a:endParaRPr lang="en-US"/>
          </a:p>
        </p:txBody>
      </p:sp>
      <p:sp>
        <p:nvSpPr>
          <p:cNvPr id="4" name="Up Arrow Callout 3"/>
          <p:cNvSpPr/>
          <p:nvPr/>
        </p:nvSpPr>
        <p:spPr>
          <a:xfrm>
            <a:off x="249382" y="5355771"/>
            <a:ext cx="1947553" cy="51063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Tan</dc:creator>
  <cp:lastModifiedBy>Jocelyn Tan</cp:lastModifiedBy>
  <cp:revision>7</cp:revision>
  <dcterms:created xsi:type="dcterms:W3CDTF">2017-08-01T15:20:07Z</dcterms:created>
  <dcterms:modified xsi:type="dcterms:W3CDTF">2017-08-03T06:57:51Z</dcterms:modified>
</cp:coreProperties>
</file>