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49C7-1AE3-0F49-895F-28F824CDA63D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0" y="803069"/>
            <a:ext cx="6210300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60" y="803068"/>
            <a:ext cx="3406898" cy="47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Tan</dc:creator>
  <cp:lastModifiedBy>Jocelyn Tan</cp:lastModifiedBy>
  <cp:revision>1</cp:revision>
  <dcterms:created xsi:type="dcterms:W3CDTF">2017-08-01T15:20:07Z</dcterms:created>
  <dcterms:modified xsi:type="dcterms:W3CDTF">2017-08-01T15:23:42Z</dcterms:modified>
</cp:coreProperties>
</file>