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7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73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5108-5A91-4364-82E3-B12D5B94C08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A21F26-928B-45CB-AA27-1519B0F4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6CE7-7A63-4649-841B-A8BED7008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Data Mining to Stop Spam in Minecraft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5F642-1641-4BF5-9375-CC4D3DA47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Gysi</a:t>
            </a:r>
          </a:p>
          <a:p>
            <a:r>
              <a:rPr lang="en-US" dirty="0"/>
              <a:t>CIS-241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7D667-A32E-4628-AADF-FB40E234820C}"/>
              </a:ext>
            </a:extLst>
          </p:cNvPr>
          <p:cNvSpPr txBox="1"/>
          <p:nvPr/>
        </p:nvSpPr>
        <p:spPr>
          <a:xfrm>
            <a:off x="365759" y="5838484"/>
            <a:ext cx="31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“There will be no Minecraft in this course”</a:t>
            </a:r>
          </a:p>
        </p:txBody>
      </p:sp>
    </p:spTree>
    <p:extLst>
      <p:ext uri="{BB962C8B-B14F-4D97-AF65-F5344CB8AC3E}">
        <p14:creationId xmlns:p14="http://schemas.microsoft.com/office/powerpoint/2010/main" val="7946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A8C-4E8D-4275-87CD-0060EB3E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59C5-9813-44BB-9188-422A397E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logs from a Minecraft anarchy server run from February to April 2020</a:t>
            </a:r>
          </a:p>
          <a:p>
            <a:r>
              <a:rPr lang="en-US" dirty="0"/>
              <a:t>The sign data frame:</a:t>
            </a:r>
          </a:p>
          <a:p>
            <a:pPr lvl="1"/>
            <a:r>
              <a:rPr lang="en-US" dirty="0"/>
              <a:t>Who placed the sign</a:t>
            </a:r>
          </a:p>
          <a:p>
            <a:pPr lvl="1"/>
            <a:r>
              <a:rPr lang="en-US" dirty="0"/>
              <a:t>X,Y,Z coordinate and dimension where it was placed</a:t>
            </a:r>
          </a:p>
          <a:p>
            <a:pPr lvl="1"/>
            <a:r>
              <a:rPr lang="en-US" dirty="0"/>
              <a:t>Text on the sign</a:t>
            </a:r>
          </a:p>
        </p:txBody>
      </p:sp>
      <p:pic>
        <p:nvPicPr>
          <p:cNvPr id="5" name="Picture 4" descr="Diagram, histogram&#10;&#10;Description automatically generated">
            <a:extLst>
              <a:ext uri="{FF2B5EF4-FFF2-40B4-BE49-F238E27FC236}">
                <a16:creationId xmlns:a16="http://schemas.microsoft.com/office/drawing/2014/main" id="{97CF0405-4806-4A6B-A9C6-F2E61A692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79" y="3866661"/>
            <a:ext cx="4487008" cy="299133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987E78A-3F01-4964-AB9F-7B09E4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39" y="4100975"/>
            <a:ext cx="2991340" cy="29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F1E4-399A-4691-AF40-92843BE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3844-82F1-4210-A006-74E14D72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  <a:p>
            <a:pPr lvl="1"/>
            <a:r>
              <a:rPr lang="en-US" dirty="0"/>
              <a:t>We create association rules on the sign text and the user who placed that sign</a:t>
            </a:r>
          </a:p>
          <a:p>
            <a:pPr lvl="1"/>
            <a:r>
              <a:rPr lang="en-US" dirty="0"/>
              <a:t>The rules with high support indicate spam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96EDE9-6D24-48B7-A210-4F5FC928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1" y="3257029"/>
            <a:ext cx="8036314" cy="36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1789-D1B9-4F86-A75E-EDAFD052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840D-4B61-440C-B33C-506D1AF1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 spam is a bigger problem than one might expect</a:t>
            </a:r>
          </a:p>
          <a:p>
            <a:pPr lvl="1"/>
            <a:r>
              <a:rPr lang="en-US" dirty="0"/>
              <a:t>Storing sign data takes significantly more space than normal blocks</a:t>
            </a:r>
          </a:p>
          <a:p>
            <a:pPr lvl="1"/>
            <a:r>
              <a:rPr lang="en-US" dirty="0"/>
              <a:t>A lot of signs in a small area can cause exploits including duplication glitches</a:t>
            </a:r>
          </a:p>
          <a:p>
            <a:pPr lvl="1"/>
            <a:r>
              <a:rPr lang="en-US" dirty="0"/>
              <a:t>Server operators need to be able to locate areas where this has occurred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C031E93-1474-48D3-BD33-985E8206E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77" y="3671668"/>
            <a:ext cx="3798066" cy="3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4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Using Data Mining to Stop Spam in Minecraft</vt:lpstr>
      <vt:lpstr>Our Data</vt:lpstr>
      <vt:lpstr>Our Methods</vt:lpstr>
      <vt:lpstr>Our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Mining to Stop Spam in Minecraft</dc:title>
  <dc:creator>Daniel J. Gysi</dc:creator>
  <cp:lastModifiedBy>Daniel J. Gysi</cp:lastModifiedBy>
  <cp:revision>3</cp:revision>
  <dcterms:created xsi:type="dcterms:W3CDTF">2020-12-05T05:28:11Z</dcterms:created>
  <dcterms:modified xsi:type="dcterms:W3CDTF">2020-12-05T05:59:14Z</dcterms:modified>
</cp:coreProperties>
</file>