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31504B-DFB5-4061-8BF2-12E8AB760B56}">
          <p14:sldIdLst>
            <p14:sldId id="256"/>
            <p14:sldId id="257"/>
          </p14:sldIdLst>
        </p14:section>
        <p14:section name="Untitled Section" id="{4B142F1C-7A11-440A-976C-BFA4366DDEF7}">
          <p14:sldIdLst>
            <p14:sldId id="258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A04B-76AE-4982-9E52-5D7F82323BF8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AD79-4B31-4B1C-965A-CA66719671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43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A8C7DE-73D7-45F2-AAA2-F8D6D9D54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09EF48-2DE8-4999-92F5-73E92BD49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894CE6-57D2-4D87-AAAE-190BD6DB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F12C0B-C853-49DB-AAA8-AC58251C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83E669-4C4F-465A-956E-F2E384FC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77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46373-EAC9-4E70-AB4B-51D7DFB0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CF01AD-348B-4EC0-8607-FB26625A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E09746-A95B-4F95-AAC0-798A7F13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4C8DB7-8745-4870-879B-64CE7ED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D1859A-C6B7-4F93-8847-EBACF4CD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727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6D0E5E-2255-4670-B17D-17B7324EA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64C757-9924-43D1-89D5-1D52B7778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219975-C9AC-453F-97C1-0A9E1ED2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399A7C-0FDF-401D-9CCD-50F95CAD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C6AF27-9982-485C-ADAE-6C1FB50A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818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EBFD2-D062-41F2-BD29-22F2D27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F24C6-872A-4FC2-995B-E0803FAB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9FB1A4-F392-4CA3-8B57-6008D59C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F271C9-FEEC-4884-BC73-096A358F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FD1656-9F1F-475A-A6B6-0C426958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010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9DD1D-6F8C-497D-BEF5-C09DCCFD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15FAEA-CBF7-4FC9-B70B-57281364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715B4C-7A33-41B1-97D3-48522C75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7C2CBE-0A4C-410A-8A50-E3D95188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6DBC8-53DE-4150-B785-05FE3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539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9FA3F-7ADD-4BAF-B38E-CFB99FF9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A5F6C-98FB-40EB-8350-A3A323A96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992B2F-FC14-490C-A39A-C5475275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838C6C-4537-40A7-B748-E311169E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0E8599-FD96-4B22-B503-E28E4641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577251-748E-424E-82BE-788E691B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5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E36C7-64DE-4154-98AF-9B916E82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2B4DBE-1995-4308-AB27-F47B717D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30749-C95C-4DC5-A274-0B3E4F39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0AE837-D75F-4591-B969-25A3E966D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B71C2E-D6FB-42F1-9253-039278A13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7F9AAF-2EB6-4626-87CE-6EBFA579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6B37186-AEC9-461D-AADF-2DADFAB6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1705C3-5819-4B12-A7E4-1DFF3511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289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4D651-4494-483E-A9FE-B2D229F2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7EC7A0-5272-4E28-8C50-DDE811FE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C44B8A-CF21-4438-8FEA-4359544D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B72FB9-CB7C-42DA-AB62-154B754B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661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63FB09-1F56-4BB7-880B-31E8359A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23EFB5-174B-4972-A182-B1999E78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35141-79C4-4A07-8451-0223B6B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201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01E96-88CC-4AFB-B3AA-BB0F0DC2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A7AF1E-E687-40DE-9480-E79B3CAE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103EAD-FB5A-4114-B5AB-4A56FE93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4E37A8-6718-4265-816C-67F75375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E38B77-7F43-4B8B-8667-9B193BC7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912DF3-A7FC-4BC2-83B9-E419B6B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284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A426C1-6169-4369-BEF8-9F2AB112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04804E8-D78D-4394-8B2E-4E1D338C7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764229-7002-4CFB-8555-426A2AA0C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9C0C8F-7ACE-44EB-A221-F4EDFA27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9E178A-EDEC-478D-8949-0B0E083C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7EB48D-87EC-462D-A358-B7ED9148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68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80CEA5-7295-46D4-B71E-18FFCD12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2326A7-85E8-44F2-924C-74EB99F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CD7599-BB59-4C91-A411-DC96E0A5B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AD7B-C588-4E0D-94AC-D5D5B015C65F}" type="datetimeFigureOut">
              <a:rPr lang="en-PH" smtClean="0"/>
              <a:t>11/06/2021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B20A12-3B63-40D6-ADE5-5AD039060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AA54CD-D329-479B-BB0C-549813FC1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0E2F-9A29-441D-A8CA-1C55B3CD5C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645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30B951-DC64-48DA-99A5-1B272AE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76" y="523044"/>
            <a:ext cx="8942150" cy="581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A95D15-388F-42B3-8011-16F9ABD9B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0" b="96903" l="8969" r="95516">
                        <a14:foregroundMark x1="61883" y1="14602" x2="61883" y2="14602"/>
                        <a14:foregroundMark x1="61883" y1="14602" x2="61883" y2="1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74" y="1342681"/>
            <a:ext cx="3247867" cy="3361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A199CA-5682-40D3-A3EF-34EED871856E}"/>
              </a:ext>
            </a:extLst>
          </p:cNvPr>
          <p:cNvSpPr txBox="1"/>
          <p:nvPr/>
        </p:nvSpPr>
        <p:spPr>
          <a:xfrm>
            <a:off x="4825218" y="2218978"/>
            <a:ext cx="512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Bulan National High School Library Management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DCD9B6-80A8-4E8A-86CD-DFDADF7A7C9B}"/>
              </a:ext>
            </a:extLst>
          </p:cNvPr>
          <p:cNvSpPr txBox="1"/>
          <p:nvPr/>
        </p:nvSpPr>
        <p:spPr>
          <a:xfrm>
            <a:off x="8659091" y="5238351"/>
            <a:ext cx="11499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Login </a:t>
            </a:r>
          </a:p>
        </p:txBody>
      </p:sp>
    </p:spTree>
    <p:extLst>
      <p:ext uri="{BB962C8B-B14F-4D97-AF65-F5344CB8AC3E}">
        <p14:creationId xmlns:p14="http://schemas.microsoft.com/office/powerpoint/2010/main" val="350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1C8E4F9-15AD-45EC-BDE9-2680C524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95" y="524004"/>
            <a:ext cx="8943607" cy="580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3F2591-1151-4CE2-96CB-221C4CD2D64D}"/>
              </a:ext>
            </a:extLst>
          </p:cNvPr>
          <p:cNvSpPr/>
          <p:nvPr/>
        </p:nvSpPr>
        <p:spPr>
          <a:xfrm>
            <a:off x="1691383" y="1693526"/>
            <a:ext cx="8710893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F2ED27-945B-47E6-B2D5-D5EF8178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0" b="96903" l="8969" r="95516">
                        <a14:foregroundMark x1="61883" y1="14602" x2="61883" y2="14602"/>
                        <a14:foregroundMark x1="61883" y1="14602" x2="61883" y2="1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73" y="672213"/>
            <a:ext cx="1177614" cy="100250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6F6B8C-0EEC-425F-9387-046310539663}"/>
              </a:ext>
            </a:extLst>
          </p:cNvPr>
          <p:cNvSpPr txBox="1"/>
          <p:nvPr/>
        </p:nvSpPr>
        <p:spPr>
          <a:xfrm>
            <a:off x="2833352" y="991677"/>
            <a:ext cx="533042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Bulan National High School 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4B944E-0933-4DDB-B526-D512AD5C2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37" y="1674715"/>
            <a:ext cx="1359131" cy="5232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065479-B132-4E32-97E6-37BACA1CD507}"/>
              </a:ext>
            </a:extLst>
          </p:cNvPr>
          <p:cNvSpPr txBox="1"/>
          <p:nvPr/>
        </p:nvSpPr>
        <p:spPr>
          <a:xfrm flipH="1">
            <a:off x="1990873" y="1796294"/>
            <a:ext cx="117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00334F-C015-48B2-85E3-08B15A981073}"/>
              </a:ext>
            </a:extLst>
          </p:cNvPr>
          <p:cNvSpPr txBox="1"/>
          <p:nvPr/>
        </p:nvSpPr>
        <p:spPr>
          <a:xfrm flipH="1">
            <a:off x="2833352" y="1827009"/>
            <a:ext cx="136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D0B17C-C514-4B35-BB57-D0BA32731591}"/>
              </a:ext>
            </a:extLst>
          </p:cNvPr>
          <p:cNvSpPr txBox="1"/>
          <p:nvPr/>
        </p:nvSpPr>
        <p:spPr>
          <a:xfrm>
            <a:off x="3826394" y="1842398"/>
            <a:ext cx="153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7AFD4F-44A0-4FF3-AB17-FAD9C61BEDE0}"/>
              </a:ext>
            </a:extLst>
          </p:cNvPr>
          <p:cNvSpPr txBox="1"/>
          <p:nvPr/>
        </p:nvSpPr>
        <p:spPr>
          <a:xfrm>
            <a:off x="5464024" y="1856899"/>
            <a:ext cx="15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DC5194-D115-4DE1-981D-3C47F0EF5341}"/>
              </a:ext>
            </a:extLst>
          </p:cNvPr>
          <p:cNvSpPr txBox="1"/>
          <p:nvPr/>
        </p:nvSpPr>
        <p:spPr>
          <a:xfrm>
            <a:off x="6124247" y="1849867"/>
            <a:ext cx="14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Issue 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999259-F33A-4658-B7F1-D1D326A29CDB}"/>
              </a:ext>
            </a:extLst>
          </p:cNvPr>
          <p:cNvSpPr txBox="1"/>
          <p:nvPr/>
        </p:nvSpPr>
        <p:spPr>
          <a:xfrm>
            <a:off x="7093137" y="1850706"/>
            <a:ext cx="218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Return Books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75BC4E3-D41D-47DB-A4BC-F40B394F7492}"/>
              </a:ext>
            </a:extLst>
          </p:cNvPr>
          <p:cNvCxnSpPr/>
          <p:nvPr/>
        </p:nvCxnSpPr>
        <p:spPr>
          <a:xfrm>
            <a:off x="2714570" y="179629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473760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F3B2FC8-BC28-49ED-B9A2-4950AB8C5BF8}"/>
              </a:ext>
            </a:extLst>
          </p:cNvPr>
          <p:cNvCxnSpPr/>
          <p:nvPr/>
        </p:nvCxnSpPr>
        <p:spPr>
          <a:xfrm>
            <a:off x="5502816" y="1789956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A5B0D67-3532-4FEC-A7BA-86C1E31F8ACA}"/>
              </a:ext>
            </a:extLst>
          </p:cNvPr>
          <p:cNvCxnSpPr/>
          <p:nvPr/>
        </p:nvCxnSpPr>
        <p:spPr>
          <a:xfrm>
            <a:off x="6140144" y="1776890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7106297" y="1776890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8087F0B-0DB6-4FCE-B1A5-DF98960F0025}"/>
              </a:ext>
            </a:extLst>
          </p:cNvPr>
          <p:cNvGrpSpPr/>
          <p:nvPr/>
        </p:nvGrpSpPr>
        <p:grpSpPr>
          <a:xfrm>
            <a:off x="3617972" y="1993774"/>
            <a:ext cx="150053" cy="45719"/>
            <a:chOff x="6888057" y="2020835"/>
            <a:chExt cx="551834" cy="22360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FAD4F3D-3B7B-4ABC-9666-7D752AA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57" y="2020835"/>
              <a:ext cx="302452" cy="2236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D8BD9578-7FAF-4EEE-BC2D-D163A8A3E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509" y="2020835"/>
              <a:ext cx="249382" cy="2236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8186141" y="184986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4A93CA-0F31-4378-B65C-349CCFFAF542}"/>
              </a:ext>
            </a:extLst>
          </p:cNvPr>
          <p:cNvSpPr txBox="1"/>
          <p:nvPr/>
        </p:nvSpPr>
        <p:spPr>
          <a:xfrm>
            <a:off x="9549166" y="1859434"/>
            <a:ext cx="18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08263" y="1859434"/>
            <a:ext cx="763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Authors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386861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0873" y="2578308"/>
            <a:ext cx="8202438" cy="344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71C8E4F9-15AD-45EC-BDE9-2680C524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34" y="2708642"/>
            <a:ext cx="7749915" cy="318706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CD435EC-C4D0-4978-A968-5678FFFC4F31}"/>
              </a:ext>
            </a:extLst>
          </p:cNvPr>
          <p:cNvSpPr/>
          <p:nvPr/>
        </p:nvSpPr>
        <p:spPr>
          <a:xfrm>
            <a:off x="4686489" y="2965547"/>
            <a:ext cx="2712179" cy="295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0CD435EC-C4D0-4978-A968-5678FFFC4F31}"/>
              </a:ext>
            </a:extLst>
          </p:cNvPr>
          <p:cNvSpPr/>
          <p:nvPr/>
        </p:nvSpPr>
        <p:spPr>
          <a:xfrm>
            <a:off x="4686489" y="3514915"/>
            <a:ext cx="2712179" cy="295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CD435EC-C4D0-4978-A968-5678FFFC4F31}"/>
              </a:ext>
            </a:extLst>
          </p:cNvPr>
          <p:cNvSpPr/>
          <p:nvPr/>
        </p:nvSpPr>
        <p:spPr>
          <a:xfrm>
            <a:off x="4686488" y="4081301"/>
            <a:ext cx="2712179" cy="295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CD435EC-C4D0-4978-A968-5678FFFC4F31}"/>
              </a:ext>
            </a:extLst>
          </p:cNvPr>
          <p:cNvSpPr/>
          <p:nvPr/>
        </p:nvSpPr>
        <p:spPr>
          <a:xfrm>
            <a:off x="4686488" y="4606619"/>
            <a:ext cx="2712179" cy="295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CD435EC-C4D0-4978-A968-5678FFFC4F31}"/>
              </a:ext>
            </a:extLst>
          </p:cNvPr>
          <p:cNvSpPr/>
          <p:nvPr/>
        </p:nvSpPr>
        <p:spPr>
          <a:xfrm>
            <a:off x="4686488" y="5148261"/>
            <a:ext cx="2712179" cy="295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8475542" y="5268453"/>
            <a:ext cx="804220" cy="2957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PH" sz="1400" dirty="0"/>
          </a:p>
        </p:txBody>
      </p:sp>
      <p:sp>
        <p:nvSpPr>
          <p:cNvPr id="56" name="Rectangle 55"/>
          <p:cNvSpPr/>
          <p:nvPr/>
        </p:nvSpPr>
        <p:spPr>
          <a:xfrm>
            <a:off x="8480460" y="4759019"/>
            <a:ext cx="804220" cy="2957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Exit</a:t>
            </a:r>
            <a:endParaRPr lang="en-PH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714570" y="3489877"/>
            <a:ext cx="189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Name of Students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14570" y="2970543"/>
            <a:ext cx="1691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Student ID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21612" y="4088845"/>
            <a:ext cx="1202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Gender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14570" y="4617738"/>
            <a:ext cx="509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Grade &amp; Section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5084" y="5132296"/>
            <a:ext cx="19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Phone Number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2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1C8E4F9-15AD-45EC-BDE9-2680C524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95" y="536883"/>
            <a:ext cx="8943607" cy="580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3F2591-1151-4CE2-96CB-221C4CD2D64D}"/>
              </a:ext>
            </a:extLst>
          </p:cNvPr>
          <p:cNvSpPr/>
          <p:nvPr/>
        </p:nvSpPr>
        <p:spPr>
          <a:xfrm>
            <a:off x="1691383" y="1693526"/>
            <a:ext cx="8710893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F2ED27-945B-47E6-B2D5-D5EF8178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0" b="96903" l="8969" r="95516">
                        <a14:foregroundMark x1="61883" y1="14602" x2="61883" y2="14602"/>
                        <a14:foregroundMark x1="61883" y1="14602" x2="61883" y2="1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73" y="672213"/>
            <a:ext cx="1177614" cy="100250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6F6B8C-0EEC-425F-9387-046310539663}"/>
              </a:ext>
            </a:extLst>
          </p:cNvPr>
          <p:cNvSpPr txBox="1"/>
          <p:nvPr/>
        </p:nvSpPr>
        <p:spPr>
          <a:xfrm>
            <a:off x="2833352" y="991677"/>
            <a:ext cx="533042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Bulan National High School 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4B944E-0933-4DDB-B526-D512AD5C2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241" y="1674715"/>
            <a:ext cx="793540" cy="5232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065479-B132-4E32-97E6-37BACA1CD507}"/>
              </a:ext>
            </a:extLst>
          </p:cNvPr>
          <p:cNvSpPr txBox="1"/>
          <p:nvPr/>
        </p:nvSpPr>
        <p:spPr>
          <a:xfrm flipH="1">
            <a:off x="1990873" y="1796294"/>
            <a:ext cx="117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00334F-C015-48B2-85E3-08B15A981073}"/>
              </a:ext>
            </a:extLst>
          </p:cNvPr>
          <p:cNvSpPr txBox="1"/>
          <p:nvPr/>
        </p:nvSpPr>
        <p:spPr>
          <a:xfrm flipH="1">
            <a:off x="2833352" y="1827009"/>
            <a:ext cx="136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D0B17C-C514-4B35-BB57-D0BA32731591}"/>
              </a:ext>
            </a:extLst>
          </p:cNvPr>
          <p:cNvSpPr txBox="1"/>
          <p:nvPr/>
        </p:nvSpPr>
        <p:spPr>
          <a:xfrm>
            <a:off x="3826394" y="1842398"/>
            <a:ext cx="153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7AFD4F-44A0-4FF3-AB17-FAD9C61BEDE0}"/>
              </a:ext>
            </a:extLst>
          </p:cNvPr>
          <p:cNvSpPr txBox="1"/>
          <p:nvPr/>
        </p:nvSpPr>
        <p:spPr>
          <a:xfrm>
            <a:off x="5464024" y="1856899"/>
            <a:ext cx="15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DC5194-D115-4DE1-981D-3C47F0EF5341}"/>
              </a:ext>
            </a:extLst>
          </p:cNvPr>
          <p:cNvSpPr txBox="1"/>
          <p:nvPr/>
        </p:nvSpPr>
        <p:spPr>
          <a:xfrm>
            <a:off x="6124247" y="1849867"/>
            <a:ext cx="14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Issue 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999259-F33A-4658-B7F1-D1D326A29CDB}"/>
              </a:ext>
            </a:extLst>
          </p:cNvPr>
          <p:cNvSpPr txBox="1"/>
          <p:nvPr/>
        </p:nvSpPr>
        <p:spPr>
          <a:xfrm>
            <a:off x="7093137" y="1850706"/>
            <a:ext cx="218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Return Books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75BC4E3-D41D-47DB-A4BC-F40B394F7492}"/>
              </a:ext>
            </a:extLst>
          </p:cNvPr>
          <p:cNvCxnSpPr/>
          <p:nvPr/>
        </p:nvCxnSpPr>
        <p:spPr>
          <a:xfrm>
            <a:off x="2714570" y="179629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473760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F3B2FC8-BC28-49ED-B9A2-4950AB8C5BF8}"/>
              </a:ext>
            </a:extLst>
          </p:cNvPr>
          <p:cNvCxnSpPr/>
          <p:nvPr/>
        </p:nvCxnSpPr>
        <p:spPr>
          <a:xfrm>
            <a:off x="5502816" y="1789956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A5B0D67-3532-4FEC-A7BA-86C1E31F8ACA}"/>
              </a:ext>
            </a:extLst>
          </p:cNvPr>
          <p:cNvCxnSpPr/>
          <p:nvPr/>
        </p:nvCxnSpPr>
        <p:spPr>
          <a:xfrm>
            <a:off x="6140144" y="1776890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7106297" y="1776890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8087F0B-0DB6-4FCE-B1A5-DF98960F0025}"/>
              </a:ext>
            </a:extLst>
          </p:cNvPr>
          <p:cNvGrpSpPr/>
          <p:nvPr/>
        </p:nvGrpSpPr>
        <p:grpSpPr>
          <a:xfrm>
            <a:off x="3617972" y="1993774"/>
            <a:ext cx="150053" cy="45719"/>
            <a:chOff x="6888057" y="2020835"/>
            <a:chExt cx="551834" cy="22360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FAD4F3D-3B7B-4ABC-9666-7D752AA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57" y="2020835"/>
              <a:ext cx="302452" cy="2236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D8BD9578-7FAF-4EEE-BC2D-D163A8A3E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509" y="2020835"/>
              <a:ext cx="249382" cy="2236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8186141" y="184986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4A93CA-0F31-4378-B65C-349CCFFAF542}"/>
              </a:ext>
            </a:extLst>
          </p:cNvPr>
          <p:cNvSpPr txBox="1"/>
          <p:nvPr/>
        </p:nvSpPr>
        <p:spPr>
          <a:xfrm>
            <a:off x="9549166" y="1859434"/>
            <a:ext cx="18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08263" y="1859434"/>
            <a:ext cx="763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Authors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386861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8189599" y="179867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26833" y="2518347"/>
            <a:ext cx="8501389" cy="3597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1C8E4F9-15AD-45EC-BDE9-2680C524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73" y="2684419"/>
            <a:ext cx="8187448" cy="33419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608288" y="3386269"/>
            <a:ext cx="1663662" cy="2235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/>
          <p:cNvSpPr/>
          <p:nvPr/>
        </p:nvSpPr>
        <p:spPr>
          <a:xfrm>
            <a:off x="7315684" y="3386269"/>
            <a:ext cx="1663662" cy="2235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4976980" y="3386269"/>
            <a:ext cx="1663662" cy="2235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Flowchart: Document 31"/>
          <p:cNvSpPr/>
          <p:nvPr/>
        </p:nvSpPr>
        <p:spPr>
          <a:xfrm>
            <a:off x="2608288" y="3386269"/>
            <a:ext cx="1663662" cy="4197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Flowchart: Document 32"/>
          <p:cNvSpPr/>
          <p:nvPr/>
        </p:nvSpPr>
        <p:spPr>
          <a:xfrm>
            <a:off x="7310432" y="3386269"/>
            <a:ext cx="1663662" cy="4197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Penalty</a:t>
            </a:r>
            <a:endParaRPr lang="en-PH" sz="1600" dirty="0"/>
          </a:p>
        </p:txBody>
      </p:sp>
      <p:sp>
        <p:nvSpPr>
          <p:cNvPr id="34" name="Flowchart: Document 33"/>
          <p:cNvSpPr/>
          <p:nvPr/>
        </p:nvSpPr>
        <p:spPr>
          <a:xfrm>
            <a:off x="4976980" y="3375902"/>
            <a:ext cx="1663662" cy="4197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Section</a:t>
            </a:r>
            <a:endParaRPr lang="en-PH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631374" y="3404244"/>
            <a:ext cx="2106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Name of Students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79146" y="5613961"/>
            <a:ext cx="640709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Exit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31932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C8E4F9-15AD-45EC-BDE9-2680C524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95" y="524004"/>
            <a:ext cx="8943607" cy="580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43A680-5196-49C8-9420-19BDB46E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24" y="973895"/>
            <a:ext cx="6767552" cy="4910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7A5540E-9BA4-4F0E-9CD7-30C1DFD4B078}"/>
              </a:ext>
            </a:extLst>
          </p:cNvPr>
          <p:cNvSpPr txBox="1"/>
          <p:nvPr/>
        </p:nvSpPr>
        <p:spPr>
          <a:xfrm>
            <a:off x="4798426" y="2196630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Username: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D269968-D75D-4B20-A9D1-5C2FA8120179}"/>
              </a:ext>
            </a:extLst>
          </p:cNvPr>
          <p:cNvSpPr txBox="1"/>
          <p:nvPr/>
        </p:nvSpPr>
        <p:spPr>
          <a:xfrm>
            <a:off x="4800830" y="3264473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Password</a:t>
            </a:r>
            <a:r>
              <a:rPr lang="en-PH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24B2E20-8121-4583-9A7F-CC6DCAD255C6}"/>
              </a:ext>
            </a:extLst>
          </p:cNvPr>
          <p:cNvSpPr/>
          <p:nvPr/>
        </p:nvSpPr>
        <p:spPr>
          <a:xfrm>
            <a:off x="4886836" y="2702913"/>
            <a:ext cx="233524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310078-2B2D-4984-8D7A-C880B3719EE9}"/>
              </a:ext>
            </a:extLst>
          </p:cNvPr>
          <p:cNvSpPr/>
          <p:nvPr/>
        </p:nvSpPr>
        <p:spPr>
          <a:xfrm>
            <a:off x="4886837" y="3819757"/>
            <a:ext cx="233524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A383D8EC-C87A-4E21-9740-89E3442AEAB1}"/>
              </a:ext>
            </a:extLst>
          </p:cNvPr>
          <p:cNvSpPr/>
          <p:nvPr/>
        </p:nvSpPr>
        <p:spPr>
          <a:xfrm>
            <a:off x="5647667" y="4414034"/>
            <a:ext cx="81358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E30406B-0A9F-418F-BFFB-2C56B2A52496}"/>
              </a:ext>
            </a:extLst>
          </p:cNvPr>
          <p:cNvSpPr txBox="1"/>
          <p:nvPr/>
        </p:nvSpPr>
        <p:spPr>
          <a:xfrm>
            <a:off x="4310065" y="5008312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Bahnschrift Condensed" panose="020B0502040204020203" pitchFamily="34" charset="0"/>
              </a:rPr>
              <a:t>Forgot Password?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25A2C7-EBE2-4EE4-BC93-311E54669CE1}"/>
              </a:ext>
            </a:extLst>
          </p:cNvPr>
          <p:cNvSpPr txBox="1"/>
          <p:nvPr/>
        </p:nvSpPr>
        <p:spPr>
          <a:xfrm>
            <a:off x="6301259" y="5008311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latin typeface="Bahnschrift Condensed" panose="020B0502040204020203" pitchFamily="34" charset="0"/>
              </a:rPr>
              <a:t>Create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88DACF0-610C-46D1-B73F-EFD6FCB39602}"/>
              </a:ext>
            </a:extLst>
          </p:cNvPr>
          <p:cNvSpPr txBox="1"/>
          <p:nvPr/>
        </p:nvSpPr>
        <p:spPr>
          <a:xfrm>
            <a:off x="4196525" y="1430668"/>
            <a:ext cx="50125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Bulan National High School Library Management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0EF5810-D7F6-43A1-843A-6A3D6CEF5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0" b="96903" l="8969" r="95516">
                        <a14:foregroundMark x1="61883" y1="14602" x2="61883" y2="14602"/>
                        <a14:foregroundMark x1="61883" y1="14602" x2="61883" y2="1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86" y="1119831"/>
            <a:ext cx="1266299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026711" y="3709115"/>
            <a:ext cx="2491889" cy="32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C0EF9BCC-7661-41CD-9251-2EFF29AED7A7}"/>
              </a:ext>
            </a:extLst>
          </p:cNvPr>
          <p:cNvGrpSpPr/>
          <p:nvPr/>
        </p:nvGrpSpPr>
        <p:grpSpPr>
          <a:xfrm>
            <a:off x="1624925" y="-77466"/>
            <a:ext cx="8942150" cy="5818625"/>
            <a:chOff x="1534388" y="578387"/>
            <a:chExt cx="8942150" cy="58186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3FAA223-E6D4-49B1-B0CE-D779C9DE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388" y="585101"/>
              <a:ext cx="8942150" cy="581191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76F2ED27-945B-47E6-B2D5-D5EF8178B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310" b="96903" l="8969" r="95516">
                          <a14:foregroundMark x1="61883" y1="14602" x2="61883" y2="14602"/>
                          <a14:foregroundMark x1="61883" y1="14602" x2="61883" y2="146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174" y="578387"/>
              <a:ext cx="1055326" cy="1064495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26F6B8C-0EEC-425F-9387-046310539663}"/>
                </a:ext>
              </a:extLst>
            </p:cNvPr>
            <p:cNvSpPr txBox="1"/>
            <p:nvPr/>
          </p:nvSpPr>
          <p:spPr>
            <a:xfrm>
              <a:off x="2947861" y="1009638"/>
              <a:ext cx="53304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PH" sz="28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Bulan National High School Library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8EBA59C-57F0-4D7D-ABA0-159F660AECC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28" y="1894848"/>
            <a:ext cx="3846966" cy="1011160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0F1DBA3-2AEB-4A30-AE03-E217E0647CCA}"/>
              </a:ext>
            </a:extLst>
          </p:cNvPr>
          <p:cNvSpPr/>
          <p:nvPr/>
        </p:nvSpPr>
        <p:spPr>
          <a:xfrm>
            <a:off x="2130986" y="2401417"/>
            <a:ext cx="2891776" cy="156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20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96DF84-DDAA-4306-B72F-4D393D7BD974}"/>
              </a:ext>
            </a:extLst>
          </p:cNvPr>
          <p:cNvSpPr txBox="1"/>
          <p:nvPr/>
        </p:nvSpPr>
        <p:spPr>
          <a:xfrm flipH="1">
            <a:off x="2130985" y="1994754"/>
            <a:ext cx="91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9ABCD0FE-607D-437D-AC14-717CD94BFEC2}"/>
              </a:ext>
            </a:extLst>
          </p:cNvPr>
          <p:cNvSpPr/>
          <p:nvPr/>
        </p:nvSpPr>
        <p:spPr>
          <a:xfrm>
            <a:off x="5118502" y="2400428"/>
            <a:ext cx="240848" cy="15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420FCB4-FF6F-41BF-B22B-9E1F3F2310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70" b="9752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21" y="2414237"/>
            <a:ext cx="178157" cy="143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5AF17A-85B1-4E5C-B502-AE592865D75C}"/>
              </a:ext>
            </a:extLst>
          </p:cNvPr>
          <p:cNvSpPr txBox="1"/>
          <p:nvPr/>
        </p:nvSpPr>
        <p:spPr>
          <a:xfrm>
            <a:off x="4544358" y="1855663"/>
            <a:ext cx="2961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About</a:t>
            </a:r>
            <a:r>
              <a:rPr lang="en-PH" sz="1200" dirty="0">
                <a:solidFill>
                  <a:schemeClr val="bg1"/>
                </a:solidFill>
              </a:rPr>
              <a:t> this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3F2591-1151-4CE2-96CB-221C4CD2D64D}"/>
              </a:ext>
            </a:extLst>
          </p:cNvPr>
          <p:cNvSpPr/>
          <p:nvPr/>
        </p:nvSpPr>
        <p:spPr>
          <a:xfrm>
            <a:off x="1845491" y="1101098"/>
            <a:ext cx="8501019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D24B944E-0933-4DDB-B526-D512AD5C2A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91" y="1101098"/>
            <a:ext cx="968406" cy="5232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065479-B132-4E32-97E6-37BACA1CD507}"/>
              </a:ext>
            </a:extLst>
          </p:cNvPr>
          <p:cNvSpPr txBox="1"/>
          <p:nvPr/>
        </p:nvSpPr>
        <p:spPr>
          <a:xfrm flipH="1">
            <a:off x="1860696" y="1178042"/>
            <a:ext cx="117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C00334F-C015-48B2-85E3-08B15A981073}"/>
              </a:ext>
            </a:extLst>
          </p:cNvPr>
          <p:cNvSpPr txBox="1"/>
          <p:nvPr/>
        </p:nvSpPr>
        <p:spPr>
          <a:xfrm flipH="1">
            <a:off x="2829102" y="1208819"/>
            <a:ext cx="136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About Us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8087F0B-0DB6-4FCE-B1A5-DF98960F0025}"/>
              </a:ext>
            </a:extLst>
          </p:cNvPr>
          <p:cNvGrpSpPr/>
          <p:nvPr/>
        </p:nvGrpSpPr>
        <p:grpSpPr>
          <a:xfrm>
            <a:off x="3665238" y="1362707"/>
            <a:ext cx="150053" cy="45719"/>
            <a:chOff x="6888057" y="2020835"/>
            <a:chExt cx="551834" cy="22360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DFAD4F3D-3B7B-4ABC-9666-7D752AA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57" y="2020835"/>
              <a:ext cx="302452" cy="2236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8BD9578-7FAF-4EEE-BC2D-D163A8A3E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509" y="2020835"/>
              <a:ext cx="249382" cy="2236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3D0B17C-C514-4B35-BB57-D0BA32731591}"/>
              </a:ext>
            </a:extLst>
          </p:cNvPr>
          <p:cNvSpPr txBox="1"/>
          <p:nvPr/>
        </p:nvSpPr>
        <p:spPr>
          <a:xfrm>
            <a:off x="3822144" y="1224208"/>
            <a:ext cx="153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5F74979-E29A-4163-97B6-71D0CF01EB5C}"/>
              </a:ext>
            </a:extLst>
          </p:cNvPr>
          <p:cNvSpPr txBox="1"/>
          <p:nvPr/>
        </p:nvSpPr>
        <p:spPr>
          <a:xfrm>
            <a:off x="4760207" y="1231677"/>
            <a:ext cx="196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Authors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57AFD4F-44A0-4FF3-AB17-FAD9C61BEDE0}"/>
              </a:ext>
            </a:extLst>
          </p:cNvPr>
          <p:cNvSpPr txBox="1"/>
          <p:nvPr/>
        </p:nvSpPr>
        <p:spPr>
          <a:xfrm>
            <a:off x="5537022" y="1237768"/>
            <a:ext cx="15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BDC5194-D115-4DE1-981D-3C47F0EF5341}"/>
              </a:ext>
            </a:extLst>
          </p:cNvPr>
          <p:cNvSpPr txBox="1"/>
          <p:nvPr/>
        </p:nvSpPr>
        <p:spPr>
          <a:xfrm>
            <a:off x="6119997" y="1231677"/>
            <a:ext cx="14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Issue Books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1999259-F33A-4658-B7F1-D1D326A29CDB}"/>
              </a:ext>
            </a:extLst>
          </p:cNvPr>
          <p:cNvSpPr txBox="1"/>
          <p:nvPr/>
        </p:nvSpPr>
        <p:spPr>
          <a:xfrm>
            <a:off x="7088887" y="1232516"/>
            <a:ext cx="218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Return Books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8181891" y="123167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F4A93CA-0F31-4378-B65C-349CCFFAF542}"/>
              </a:ext>
            </a:extLst>
          </p:cNvPr>
          <p:cNvSpPr txBox="1"/>
          <p:nvPr/>
        </p:nvSpPr>
        <p:spPr>
          <a:xfrm>
            <a:off x="9544916" y="1241242"/>
            <a:ext cx="18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Penalty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5B9EDF84-1830-49A4-92F9-F09B7357B190}"/>
              </a:ext>
            </a:extLst>
          </p:cNvPr>
          <p:cNvCxnSpPr/>
          <p:nvPr/>
        </p:nvCxnSpPr>
        <p:spPr>
          <a:xfrm>
            <a:off x="3863709" y="1188800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475BC4E3-D41D-47DB-A4BC-F40B394F7492}"/>
              </a:ext>
            </a:extLst>
          </p:cNvPr>
          <p:cNvCxnSpPr/>
          <p:nvPr/>
        </p:nvCxnSpPr>
        <p:spPr>
          <a:xfrm>
            <a:off x="4736553" y="1177641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6133928" y="117529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5F42DFA5-C711-4F53-A8C5-BD7D50E976B5}"/>
              </a:ext>
            </a:extLst>
          </p:cNvPr>
          <p:cNvCxnSpPr/>
          <p:nvPr/>
        </p:nvCxnSpPr>
        <p:spPr>
          <a:xfrm>
            <a:off x="5512233" y="1171578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7F3B2FC8-BC28-49ED-B9A2-4950AB8C5BF8}"/>
              </a:ext>
            </a:extLst>
          </p:cNvPr>
          <p:cNvCxnSpPr/>
          <p:nvPr/>
        </p:nvCxnSpPr>
        <p:spPr>
          <a:xfrm>
            <a:off x="7108431" y="1170991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0A5B0D67-3532-4FEC-A7BA-86C1E31F8ACA}"/>
              </a:ext>
            </a:extLst>
          </p:cNvPr>
          <p:cNvCxnSpPr/>
          <p:nvPr/>
        </p:nvCxnSpPr>
        <p:spPr>
          <a:xfrm>
            <a:off x="8219739" y="1161431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9576885" y="1166705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0985" y="2332381"/>
            <a:ext cx="5341072" cy="27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Books, Articles, </a:t>
            </a:r>
            <a:r>
              <a:rPr lang="en-US" sz="10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Journal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and more</a:t>
            </a:r>
            <a:endParaRPr lang="en-PH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38696" y="1764406"/>
            <a:ext cx="0" cy="38894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8696" y="1764406"/>
            <a:ext cx="85078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346510" y="1764406"/>
            <a:ext cx="0" cy="38894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60696" y="5653825"/>
            <a:ext cx="84858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nual Operation 28"/>
          <p:cNvSpPr/>
          <p:nvPr/>
        </p:nvSpPr>
        <p:spPr>
          <a:xfrm>
            <a:off x="2013832" y="4031086"/>
            <a:ext cx="800065" cy="20254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Flowchart: Manual Operation 68"/>
          <p:cNvSpPr/>
          <p:nvPr/>
        </p:nvSpPr>
        <p:spPr>
          <a:xfrm>
            <a:off x="9132004" y="4031085"/>
            <a:ext cx="800065" cy="20254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Flowchart: Manual Operation 69"/>
          <p:cNvSpPr/>
          <p:nvPr/>
        </p:nvSpPr>
        <p:spPr>
          <a:xfrm>
            <a:off x="7439182" y="4023984"/>
            <a:ext cx="800065" cy="20254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Flowchart: Manual Operation 70"/>
          <p:cNvSpPr/>
          <p:nvPr/>
        </p:nvSpPr>
        <p:spPr>
          <a:xfrm>
            <a:off x="6428011" y="4021719"/>
            <a:ext cx="800065" cy="20254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Flowchart: Manual Operation 71"/>
          <p:cNvSpPr/>
          <p:nvPr/>
        </p:nvSpPr>
        <p:spPr>
          <a:xfrm>
            <a:off x="3705656" y="4021719"/>
            <a:ext cx="800065" cy="20254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Flowchart: Manual Operation 72"/>
          <p:cNvSpPr/>
          <p:nvPr/>
        </p:nvSpPr>
        <p:spPr>
          <a:xfrm>
            <a:off x="4733262" y="4031086"/>
            <a:ext cx="800065" cy="20254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2154583" y="3452044"/>
            <a:ext cx="2199934" cy="184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/>
          <p:cNvSpPr/>
          <p:nvPr/>
        </p:nvSpPr>
        <p:spPr>
          <a:xfrm>
            <a:off x="2013832" y="3709115"/>
            <a:ext cx="2491889" cy="321972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/>
          <p:cNvSpPr/>
          <p:nvPr/>
        </p:nvSpPr>
        <p:spPr>
          <a:xfrm>
            <a:off x="4882553" y="3447562"/>
            <a:ext cx="2199934" cy="1850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 51"/>
          <p:cNvSpPr/>
          <p:nvPr/>
        </p:nvSpPr>
        <p:spPr>
          <a:xfrm>
            <a:off x="4728675" y="3700529"/>
            <a:ext cx="2491889" cy="321972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/>
          <p:cNvSpPr/>
          <p:nvPr/>
        </p:nvSpPr>
        <p:spPr>
          <a:xfrm>
            <a:off x="7565371" y="3384177"/>
            <a:ext cx="2199934" cy="1913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/>
          <p:cNvSpPr/>
          <p:nvPr/>
        </p:nvSpPr>
        <p:spPr>
          <a:xfrm>
            <a:off x="7433146" y="3700529"/>
            <a:ext cx="2491889" cy="321972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/>
          <p:cNvSpPr txBox="1"/>
          <p:nvPr/>
        </p:nvSpPr>
        <p:spPr>
          <a:xfrm>
            <a:off x="2909939" y="3693216"/>
            <a:ext cx="118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79267" y="3668002"/>
            <a:ext cx="22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22469" y="3664377"/>
            <a:ext cx="1811552" cy="38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91327" y="4133027"/>
            <a:ext cx="2189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Find research materials, including, books, databases, journals and course reserves</a:t>
            </a:r>
            <a:endParaRPr lang="en-PH" sz="16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3590" y="4192978"/>
            <a:ext cx="2536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 resources and services  including  </a:t>
            </a:r>
            <a:r>
              <a:rPr lang="en-US" sz="1600" dirty="0" smtClean="0">
                <a:latin typeface="Arial Narrow" panose="020B0606020202030204" pitchFamily="34" charset="0"/>
              </a:rPr>
              <a:t>documents</a:t>
            </a:r>
            <a:r>
              <a:rPr lang="en-US" sz="1600" dirty="0" smtClean="0"/>
              <a:t> and books</a:t>
            </a:r>
            <a:endParaRPr lang="en-PH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603782" y="4170960"/>
            <a:ext cx="2268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Learn about the library and meet with us for research assistance, writing help, and tech support</a:t>
            </a:r>
            <a:endParaRPr lang="en-PH" sz="1600" dirty="0">
              <a:latin typeface="Arial Narrow" panose="020B0606020202030204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5FA301C4-8063-4C24-9189-CD0D3CF9BB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321" b="96914" l="0" r="993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89" y="2027371"/>
            <a:ext cx="3747721" cy="10973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023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630B951-DC64-48DA-99A5-1B272AE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76" y="523044"/>
            <a:ext cx="8942150" cy="581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3F2591-1151-4CE2-96CB-221C4CD2D64D}"/>
              </a:ext>
            </a:extLst>
          </p:cNvPr>
          <p:cNvSpPr/>
          <p:nvPr/>
        </p:nvSpPr>
        <p:spPr>
          <a:xfrm>
            <a:off x="1687133" y="1693526"/>
            <a:ext cx="8710893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F2ED27-945B-47E6-B2D5-D5EF8178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0" b="96903" l="8969" r="95516">
                        <a14:foregroundMark x1="61883" y1="14602" x2="61883" y2="14602"/>
                        <a14:foregroundMark x1="61883" y1="14602" x2="61883" y2="1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07" y="672213"/>
            <a:ext cx="989880" cy="842684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6F6B8C-0EEC-425F-9387-046310539663}"/>
              </a:ext>
            </a:extLst>
          </p:cNvPr>
          <p:cNvSpPr txBox="1"/>
          <p:nvPr/>
        </p:nvSpPr>
        <p:spPr>
          <a:xfrm>
            <a:off x="2833352" y="991677"/>
            <a:ext cx="533042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Bulan National High School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4B944E-0933-4DDB-B526-D512AD5C2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44" y="1693529"/>
            <a:ext cx="968406" cy="5232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A065479-B132-4E32-97E6-37BACA1CD507}"/>
              </a:ext>
            </a:extLst>
          </p:cNvPr>
          <p:cNvSpPr txBox="1"/>
          <p:nvPr/>
        </p:nvSpPr>
        <p:spPr>
          <a:xfrm flipH="1">
            <a:off x="1990873" y="1796294"/>
            <a:ext cx="117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00334F-C015-48B2-85E3-08B15A981073}"/>
              </a:ext>
            </a:extLst>
          </p:cNvPr>
          <p:cNvSpPr txBox="1"/>
          <p:nvPr/>
        </p:nvSpPr>
        <p:spPr>
          <a:xfrm flipH="1">
            <a:off x="2829102" y="1827009"/>
            <a:ext cx="136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3D0B17C-C514-4B35-BB57-D0BA32731591}"/>
              </a:ext>
            </a:extLst>
          </p:cNvPr>
          <p:cNvSpPr txBox="1"/>
          <p:nvPr/>
        </p:nvSpPr>
        <p:spPr>
          <a:xfrm>
            <a:off x="3822144" y="1842398"/>
            <a:ext cx="153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F74979-E29A-4163-97B6-71D0CF01EB5C}"/>
              </a:ext>
            </a:extLst>
          </p:cNvPr>
          <p:cNvSpPr txBox="1"/>
          <p:nvPr/>
        </p:nvSpPr>
        <p:spPr>
          <a:xfrm>
            <a:off x="4760207" y="1849867"/>
            <a:ext cx="196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Authors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7AFD4F-44A0-4FF3-AB17-FAD9C61BEDE0}"/>
              </a:ext>
            </a:extLst>
          </p:cNvPr>
          <p:cNvSpPr txBox="1"/>
          <p:nvPr/>
        </p:nvSpPr>
        <p:spPr>
          <a:xfrm>
            <a:off x="5537022" y="1855958"/>
            <a:ext cx="15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BDC5194-D115-4DE1-981D-3C47F0EF5341}"/>
              </a:ext>
            </a:extLst>
          </p:cNvPr>
          <p:cNvSpPr txBox="1"/>
          <p:nvPr/>
        </p:nvSpPr>
        <p:spPr>
          <a:xfrm>
            <a:off x="6119997" y="1849867"/>
            <a:ext cx="14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Issue Books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999259-F33A-4658-B7F1-D1D326A29CDB}"/>
              </a:ext>
            </a:extLst>
          </p:cNvPr>
          <p:cNvSpPr txBox="1"/>
          <p:nvPr/>
        </p:nvSpPr>
        <p:spPr>
          <a:xfrm>
            <a:off x="7088887" y="1850706"/>
            <a:ext cx="218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Return Books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4A93CA-0F31-4378-B65C-349CCFFAF542}"/>
              </a:ext>
            </a:extLst>
          </p:cNvPr>
          <p:cNvSpPr txBox="1"/>
          <p:nvPr/>
        </p:nvSpPr>
        <p:spPr>
          <a:xfrm>
            <a:off x="9544916" y="1859432"/>
            <a:ext cx="18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1990873" y="500518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75BC4E3-D41D-47DB-A4BC-F40B394F7492}"/>
              </a:ext>
            </a:extLst>
          </p:cNvPr>
          <p:cNvCxnSpPr/>
          <p:nvPr/>
        </p:nvCxnSpPr>
        <p:spPr>
          <a:xfrm>
            <a:off x="4736553" y="177007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6133928" y="1767727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5F42DFA5-C711-4F53-A8C5-BD7D50E976B5}"/>
              </a:ext>
            </a:extLst>
          </p:cNvPr>
          <p:cNvCxnSpPr/>
          <p:nvPr/>
        </p:nvCxnSpPr>
        <p:spPr>
          <a:xfrm>
            <a:off x="5512233" y="1764011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F3B2FC8-BC28-49ED-B9A2-4950AB8C5BF8}"/>
              </a:ext>
            </a:extLst>
          </p:cNvPr>
          <p:cNvCxnSpPr/>
          <p:nvPr/>
        </p:nvCxnSpPr>
        <p:spPr>
          <a:xfrm>
            <a:off x="7108431" y="176342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A5B0D67-3532-4FEC-A7BA-86C1E31F8ACA}"/>
              </a:ext>
            </a:extLst>
          </p:cNvPr>
          <p:cNvCxnSpPr/>
          <p:nvPr/>
        </p:nvCxnSpPr>
        <p:spPr>
          <a:xfrm>
            <a:off x="8219739" y="175386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9576885" y="1759138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990873" y="2498501"/>
            <a:ext cx="8067527" cy="332274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28087F0B-0DB6-4FCE-B1A5-DF98960F0025}"/>
              </a:ext>
            </a:extLst>
          </p:cNvPr>
          <p:cNvGrpSpPr/>
          <p:nvPr/>
        </p:nvGrpSpPr>
        <p:grpSpPr>
          <a:xfrm>
            <a:off x="3613722" y="1993774"/>
            <a:ext cx="150053" cy="45719"/>
            <a:chOff x="6888057" y="2020835"/>
            <a:chExt cx="551834" cy="22360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FAD4F3D-3B7B-4ABC-9666-7D752AA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57" y="2020835"/>
              <a:ext cx="302452" cy="2236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D8BD9578-7FAF-4EEE-BC2D-D163A8A3E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509" y="2020835"/>
              <a:ext cx="249382" cy="2236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8181891" y="184986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</p:spTree>
    <p:extLst>
      <p:ext uri="{BB962C8B-B14F-4D97-AF65-F5344CB8AC3E}">
        <p14:creationId xmlns:p14="http://schemas.microsoft.com/office/powerpoint/2010/main" val="10891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0EF9BCC-7661-41CD-9251-2EFF29AED7A7}"/>
              </a:ext>
            </a:extLst>
          </p:cNvPr>
          <p:cNvGrpSpPr/>
          <p:nvPr/>
        </p:nvGrpSpPr>
        <p:grpSpPr>
          <a:xfrm>
            <a:off x="1624925" y="-67887"/>
            <a:ext cx="8942150" cy="5811911"/>
            <a:chOff x="1534388" y="585101"/>
            <a:chExt cx="8942150" cy="58119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A3FAA223-E6D4-49B1-B0CE-D779C9DE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388" y="585101"/>
              <a:ext cx="8942150" cy="5811911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6F2ED27-945B-47E6-B2D5-D5EF8178B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310" b="96903" l="8969" r="95516">
                          <a14:foregroundMark x1="61883" y1="14602" x2="61883" y2="14602"/>
                          <a14:foregroundMark x1="61883" y1="14602" x2="61883" y2="146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070" y="719888"/>
              <a:ext cx="989880" cy="895697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26F6B8C-0EEC-425F-9387-046310539663}"/>
                </a:ext>
              </a:extLst>
            </p:cNvPr>
            <p:cNvSpPr txBox="1"/>
            <p:nvPr/>
          </p:nvSpPr>
          <p:spPr>
            <a:xfrm>
              <a:off x="2742815" y="1039353"/>
              <a:ext cx="53304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PH" sz="28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Bulan National High School Library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83F2591-1151-4CE2-96CB-221C4CD2D64D}"/>
              </a:ext>
            </a:extLst>
          </p:cNvPr>
          <p:cNvSpPr/>
          <p:nvPr/>
        </p:nvSpPr>
        <p:spPr>
          <a:xfrm>
            <a:off x="1832612" y="1101098"/>
            <a:ext cx="8501019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24B944E-0933-4DDB-B526-D512AD5C2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86" y="1109915"/>
            <a:ext cx="968406" cy="5232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065479-B132-4E32-97E6-37BACA1CD507}"/>
              </a:ext>
            </a:extLst>
          </p:cNvPr>
          <p:cNvSpPr txBox="1"/>
          <p:nvPr/>
        </p:nvSpPr>
        <p:spPr>
          <a:xfrm flipH="1">
            <a:off x="1860696" y="1178042"/>
            <a:ext cx="117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00334F-C015-48B2-85E3-08B15A981073}"/>
              </a:ext>
            </a:extLst>
          </p:cNvPr>
          <p:cNvSpPr txBox="1"/>
          <p:nvPr/>
        </p:nvSpPr>
        <p:spPr>
          <a:xfrm flipH="1">
            <a:off x="2829102" y="1208819"/>
            <a:ext cx="136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About Us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8087F0B-0DB6-4FCE-B1A5-DF98960F0025}"/>
              </a:ext>
            </a:extLst>
          </p:cNvPr>
          <p:cNvGrpSpPr/>
          <p:nvPr/>
        </p:nvGrpSpPr>
        <p:grpSpPr>
          <a:xfrm>
            <a:off x="3665238" y="1362707"/>
            <a:ext cx="150053" cy="45719"/>
            <a:chOff x="6888057" y="2020835"/>
            <a:chExt cx="551834" cy="22360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FAD4F3D-3B7B-4ABC-9666-7D752AA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57" y="2020835"/>
              <a:ext cx="302452" cy="2236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D8BD9578-7FAF-4EEE-BC2D-D163A8A3E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509" y="2020835"/>
              <a:ext cx="249382" cy="2236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D0B17C-C514-4B35-BB57-D0BA32731591}"/>
              </a:ext>
            </a:extLst>
          </p:cNvPr>
          <p:cNvSpPr txBox="1"/>
          <p:nvPr/>
        </p:nvSpPr>
        <p:spPr>
          <a:xfrm>
            <a:off x="3822144" y="1224208"/>
            <a:ext cx="153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F74979-E29A-4163-97B6-71D0CF01EB5C}"/>
              </a:ext>
            </a:extLst>
          </p:cNvPr>
          <p:cNvSpPr txBox="1"/>
          <p:nvPr/>
        </p:nvSpPr>
        <p:spPr>
          <a:xfrm>
            <a:off x="4760207" y="1231677"/>
            <a:ext cx="196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Authors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57AFD4F-44A0-4FF3-AB17-FAD9C61BEDE0}"/>
              </a:ext>
            </a:extLst>
          </p:cNvPr>
          <p:cNvSpPr txBox="1"/>
          <p:nvPr/>
        </p:nvSpPr>
        <p:spPr>
          <a:xfrm>
            <a:off x="5537022" y="1237768"/>
            <a:ext cx="15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BDC5194-D115-4DE1-981D-3C47F0EF5341}"/>
              </a:ext>
            </a:extLst>
          </p:cNvPr>
          <p:cNvSpPr txBox="1"/>
          <p:nvPr/>
        </p:nvSpPr>
        <p:spPr>
          <a:xfrm>
            <a:off x="6119997" y="1231677"/>
            <a:ext cx="14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Issue Books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999259-F33A-4658-B7F1-D1D326A29CDB}"/>
              </a:ext>
            </a:extLst>
          </p:cNvPr>
          <p:cNvSpPr txBox="1"/>
          <p:nvPr/>
        </p:nvSpPr>
        <p:spPr>
          <a:xfrm>
            <a:off x="7088887" y="1232516"/>
            <a:ext cx="218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Return Books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8181891" y="123167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F4A93CA-0F31-4378-B65C-349CCFFAF542}"/>
              </a:ext>
            </a:extLst>
          </p:cNvPr>
          <p:cNvSpPr txBox="1"/>
          <p:nvPr/>
        </p:nvSpPr>
        <p:spPr>
          <a:xfrm>
            <a:off x="9544916" y="1241242"/>
            <a:ext cx="18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Penalty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B9EDF84-1830-49A4-92F9-F09B7357B190}"/>
              </a:ext>
            </a:extLst>
          </p:cNvPr>
          <p:cNvCxnSpPr/>
          <p:nvPr/>
        </p:nvCxnSpPr>
        <p:spPr>
          <a:xfrm>
            <a:off x="2717489" y="1187189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6133928" y="117529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F42DFA5-C711-4F53-A8C5-BD7D50E976B5}"/>
              </a:ext>
            </a:extLst>
          </p:cNvPr>
          <p:cNvCxnSpPr/>
          <p:nvPr/>
        </p:nvCxnSpPr>
        <p:spPr>
          <a:xfrm>
            <a:off x="5512233" y="1171578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7F3B2FC8-BC28-49ED-B9A2-4950AB8C5BF8}"/>
              </a:ext>
            </a:extLst>
          </p:cNvPr>
          <p:cNvCxnSpPr/>
          <p:nvPr/>
        </p:nvCxnSpPr>
        <p:spPr>
          <a:xfrm>
            <a:off x="7108431" y="1170991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A5B0D67-3532-4FEC-A7BA-86C1E31F8ACA}"/>
              </a:ext>
            </a:extLst>
          </p:cNvPr>
          <p:cNvCxnSpPr/>
          <p:nvPr/>
        </p:nvCxnSpPr>
        <p:spPr>
          <a:xfrm>
            <a:off x="8219739" y="1161431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9576885" y="1166705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1630B951-DC64-48DA-99A5-1B272AE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96" y="1815832"/>
            <a:ext cx="8485814" cy="377359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ounded Rectangle 33"/>
          <p:cNvSpPr/>
          <p:nvPr/>
        </p:nvSpPr>
        <p:spPr>
          <a:xfrm>
            <a:off x="2021981" y="1983346"/>
            <a:ext cx="1803042" cy="41212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TextBox 54"/>
          <p:cNvSpPr txBox="1"/>
          <p:nvPr/>
        </p:nvSpPr>
        <p:spPr>
          <a:xfrm>
            <a:off x="2069246" y="2034204"/>
            <a:ext cx="313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Literature &amp; Fiction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227645" y="1982031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ounded Rectangle 56"/>
          <p:cNvSpPr/>
          <p:nvPr/>
        </p:nvSpPr>
        <p:spPr>
          <a:xfrm>
            <a:off x="6227645" y="2629889"/>
            <a:ext cx="1803042" cy="41212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Rounded Rectangle 57"/>
          <p:cNvSpPr/>
          <p:nvPr/>
        </p:nvSpPr>
        <p:spPr>
          <a:xfrm>
            <a:off x="6227645" y="3866999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ounded Rectangle 58"/>
          <p:cNvSpPr/>
          <p:nvPr/>
        </p:nvSpPr>
        <p:spPr>
          <a:xfrm>
            <a:off x="4127977" y="2591337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Rounded Rectangle 59"/>
          <p:cNvSpPr/>
          <p:nvPr/>
        </p:nvSpPr>
        <p:spPr>
          <a:xfrm>
            <a:off x="8391485" y="4494745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ounded Rectangle 60"/>
          <p:cNvSpPr/>
          <p:nvPr/>
        </p:nvSpPr>
        <p:spPr>
          <a:xfrm>
            <a:off x="9544916" y="5038582"/>
            <a:ext cx="664278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Rounded Rectangle 61"/>
          <p:cNvSpPr/>
          <p:nvPr/>
        </p:nvSpPr>
        <p:spPr>
          <a:xfrm>
            <a:off x="6227645" y="3239280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ounded Rectangle 62"/>
          <p:cNvSpPr/>
          <p:nvPr/>
        </p:nvSpPr>
        <p:spPr>
          <a:xfrm>
            <a:off x="8163781" y="-458947"/>
            <a:ext cx="1803042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Rounded Rectangle 63"/>
          <p:cNvSpPr/>
          <p:nvPr/>
        </p:nvSpPr>
        <p:spPr>
          <a:xfrm>
            <a:off x="8406152" y="2600119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Rounded Rectangle 64"/>
          <p:cNvSpPr/>
          <p:nvPr/>
        </p:nvSpPr>
        <p:spPr>
          <a:xfrm>
            <a:off x="4127977" y="1982031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Rounded Rectangle 65"/>
          <p:cNvSpPr/>
          <p:nvPr/>
        </p:nvSpPr>
        <p:spPr>
          <a:xfrm>
            <a:off x="8406152" y="3873559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ounded Rectangle 66"/>
          <p:cNvSpPr/>
          <p:nvPr/>
        </p:nvSpPr>
        <p:spPr>
          <a:xfrm>
            <a:off x="4127977" y="3239280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Rounded Rectangle 67"/>
          <p:cNvSpPr/>
          <p:nvPr/>
        </p:nvSpPr>
        <p:spPr>
          <a:xfrm>
            <a:off x="8367618" y="1983251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ounded Rectangle 68"/>
          <p:cNvSpPr/>
          <p:nvPr/>
        </p:nvSpPr>
        <p:spPr>
          <a:xfrm>
            <a:off x="2021981" y="4572531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Rounded Rectangle 69"/>
          <p:cNvSpPr/>
          <p:nvPr/>
        </p:nvSpPr>
        <p:spPr>
          <a:xfrm>
            <a:off x="4127977" y="3859947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Rounded Rectangle 70"/>
          <p:cNvSpPr/>
          <p:nvPr/>
        </p:nvSpPr>
        <p:spPr>
          <a:xfrm>
            <a:off x="8406152" y="3239280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Rounded Rectangle 71"/>
          <p:cNvSpPr/>
          <p:nvPr/>
        </p:nvSpPr>
        <p:spPr>
          <a:xfrm>
            <a:off x="4127977" y="4547537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Rounded Rectangle 72"/>
          <p:cNvSpPr/>
          <p:nvPr/>
        </p:nvSpPr>
        <p:spPr>
          <a:xfrm>
            <a:off x="6259731" y="4494745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Rounded Rectangle 73"/>
          <p:cNvSpPr/>
          <p:nvPr/>
        </p:nvSpPr>
        <p:spPr>
          <a:xfrm>
            <a:off x="2021981" y="3290202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ounded Rectangle 74"/>
          <p:cNvSpPr/>
          <p:nvPr/>
        </p:nvSpPr>
        <p:spPr>
          <a:xfrm>
            <a:off x="2021981" y="2591337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Rounded Rectangle 75"/>
          <p:cNvSpPr/>
          <p:nvPr/>
        </p:nvSpPr>
        <p:spPr>
          <a:xfrm>
            <a:off x="2021981" y="3859947"/>
            <a:ext cx="1803042" cy="4121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TextBox 77"/>
          <p:cNvSpPr txBox="1"/>
          <p:nvPr/>
        </p:nvSpPr>
        <p:spPr>
          <a:xfrm>
            <a:off x="2275619" y="2659007"/>
            <a:ext cx="180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Arts &amp; Music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3171" y="3351895"/>
            <a:ext cx="147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Science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23154" y="3926485"/>
            <a:ext cx="1555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Mathematics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91760" y="4641878"/>
            <a:ext cx="147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History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37289" y="2047741"/>
            <a:ext cx="132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Biographies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59870" y="2652292"/>
            <a:ext cx="116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Comics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60589" y="3301387"/>
            <a:ext cx="136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Mysteries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35580" y="3912120"/>
            <a:ext cx="10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05555" y="4624704"/>
            <a:ext cx="100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Medical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84461" y="2047741"/>
            <a:ext cx="130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Business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97215" y="2702398"/>
            <a:ext cx="170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Cooking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87807" y="3322632"/>
            <a:ext cx="149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Com &amp; Tech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27645" y="3912120"/>
            <a:ext cx="194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Education &amp;Reference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7050" y="4552962"/>
            <a:ext cx="166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Westerns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548606" y="2034204"/>
            <a:ext cx="1820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Sci-Fi &amp; Fantasy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632690" y="2644208"/>
            <a:ext cx="2231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Entertainment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632690" y="3300816"/>
            <a:ext cx="190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Health &amp; Fitness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650360" y="3926485"/>
            <a:ext cx="1820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Special Edition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846145" y="4547537"/>
            <a:ext cx="162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Websites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63518" y="5111613"/>
            <a:ext cx="70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Exit</a:t>
            </a:r>
            <a:endParaRPr lang="en-P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630B951-DC64-48DA-99A5-1B272AE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76" y="523044"/>
            <a:ext cx="8942150" cy="581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3F2591-1151-4CE2-96CB-221C4CD2D64D}"/>
              </a:ext>
            </a:extLst>
          </p:cNvPr>
          <p:cNvSpPr/>
          <p:nvPr/>
        </p:nvSpPr>
        <p:spPr>
          <a:xfrm>
            <a:off x="1687133" y="1693526"/>
            <a:ext cx="8710893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F2ED27-945B-47E6-B2D5-D5EF8178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0" b="96903" l="8969" r="95516">
                        <a14:foregroundMark x1="61883" y1="14602" x2="61883" y2="14602"/>
                        <a14:foregroundMark x1="61883" y1="14602" x2="61883" y2="1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73" y="672213"/>
            <a:ext cx="1177614" cy="100250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6F6B8C-0EEC-425F-9387-046310539663}"/>
              </a:ext>
            </a:extLst>
          </p:cNvPr>
          <p:cNvSpPr txBox="1"/>
          <p:nvPr/>
        </p:nvSpPr>
        <p:spPr>
          <a:xfrm>
            <a:off x="2833352" y="991677"/>
            <a:ext cx="533042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Bulan National High School 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4B944E-0933-4DDB-B526-D512AD5C2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66" y="1681923"/>
            <a:ext cx="847068" cy="5232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065479-B132-4E32-97E6-37BACA1CD507}"/>
              </a:ext>
            </a:extLst>
          </p:cNvPr>
          <p:cNvSpPr txBox="1"/>
          <p:nvPr/>
        </p:nvSpPr>
        <p:spPr>
          <a:xfrm flipH="1">
            <a:off x="1990873" y="1796294"/>
            <a:ext cx="117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00334F-C015-48B2-85E3-08B15A981073}"/>
              </a:ext>
            </a:extLst>
          </p:cNvPr>
          <p:cNvSpPr txBox="1"/>
          <p:nvPr/>
        </p:nvSpPr>
        <p:spPr>
          <a:xfrm flipH="1">
            <a:off x="2829102" y="1827009"/>
            <a:ext cx="136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D0B17C-C514-4B35-BB57-D0BA32731591}"/>
              </a:ext>
            </a:extLst>
          </p:cNvPr>
          <p:cNvSpPr txBox="1"/>
          <p:nvPr/>
        </p:nvSpPr>
        <p:spPr>
          <a:xfrm>
            <a:off x="3822144" y="1842398"/>
            <a:ext cx="153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5F74979-E29A-4163-97B6-71D0CF01EB5C}"/>
              </a:ext>
            </a:extLst>
          </p:cNvPr>
          <p:cNvSpPr txBox="1"/>
          <p:nvPr/>
        </p:nvSpPr>
        <p:spPr>
          <a:xfrm>
            <a:off x="4760207" y="1849867"/>
            <a:ext cx="196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Authors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7AFD4F-44A0-4FF3-AB17-FAD9C61BEDE0}"/>
              </a:ext>
            </a:extLst>
          </p:cNvPr>
          <p:cNvSpPr txBox="1"/>
          <p:nvPr/>
        </p:nvSpPr>
        <p:spPr>
          <a:xfrm>
            <a:off x="5537022" y="1855958"/>
            <a:ext cx="15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DC5194-D115-4DE1-981D-3C47F0EF5341}"/>
              </a:ext>
            </a:extLst>
          </p:cNvPr>
          <p:cNvSpPr txBox="1"/>
          <p:nvPr/>
        </p:nvSpPr>
        <p:spPr>
          <a:xfrm>
            <a:off x="6119997" y="1849867"/>
            <a:ext cx="14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Issue Books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999259-F33A-4658-B7F1-D1D326A29CDB}"/>
              </a:ext>
            </a:extLst>
          </p:cNvPr>
          <p:cNvSpPr txBox="1"/>
          <p:nvPr/>
        </p:nvSpPr>
        <p:spPr>
          <a:xfrm>
            <a:off x="7088887" y="1850706"/>
            <a:ext cx="218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Return Books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75BC4E3-D41D-47DB-A4BC-F40B394F7492}"/>
              </a:ext>
            </a:extLst>
          </p:cNvPr>
          <p:cNvCxnSpPr/>
          <p:nvPr/>
        </p:nvCxnSpPr>
        <p:spPr>
          <a:xfrm>
            <a:off x="2714570" y="179629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6133928" y="1767727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F42DFA5-C711-4F53-A8C5-BD7D50E976B5}"/>
              </a:ext>
            </a:extLst>
          </p:cNvPr>
          <p:cNvCxnSpPr/>
          <p:nvPr/>
        </p:nvCxnSpPr>
        <p:spPr>
          <a:xfrm>
            <a:off x="3822144" y="177630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F3B2FC8-BC28-49ED-B9A2-4950AB8C5BF8}"/>
              </a:ext>
            </a:extLst>
          </p:cNvPr>
          <p:cNvCxnSpPr/>
          <p:nvPr/>
        </p:nvCxnSpPr>
        <p:spPr>
          <a:xfrm>
            <a:off x="7108431" y="176342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A5B0D67-3532-4FEC-A7BA-86C1E31F8ACA}"/>
              </a:ext>
            </a:extLst>
          </p:cNvPr>
          <p:cNvCxnSpPr/>
          <p:nvPr/>
        </p:nvCxnSpPr>
        <p:spPr>
          <a:xfrm>
            <a:off x="8219739" y="175386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9576885" y="1759138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8087F0B-0DB6-4FCE-B1A5-DF98960F0025}"/>
              </a:ext>
            </a:extLst>
          </p:cNvPr>
          <p:cNvGrpSpPr/>
          <p:nvPr/>
        </p:nvGrpSpPr>
        <p:grpSpPr>
          <a:xfrm>
            <a:off x="3613722" y="1993774"/>
            <a:ext cx="150053" cy="45719"/>
            <a:chOff x="6888057" y="2020835"/>
            <a:chExt cx="551834" cy="22360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DFAD4F3D-3B7B-4ABC-9666-7D752AA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57" y="2020835"/>
              <a:ext cx="302452" cy="2236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D8BD9578-7FAF-4EEE-BC2D-D163A8A3E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509" y="2020835"/>
              <a:ext cx="249382" cy="2236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8181891" y="184986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4A93CA-0F31-4378-B65C-349CCFFAF542}"/>
              </a:ext>
            </a:extLst>
          </p:cNvPr>
          <p:cNvSpPr txBox="1"/>
          <p:nvPr/>
        </p:nvSpPr>
        <p:spPr>
          <a:xfrm>
            <a:off x="9544916" y="1859434"/>
            <a:ext cx="18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97769" y="2665927"/>
            <a:ext cx="4005330" cy="1262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6291448" y="4247881"/>
            <a:ext cx="4005330" cy="12621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extBox 28"/>
          <p:cNvSpPr txBox="1"/>
          <p:nvPr/>
        </p:nvSpPr>
        <p:spPr>
          <a:xfrm>
            <a:off x="6960753" y="2973825"/>
            <a:ext cx="333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Author Events</a:t>
            </a:r>
            <a:endParaRPr lang="en-PH" sz="3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1224" y="4555779"/>
            <a:ext cx="247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Tax help</a:t>
            </a:r>
            <a:endParaRPr lang="en-PH" sz="36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F8EBA59C-57F0-4D7D-ABA0-159F660AE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04" y="2343958"/>
            <a:ext cx="3985746" cy="709698"/>
          </a:xfrm>
          <a:prstGeom prst="rect">
            <a:avLst/>
          </a:prstGeom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0F1DBA3-2AEB-4A30-AE03-E217E0647CCA}"/>
              </a:ext>
            </a:extLst>
          </p:cNvPr>
          <p:cNvSpPr/>
          <p:nvPr/>
        </p:nvSpPr>
        <p:spPr>
          <a:xfrm>
            <a:off x="1869652" y="2692208"/>
            <a:ext cx="2971354" cy="191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  <a:latin typeface="Bahnschrift Condensed" panose="020B0502040204020203" pitchFamily="34" charset="0"/>
              </a:rPr>
              <a:t>Authors</a:t>
            </a:r>
            <a:endParaRPr lang="en-PH" sz="1100" b="1" dirty="0">
              <a:solidFill>
                <a:schemeClr val="accent3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79744" y="2425022"/>
            <a:ext cx="672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23217" y="2353735"/>
            <a:ext cx="1180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About this search</a:t>
            </a:r>
          </a:p>
        </p:txBody>
      </p:sp>
      <p:sp>
        <p:nvSpPr>
          <p:cNvPr id="37" name="Rectangle: Rounded Corners 2">
            <a:extLst>
              <a:ext uri="{FF2B5EF4-FFF2-40B4-BE49-F238E27FC236}">
                <a16:creationId xmlns:a16="http://schemas.microsoft.com/office/drawing/2014/main" xmlns="" id="{9ABCD0FE-607D-437D-AC14-717CD94BFEC2}"/>
              </a:ext>
            </a:extLst>
          </p:cNvPr>
          <p:cNvSpPr/>
          <p:nvPr/>
        </p:nvSpPr>
        <p:spPr>
          <a:xfrm>
            <a:off x="4922363" y="2692208"/>
            <a:ext cx="332209" cy="19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8420FCB4-FF6F-41BF-B22B-9E1F3F2310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970" b="9752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63" y="2701282"/>
            <a:ext cx="192144" cy="15525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687134" y="3302000"/>
            <a:ext cx="3998616" cy="22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34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630B951-DC64-48DA-99A5-1B272AE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76" y="553023"/>
            <a:ext cx="8942150" cy="581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3F2591-1151-4CE2-96CB-221C4CD2D64D}"/>
              </a:ext>
            </a:extLst>
          </p:cNvPr>
          <p:cNvSpPr/>
          <p:nvPr/>
        </p:nvSpPr>
        <p:spPr>
          <a:xfrm>
            <a:off x="1687133" y="1693526"/>
            <a:ext cx="8710893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F2ED27-945B-47E6-B2D5-D5EF8178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0" b="96903" l="8969" r="95516">
                        <a14:foregroundMark x1="61883" y1="14602" x2="61883" y2="14602"/>
                        <a14:foregroundMark x1="61883" y1="14602" x2="61883" y2="1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73" y="672213"/>
            <a:ext cx="1177614" cy="100250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6F6B8C-0EEC-425F-9387-046310539663}"/>
              </a:ext>
            </a:extLst>
          </p:cNvPr>
          <p:cNvSpPr txBox="1"/>
          <p:nvPr/>
        </p:nvSpPr>
        <p:spPr>
          <a:xfrm>
            <a:off x="2833352" y="991677"/>
            <a:ext cx="533042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Bulan National High School 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4B944E-0933-4DDB-B526-D512AD5C2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81" y="1700558"/>
            <a:ext cx="661909" cy="5232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065479-B132-4E32-97E6-37BACA1CD507}"/>
              </a:ext>
            </a:extLst>
          </p:cNvPr>
          <p:cNvSpPr txBox="1"/>
          <p:nvPr/>
        </p:nvSpPr>
        <p:spPr>
          <a:xfrm flipH="1">
            <a:off x="1990873" y="1796294"/>
            <a:ext cx="117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00334F-C015-48B2-85E3-08B15A981073}"/>
              </a:ext>
            </a:extLst>
          </p:cNvPr>
          <p:cNvSpPr txBox="1"/>
          <p:nvPr/>
        </p:nvSpPr>
        <p:spPr>
          <a:xfrm flipH="1">
            <a:off x="2829102" y="1827009"/>
            <a:ext cx="136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D0B17C-C514-4B35-BB57-D0BA32731591}"/>
              </a:ext>
            </a:extLst>
          </p:cNvPr>
          <p:cNvSpPr txBox="1"/>
          <p:nvPr/>
        </p:nvSpPr>
        <p:spPr>
          <a:xfrm>
            <a:off x="3822144" y="1842398"/>
            <a:ext cx="153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7AFD4F-44A0-4FF3-AB17-FAD9C61BEDE0}"/>
              </a:ext>
            </a:extLst>
          </p:cNvPr>
          <p:cNvSpPr txBox="1"/>
          <p:nvPr/>
        </p:nvSpPr>
        <p:spPr>
          <a:xfrm>
            <a:off x="5459774" y="1856899"/>
            <a:ext cx="15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DC5194-D115-4DE1-981D-3C47F0EF5341}"/>
              </a:ext>
            </a:extLst>
          </p:cNvPr>
          <p:cNvSpPr txBox="1"/>
          <p:nvPr/>
        </p:nvSpPr>
        <p:spPr>
          <a:xfrm>
            <a:off x="6119997" y="1849867"/>
            <a:ext cx="14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Issue 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999259-F33A-4658-B7F1-D1D326A29CDB}"/>
              </a:ext>
            </a:extLst>
          </p:cNvPr>
          <p:cNvSpPr txBox="1"/>
          <p:nvPr/>
        </p:nvSpPr>
        <p:spPr>
          <a:xfrm>
            <a:off x="7088887" y="1850706"/>
            <a:ext cx="218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Return Books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75BC4E3-D41D-47DB-A4BC-F40B394F7492}"/>
              </a:ext>
            </a:extLst>
          </p:cNvPr>
          <p:cNvCxnSpPr/>
          <p:nvPr/>
        </p:nvCxnSpPr>
        <p:spPr>
          <a:xfrm>
            <a:off x="2714570" y="179629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473335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F3B2FC8-BC28-49ED-B9A2-4950AB8C5BF8}"/>
              </a:ext>
            </a:extLst>
          </p:cNvPr>
          <p:cNvCxnSpPr/>
          <p:nvPr/>
        </p:nvCxnSpPr>
        <p:spPr>
          <a:xfrm>
            <a:off x="7108431" y="176342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A5B0D67-3532-4FEC-A7BA-86C1E31F8ACA}"/>
              </a:ext>
            </a:extLst>
          </p:cNvPr>
          <p:cNvCxnSpPr/>
          <p:nvPr/>
        </p:nvCxnSpPr>
        <p:spPr>
          <a:xfrm>
            <a:off x="8219739" y="175386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9576885" y="1759138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8087F0B-0DB6-4FCE-B1A5-DF98960F0025}"/>
              </a:ext>
            </a:extLst>
          </p:cNvPr>
          <p:cNvGrpSpPr/>
          <p:nvPr/>
        </p:nvGrpSpPr>
        <p:grpSpPr>
          <a:xfrm>
            <a:off x="3613722" y="1993774"/>
            <a:ext cx="150053" cy="45719"/>
            <a:chOff x="6888057" y="2020835"/>
            <a:chExt cx="551834" cy="22360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FAD4F3D-3B7B-4ABC-9666-7D752AA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57" y="2020835"/>
              <a:ext cx="302452" cy="2236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D8BD9578-7FAF-4EEE-BC2D-D163A8A3E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509" y="2020835"/>
              <a:ext cx="249382" cy="2236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8181891" y="184986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4A93CA-0F31-4378-B65C-349CCFFAF542}"/>
              </a:ext>
            </a:extLst>
          </p:cNvPr>
          <p:cNvSpPr txBox="1"/>
          <p:nvPr/>
        </p:nvSpPr>
        <p:spPr>
          <a:xfrm>
            <a:off x="9544916" y="1859434"/>
            <a:ext cx="18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04013" y="1859434"/>
            <a:ext cx="763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Authors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386436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F8EBA59C-57F0-4D7D-ABA0-159F660AE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54" y="2845197"/>
            <a:ext cx="5410173" cy="945514"/>
          </a:xfrm>
          <a:prstGeom prst="rect">
            <a:avLst/>
          </a:prstGeom>
          <a:effectLst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0F1DBA3-2AEB-4A30-AE03-E217E0647CCA}"/>
              </a:ext>
            </a:extLst>
          </p:cNvPr>
          <p:cNvSpPr/>
          <p:nvPr/>
        </p:nvSpPr>
        <p:spPr>
          <a:xfrm>
            <a:off x="2208130" y="3090445"/>
            <a:ext cx="381422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Search Book</a:t>
            </a:r>
            <a:endParaRPr lang="en-PH" sz="14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: Rounded Corners 2">
            <a:extLst>
              <a:ext uri="{FF2B5EF4-FFF2-40B4-BE49-F238E27FC236}">
                <a16:creationId xmlns:a16="http://schemas.microsoft.com/office/drawing/2014/main" xmlns="" id="{9ABCD0FE-607D-437D-AC14-717CD94BFEC2}"/>
              </a:ext>
            </a:extLst>
          </p:cNvPr>
          <p:cNvSpPr/>
          <p:nvPr/>
        </p:nvSpPr>
        <p:spPr>
          <a:xfrm>
            <a:off x="6137570" y="3091903"/>
            <a:ext cx="523504" cy="343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8420FCB4-FF6F-41BF-B22B-9E1F3F2310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970" b="9752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95" y="3123471"/>
            <a:ext cx="337254" cy="272501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208129" y="2611498"/>
            <a:ext cx="857800" cy="22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ounded Rectangle 52"/>
          <p:cNvSpPr/>
          <p:nvPr/>
        </p:nvSpPr>
        <p:spPr>
          <a:xfrm>
            <a:off x="3225943" y="2613933"/>
            <a:ext cx="857800" cy="22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ounded Rectangle 53"/>
          <p:cNvSpPr/>
          <p:nvPr/>
        </p:nvSpPr>
        <p:spPr>
          <a:xfrm>
            <a:off x="5279770" y="2611498"/>
            <a:ext cx="857800" cy="22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ounded Rectangle 54"/>
          <p:cNvSpPr/>
          <p:nvPr/>
        </p:nvSpPr>
        <p:spPr>
          <a:xfrm>
            <a:off x="4285646" y="2618529"/>
            <a:ext cx="857800" cy="22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TextBox 51"/>
          <p:cNvSpPr txBox="1"/>
          <p:nvPr/>
        </p:nvSpPr>
        <p:spPr>
          <a:xfrm>
            <a:off x="4261956" y="2599203"/>
            <a:ext cx="134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DATABASES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43971" y="2584028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ARTICLES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89971" y="2618529"/>
            <a:ext cx="199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CATALOG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4711" y="2592172"/>
            <a:ext cx="136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GUIDES</a:t>
            </a:r>
            <a:endParaRPr lang="en-PH" sz="1200" dirty="0">
              <a:solidFill>
                <a:schemeClr val="bg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F8EBA59C-57F0-4D7D-ABA0-159F660AEC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8" y="2609599"/>
            <a:ext cx="344837" cy="235298"/>
          </a:xfrm>
          <a:prstGeom prst="rect">
            <a:avLst/>
          </a:prstGeom>
          <a:effectLst/>
        </p:spPr>
      </p:pic>
      <p:sp>
        <p:nvSpPr>
          <p:cNvPr id="60" name="TextBox 59"/>
          <p:cNvSpPr txBox="1"/>
          <p:nvPr/>
        </p:nvSpPr>
        <p:spPr>
          <a:xfrm>
            <a:off x="1813904" y="2592171"/>
            <a:ext cx="66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ALL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25523" y="2838166"/>
            <a:ext cx="2634477" cy="306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Rectangle 61"/>
          <p:cNvSpPr/>
          <p:nvPr/>
        </p:nvSpPr>
        <p:spPr>
          <a:xfrm>
            <a:off x="1827754" y="4004954"/>
            <a:ext cx="5410173" cy="1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77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630B951-DC64-48DA-99A5-1B272AE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76" y="523044"/>
            <a:ext cx="8942150" cy="581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630B951-DC64-48DA-99A5-1B272AE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76" y="523044"/>
            <a:ext cx="8942150" cy="581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83F2591-1151-4CE2-96CB-221C4CD2D64D}"/>
              </a:ext>
            </a:extLst>
          </p:cNvPr>
          <p:cNvSpPr/>
          <p:nvPr/>
        </p:nvSpPr>
        <p:spPr>
          <a:xfrm>
            <a:off x="1687133" y="1693526"/>
            <a:ext cx="8710893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6F2ED27-945B-47E6-B2D5-D5EF8178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0" b="96903" l="8969" r="95516">
                        <a14:foregroundMark x1="61883" y1="14602" x2="61883" y2="14602"/>
                        <a14:foregroundMark x1="61883" y1="14602" x2="61883" y2="1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73" y="672213"/>
            <a:ext cx="1177614" cy="1002502"/>
          </a:xfrm>
          <a:prstGeom prst="rect">
            <a:avLst/>
          </a:prstGeom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6F6B8C-0EEC-425F-9387-046310539663}"/>
              </a:ext>
            </a:extLst>
          </p:cNvPr>
          <p:cNvSpPr txBox="1"/>
          <p:nvPr/>
        </p:nvSpPr>
        <p:spPr>
          <a:xfrm>
            <a:off x="2833352" y="991677"/>
            <a:ext cx="533042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Bulan National High School Library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24B944E-0933-4DDB-B526-D512AD5C2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41" y="1693527"/>
            <a:ext cx="1045748" cy="5232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065479-B132-4E32-97E6-37BACA1CD507}"/>
              </a:ext>
            </a:extLst>
          </p:cNvPr>
          <p:cNvSpPr txBox="1"/>
          <p:nvPr/>
        </p:nvSpPr>
        <p:spPr>
          <a:xfrm flipH="1">
            <a:off x="1990873" y="1796294"/>
            <a:ext cx="117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C00334F-C015-48B2-85E3-08B15A981073}"/>
              </a:ext>
            </a:extLst>
          </p:cNvPr>
          <p:cNvSpPr txBox="1"/>
          <p:nvPr/>
        </p:nvSpPr>
        <p:spPr>
          <a:xfrm flipH="1">
            <a:off x="2829102" y="1827009"/>
            <a:ext cx="136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3D0B17C-C514-4B35-BB57-D0BA32731591}"/>
              </a:ext>
            </a:extLst>
          </p:cNvPr>
          <p:cNvSpPr txBox="1"/>
          <p:nvPr/>
        </p:nvSpPr>
        <p:spPr>
          <a:xfrm>
            <a:off x="3822144" y="1842398"/>
            <a:ext cx="153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57AFD4F-44A0-4FF3-AB17-FAD9C61BEDE0}"/>
              </a:ext>
            </a:extLst>
          </p:cNvPr>
          <p:cNvSpPr txBox="1"/>
          <p:nvPr/>
        </p:nvSpPr>
        <p:spPr>
          <a:xfrm>
            <a:off x="5459774" y="1856899"/>
            <a:ext cx="15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BDC5194-D115-4DE1-981D-3C47F0EF5341}"/>
              </a:ext>
            </a:extLst>
          </p:cNvPr>
          <p:cNvSpPr txBox="1"/>
          <p:nvPr/>
        </p:nvSpPr>
        <p:spPr>
          <a:xfrm>
            <a:off x="6119997" y="1849867"/>
            <a:ext cx="14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Issue Books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1999259-F33A-4658-B7F1-D1D326A29CDB}"/>
              </a:ext>
            </a:extLst>
          </p:cNvPr>
          <p:cNvSpPr txBox="1"/>
          <p:nvPr/>
        </p:nvSpPr>
        <p:spPr>
          <a:xfrm>
            <a:off x="7088887" y="1850706"/>
            <a:ext cx="218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Return Books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75BC4E3-D41D-47DB-A4BC-F40B394F7492}"/>
              </a:ext>
            </a:extLst>
          </p:cNvPr>
          <p:cNvCxnSpPr/>
          <p:nvPr/>
        </p:nvCxnSpPr>
        <p:spPr>
          <a:xfrm>
            <a:off x="2714570" y="179629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473335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7F3B2FC8-BC28-49ED-B9A2-4950AB8C5BF8}"/>
              </a:ext>
            </a:extLst>
          </p:cNvPr>
          <p:cNvCxnSpPr/>
          <p:nvPr/>
        </p:nvCxnSpPr>
        <p:spPr>
          <a:xfrm>
            <a:off x="5498566" y="1789956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A5B0D67-3532-4FEC-A7BA-86C1E31F8ACA}"/>
              </a:ext>
            </a:extLst>
          </p:cNvPr>
          <p:cNvCxnSpPr/>
          <p:nvPr/>
        </p:nvCxnSpPr>
        <p:spPr>
          <a:xfrm>
            <a:off x="8219739" y="175386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9576885" y="1759138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28087F0B-0DB6-4FCE-B1A5-DF98960F0025}"/>
              </a:ext>
            </a:extLst>
          </p:cNvPr>
          <p:cNvGrpSpPr/>
          <p:nvPr/>
        </p:nvGrpSpPr>
        <p:grpSpPr>
          <a:xfrm>
            <a:off x="3613722" y="1993774"/>
            <a:ext cx="150053" cy="45719"/>
            <a:chOff x="6888057" y="2020835"/>
            <a:chExt cx="551834" cy="22360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DFAD4F3D-3B7B-4ABC-9666-7D752AA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57" y="2020835"/>
              <a:ext cx="302452" cy="2236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BD9578-7FAF-4EEE-BC2D-D163A8A3E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509" y="2020835"/>
              <a:ext cx="249382" cy="2236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8181891" y="184986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4A93CA-0F31-4378-B65C-349CCFFAF542}"/>
              </a:ext>
            </a:extLst>
          </p:cNvPr>
          <p:cNvSpPr txBox="1"/>
          <p:nvPr/>
        </p:nvSpPr>
        <p:spPr>
          <a:xfrm>
            <a:off x="9544916" y="1859434"/>
            <a:ext cx="18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04013" y="1859434"/>
            <a:ext cx="763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Authors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386436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33600" y="2514598"/>
            <a:ext cx="7696200" cy="3327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630B951-DC64-48DA-99A5-1B272AE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2799897"/>
            <a:ext cx="6832600" cy="280080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BBBFA33-8712-4487-93BF-4D06B7206FF5}"/>
              </a:ext>
            </a:extLst>
          </p:cNvPr>
          <p:cNvSpPr/>
          <p:nvPr/>
        </p:nvSpPr>
        <p:spPr>
          <a:xfrm>
            <a:off x="4226939" y="3428998"/>
            <a:ext cx="3509521" cy="336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20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BBBFA33-8712-4487-93BF-4D06B7206FF5}"/>
              </a:ext>
            </a:extLst>
          </p:cNvPr>
          <p:cNvSpPr/>
          <p:nvPr/>
        </p:nvSpPr>
        <p:spPr>
          <a:xfrm>
            <a:off x="4226939" y="4394612"/>
            <a:ext cx="3509521" cy="336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20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917235" y="5111785"/>
            <a:ext cx="819225" cy="33651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ounded Rectangle 49"/>
          <p:cNvSpPr/>
          <p:nvPr/>
        </p:nvSpPr>
        <p:spPr>
          <a:xfrm>
            <a:off x="4237464" y="5095931"/>
            <a:ext cx="819225" cy="33651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TextBox 50"/>
          <p:cNvSpPr txBox="1"/>
          <p:nvPr/>
        </p:nvSpPr>
        <p:spPr>
          <a:xfrm>
            <a:off x="3153700" y="3446989"/>
            <a:ext cx="137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Book ID: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67765" y="4334535"/>
            <a:ext cx="1213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Issue To: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6786" y="5109744"/>
            <a:ext cx="824631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Issue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49718" y="5109744"/>
            <a:ext cx="2148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Quit</a:t>
            </a:r>
            <a:endParaRPr lang="en-P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630B951-DC64-48DA-99A5-1B272AE0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76" y="523044"/>
            <a:ext cx="8942150" cy="581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3F2591-1151-4CE2-96CB-221C4CD2D64D}"/>
              </a:ext>
            </a:extLst>
          </p:cNvPr>
          <p:cNvSpPr/>
          <p:nvPr/>
        </p:nvSpPr>
        <p:spPr>
          <a:xfrm>
            <a:off x="1687133" y="1693526"/>
            <a:ext cx="8710893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F2ED27-945B-47E6-B2D5-D5EF8178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0" b="96903" l="8969" r="95516">
                        <a14:foregroundMark x1="61883" y1="14602" x2="61883" y2="14602"/>
                        <a14:foregroundMark x1="61883" y1="14602" x2="61883" y2="1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73" y="672213"/>
            <a:ext cx="1177614" cy="100250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6F6B8C-0EEC-425F-9387-046310539663}"/>
              </a:ext>
            </a:extLst>
          </p:cNvPr>
          <p:cNvSpPr txBox="1"/>
          <p:nvPr/>
        </p:nvSpPr>
        <p:spPr>
          <a:xfrm>
            <a:off x="2833352" y="991677"/>
            <a:ext cx="533042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PH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Bulan National High School Library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4B944E-0933-4DDB-B526-D512AD5C2A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23" y="1693527"/>
            <a:ext cx="1045748" cy="5232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065479-B132-4E32-97E6-37BACA1CD507}"/>
              </a:ext>
            </a:extLst>
          </p:cNvPr>
          <p:cNvSpPr txBox="1"/>
          <p:nvPr/>
        </p:nvSpPr>
        <p:spPr>
          <a:xfrm flipH="1">
            <a:off x="1990873" y="1796294"/>
            <a:ext cx="117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00334F-C015-48B2-85E3-08B15A981073}"/>
              </a:ext>
            </a:extLst>
          </p:cNvPr>
          <p:cNvSpPr txBox="1"/>
          <p:nvPr/>
        </p:nvSpPr>
        <p:spPr>
          <a:xfrm flipH="1">
            <a:off x="2829102" y="1827009"/>
            <a:ext cx="136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D0B17C-C514-4B35-BB57-D0BA32731591}"/>
              </a:ext>
            </a:extLst>
          </p:cNvPr>
          <p:cNvSpPr txBox="1"/>
          <p:nvPr/>
        </p:nvSpPr>
        <p:spPr>
          <a:xfrm>
            <a:off x="3822144" y="1842398"/>
            <a:ext cx="153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7AFD4F-44A0-4FF3-AB17-FAD9C61BEDE0}"/>
              </a:ext>
            </a:extLst>
          </p:cNvPr>
          <p:cNvSpPr txBox="1"/>
          <p:nvPr/>
        </p:nvSpPr>
        <p:spPr>
          <a:xfrm>
            <a:off x="5459774" y="1856899"/>
            <a:ext cx="15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DC5194-D115-4DE1-981D-3C47F0EF5341}"/>
              </a:ext>
            </a:extLst>
          </p:cNvPr>
          <p:cNvSpPr txBox="1"/>
          <p:nvPr/>
        </p:nvSpPr>
        <p:spPr>
          <a:xfrm>
            <a:off x="6119997" y="1849867"/>
            <a:ext cx="14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Issue 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999259-F33A-4658-B7F1-D1D326A29CDB}"/>
              </a:ext>
            </a:extLst>
          </p:cNvPr>
          <p:cNvSpPr txBox="1"/>
          <p:nvPr/>
        </p:nvSpPr>
        <p:spPr>
          <a:xfrm>
            <a:off x="7088887" y="1850706"/>
            <a:ext cx="218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Return Books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75BC4E3-D41D-47DB-A4BC-F40B394F7492}"/>
              </a:ext>
            </a:extLst>
          </p:cNvPr>
          <p:cNvCxnSpPr/>
          <p:nvPr/>
        </p:nvCxnSpPr>
        <p:spPr>
          <a:xfrm>
            <a:off x="2714570" y="1796294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473335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F3B2FC8-BC28-49ED-B9A2-4950AB8C5BF8}"/>
              </a:ext>
            </a:extLst>
          </p:cNvPr>
          <p:cNvCxnSpPr/>
          <p:nvPr/>
        </p:nvCxnSpPr>
        <p:spPr>
          <a:xfrm>
            <a:off x="5498566" y="1789956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A5B0D67-3532-4FEC-A7BA-86C1E31F8ACA}"/>
              </a:ext>
            </a:extLst>
          </p:cNvPr>
          <p:cNvCxnSpPr/>
          <p:nvPr/>
        </p:nvCxnSpPr>
        <p:spPr>
          <a:xfrm>
            <a:off x="6135894" y="1776890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83821F17-58F2-41B5-B6D6-2FCD666D5B19}"/>
              </a:ext>
            </a:extLst>
          </p:cNvPr>
          <p:cNvCxnSpPr/>
          <p:nvPr/>
        </p:nvCxnSpPr>
        <p:spPr>
          <a:xfrm>
            <a:off x="9576885" y="1759138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8087F0B-0DB6-4FCE-B1A5-DF98960F0025}"/>
              </a:ext>
            </a:extLst>
          </p:cNvPr>
          <p:cNvGrpSpPr/>
          <p:nvPr/>
        </p:nvGrpSpPr>
        <p:grpSpPr>
          <a:xfrm>
            <a:off x="3613722" y="1993774"/>
            <a:ext cx="150053" cy="45719"/>
            <a:chOff x="6888057" y="2020835"/>
            <a:chExt cx="551834" cy="22360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FAD4F3D-3B7B-4ABC-9666-7D752AA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57" y="2020835"/>
              <a:ext cx="302452" cy="2236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D8BD9578-7FAF-4EEE-BC2D-D163A8A3E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509" y="2020835"/>
              <a:ext cx="249382" cy="2236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6984601-B0CF-4C08-A15A-BF7E476C6719}"/>
              </a:ext>
            </a:extLst>
          </p:cNvPr>
          <p:cNvSpPr txBox="1"/>
          <p:nvPr/>
        </p:nvSpPr>
        <p:spPr>
          <a:xfrm>
            <a:off x="8181891" y="1849866"/>
            <a:ext cx="235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Register Students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4A93CA-0F31-4378-B65C-349CCFFAF542}"/>
              </a:ext>
            </a:extLst>
          </p:cNvPr>
          <p:cNvSpPr txBox="1"/>
          <p:nvPr/>
        </p:nvSpPr>
        <p:spPr>
          <a:xfrm>
            <a:off x="9544916" y="1859434"/>
            <a:ext cx="18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04013" y="1859434"/>
            <a:ext cx="763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Authors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909B79E-E936-4CB2-B3C9-9AC935EDEC60}"/>
              </a:ext>
            </a:extLst>
          </p:cNvPr>
          <p:cNvCxnSpPr/>
          <p:nvPr/>
        </p:nvCxnSpPr>
        <p:spPr>
          <a:xfrm>
            <a:off x="3864365" y="1796293"/>
            <a:ext cx="0" cy="360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81092" y="2516539"/>
            <a:ext cx="8082517" cy="367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1C8E4F9-15AD-45EC-BDE9-2680C524A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564" y="2685378"/>
            <a:ext cx="7615003" cy="33856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3744511" y="2862632"/>
            <a:ext cx="1250357" cy="33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/>
          <p:cNvSpPr/>
          <p:nvPr/>
        </p:nvSpPr>
        <p:spPr>
          <a:xfrm>
            <a:off x="3748785" y="3916380"/>
            <a:ext cx="2017711" cy="33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 38"/>
          <p:cNvSpPr/>
          <p:nvPr/>
        </p:nvSpPr>
        <p:spPr>
          <a:xfrm>
            <a:off x="7446982" y="3913830"/>
            <a:ext cx="2017711" cy="33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 39"/>
          <p:cNvSpPr/>
          <p:nvPr/>
        </p:nvSpPr>
        <p:spPr>
          <a:xfrm>
            <a:off x="3754479" y="3387607"/>
            <a:ext cx="2017711" cy="334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Rectangle 40"/>
          <p:cNvSpPr/>
          <p:nvPr/>
        </p:nvSpPr>
        <p:spPr>
          <a:xfrm>
            <a:off x="7446983" y="4972867"/>
            <a:ext cx="2017711" cy="33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/>
          <p:cNvSpPr/>
          <p:nvPr/>
        </p:nvSpPr>
        <p:spPr>
          <a:xfrm>
            <a:off x="7446981" y="3386341"/>
            <a:ext cx="2017711" cy="33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/>
          <p:cNvSpPr/>
          <p:nvPr/>
        </p:nvSpPr>
        <p:spPr>
          <a:xfrm>
            <a:off x="3754479" y="4972868"/>
            <a:ext cx="2017711" cy="33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/>
          <p:cNvSpPr/>
          <p:nvPr/>
        </p:nvSpPr>
        <p:spPr>
          <a:xfrm>
            <a:off x="3754479" y="4441565"/>
            <a:ext cx="2017711" cy="33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/>
          <p:cNvSpPr/>
          <p:nvPr/>
        </p:nvSpPr>
        <p:spPr>
          <a:xfrm>
            <a:off x="7446982" y="4441565"/>
            <a:ext cx="2017711" cy="33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/>
          <p:cNvSpPr/>
          <p:nvPr/>
        </p:nvSpPr>
        <p:spPr>
          <a:xfrm>
            <a:off x="3748616" y="5536476"/>
            <a:ext cx="890094" cy="314973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PH" dirty="0"/>
          </a:p>
        </p:txBody>
      </p:sp>
      <p:sp>
        <p:nvSpPr>
          <p:cNvPr id="48" name="Rectangle 47"/>
          <p:cNvSpPr/>
          <p:nvPr/>
        </p:nvSpPr>
        <p:spPr>
          <a:xfrm>
            <a:off x="8019738" y="5483119"/>
            <a:ext cx="1430853" cy="36833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book</a:t>
            </a:r>
            <a:endParaRPr lang="en-PH" dirty="0"/>
          </a:p>
        </p:txBody>
      </p:sp>
      <p:sp>
        <p:nvSpPr>
          <p:cNvPr id="60" name="TextBox 59"/>
          <p:cNvSpPr txBox="1"/>
          <p:nvPr/>
        </p:nvSpPr>
        <p:spPr>
          <a:xfrm>
            <a:off x="2465146" y="2862007"/>
            <a:ext cx="94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Book ID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3192" y="3371362"/>
            <a:ext cx="183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Book Name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68682" y="3931870"/>
            <a:ext cx="1477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Book Author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63192" y="4418827"/>
            <a:ext cx="132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Issue Date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64660" y="4978355"/>
            <a:ext cx="217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Return on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4200" y="3371003"/>
            <a:ext cx="13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09001" y="3916380"/>
            <a:ext cx="188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Due Date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09001" y="4422966"/>
            <a:ext cx="155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ID No.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20300" y="4967789"/>
            <a:ext cx="77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Fine</a:t>
            </a:r>
            <a:endParaRPr lang="en-P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1687</TotalTime>
  <Words>341</Words>
  <Application>Microsoft Office PowerPoint</Application>
  <PresentationFormat>Widescreen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- USER</dc:creator>
  <cp:lastModifiedBy>User</cp:lastModifiedBy>
  <cp:revision>169</cp:revision>
  <dcterms:created xsi:type="dcterms:W3CDTF">2021-06-03T12:21:24Z</dcterms:created>
  <dcterms:modified xsi:type="dcterms:W3CDTF">2021-06-11T06:47:22Z</dcterms:modified>
</cp:coreProperties>
</file>