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78" r:id="rId4"/>
    <p:sldId id="281" r:id="rId5"/>
    <p:sldId id="283" r:id="rId6"/>
    <p:sldId id="284" r:id="rId7"/>
    <p:sldId id="280" r:id="rId8"/>
    <p:sldId id="285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</a:t>
            </a:r>
            <a:r>
              <a:rPr lang="en-US" smtClean="0"/>
              <a:t>: Homework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errors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errors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ifstream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in(SOURCE_DIR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"/input.txt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 !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in.is_open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 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	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"Error!"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		return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	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	//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reading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	//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calculating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in.close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errors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answer,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/>
              </a:rPr>
              <a:t>//reading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n-NO" sz="2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400" dirty="0">
                <a:solidFill>
                  <a:prstClr val="black"/>
                </a:solidFill>
                <a:latin typeface="Consolas"/>
              </a:rPr>
              <a:t> (i = 0; i &lt; n; ++i)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	for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(...)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(...)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			answer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/>
              </a:rPr>
              <a:t>// output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answer</a:t>
            </a:r>
            <a:endParaRPr lang="ru-RU" sz="24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ru-RU" sz="2400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/>
              <a:t>void f(double f1, double f2); // </a:t>
            </a:r>
            <a:r>
              <a:rPr lang="ru-RU" sz="2400" dirty="0"/>
              <a:t>константность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008000"/>
              </a:solidFill>
              <a:latin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9600" y="5334000"/>
            <a:ext cx="7848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7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1_1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Missing </a:t>
            </a:r>
            <a:r>
              <a:rPr lang="en-US" sz="2400" dirty="0" err="1" smtClean="0"/>
              <a:t>std</a:t>
            </a:r>
            <a:r>
              <a:rPr lang="en-US" sz="2400" dirty="0" smtClean="0"/>
              <a:t>::reverse</a:t>
            </a:r>
          </a:p>
          <a:p>
            <a:r>
              <a:rPr lang="en-US" sz="2400" dirty="0" smtClean="0"/>
              <a:t>O(n^2):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for(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str.size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{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	// doing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smth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str.erase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--, 1);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>
              <a:solidFill>
                <a:srgbClr val="008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229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1_2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Переполнение типов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 f = 1234567890.1234; //error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1234567890.1234 * 10000; //error</a:t>
            </a:r>
          </a:p>
          <a:p>
            <a:r>
              <a:rPr lang="en-US" dirty="0" smtClean="0"/>
              <a:t>long </a:t>
            </a:r>
            <a:r>
              <a:rPr lang="en-US" dirty="0"/>
              <a:t>l</a:t>
            </a:r>
            <a:r>
              <a:rPr lang="en-US" dirty="0" smtClean="0"/>
              <a:t> = 1234567890.1234 * 10000; //error</a:t>
            </a:r>
          </a:p>
          <a:p>
            <a:r>
              <a:rPr lang="en-US" dirty="0" smtClean="0"/>
              <a:t>int64_t = 1234567890.1234 * 10000; //ok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0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1_3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size_t</a:t>
            </a:r>
            <a:r>
              <a:rPr lang="en-US" sz="2400" dirty="0" smtClean="0"/>
              <a:t> is unsigned type: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size_t</a:t>
            </a:r>
            <a:r>
              <a:rPr lang="en-US" sz="2400" dirty="0" smtClean="0"/>
              <a:t> x;</a:t>
            </a:r>
          </a:p>
          <a:p>
            <a:pPr marL="0" indent="0">
              <a:buNone/>
            </a:pPr>
            <a:r>
              <a:rPr lang="en-US" sz="2400" dirty="0" smtClean="0"/>
              <a:t>	x &lt; 0 is always false</a:t>
            </a:r>
          </a:p>
          <a:p>
            <a:r>
              <a:rPr lang="en-US" sz="2400" dirty="0" smtClean="0"/>
              <a:t>DFS instead of BFS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8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478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input.txt and output.txt</a:t>
            </a:r>
          </a:p>
          <a:p>
            <a:r>
              <a:rPr lang="en-US" sz="2400" dirty="0" smtClean="0"/>
              <a:t>Modify another files</a:t>
            </a:r>
          </a:p>
          <a:p>
            <a:r>
              <a:rPr lang="en-US" sz="2400" dirty="0" smtClean="0"/>
              <a:t>Temporary files</a:t>
            </a:r>
            <a:endParaRPr lang="en-US" sz="2400" dirty="0"/>
          </a:p>
          <a:p>
            <a:pPr marL="0" indent="0">
              <a:buNone/>
            </a:pPr>
            <a:endParaRPr lang="en-US" sz="2400" dirty="0" smtClean="0">
              <a:solidFill>
                <a:srgbClr val="008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986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4" name="Скругленный прямоугольник 3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checkout –b “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some_branch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branch 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branch_name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checkout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master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checkout 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branch_name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branch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merge 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branch_name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3642" y="2590800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126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Тема Office</vt:lpstr>
      <vt:lpstr>С++ Craft: Homework 1</vt:lpstr>
      <vt:lpstr>Common errors</vt:lpstr>
      <vt:lpstr>Common errors</vt:lpstr>
      <vt:lpstr>Task 1_1</vt:lpstr>
      <vt:lpstr>Task 1_2 Переполнение типов</vt:lpstr>
      <vt:lpstr>Task 1_3</vt:lpstr>
      <vt:lpstr>Git errors</vt:lpstr>
      <vt:lpstr>Git workflow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#3</dc:title>
  <dc:creator>Marozau</dc:creator>
  <cp:lastModifiedBy>Lapata, Pavel</cp:lastModifiedBy>
  <cp:revision>55</cp:revision>
  <dcterms:created xsi:type="dcterms:W3CDTF">2013-10-16T14:50:05Z</dcterms:created>
  <dcterms:modified xsi:type="dcterms:W3CDTF">2014-03-18T15:57:05Z</dcterms:modified>
</cp:coreProperties>
</file>