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8" r:id="rId5"/>
    <p:sldId id="260" r:id="rId6"/>
    <p:sldId id="261" r:id="rId7"/>
    <p:sldId id="262" r:id="rId8"/>
    <p:sldId id="263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2B2A-42C2-4B05-AF1C-89F04120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3856-5944-49FF-98D2-206C352EB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1BE5-418D-4FCC-9A36-BAE18D86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5DC1-B653-4AF7-9E5E-3EDB020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35CD-3471-485D-8D90-CF823C4A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272-B131-4EC8-90C3-D13B5568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9015-6C4E-4F74-9726-4D17826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1E98-57DC-4E0A-90DE-DDE4EA4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358D-E0C9-4F30-B1CE-EEC112B1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0DAA-2546-4D0E-B7CA-B7008012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3C23-F54C-43A9-BAA7-40A7F357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A23DE-6108-4808-BF40-E87E1275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029E-17BB-43B1-921E-2A52589B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A352-A172-4FB7-AA82-53260EC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491F-10E3-439C-815F-176DF313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3A08-5B93-474A-A134-7A1157D0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2924-AEED-4204-99F4-E56C07DB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24EA-CDFD-4FC9-8071-C28E4E8A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691D-9144-4983-B450-5D577A7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DCA9-185A-4B2E-BE4F-850D8D1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15A5-579F-4BC7-A0D8-9CC15F2F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F31B-6343-4520-B1B3-ABCBB3F1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2D4E-E168-49E2-A9B3-1728FC0A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70C0-1FD2-48F3-8B27-3E1A6FDC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D6F1-69E1-4198-9B23-946564B7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124C-CB8E-4A30-B0D4-EB339D4E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454C-6A7C-4F3F-919F-72AFFD85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4317-F3AD-4972-9A98-227A29A2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C50E-A301-4355-876D-9590703D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CDE0-44B4-4A56-A1A7-D40E14E2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73A9-1F96-4C14-A196-0B051F5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11ED-7D42-4D63-BCAA-9C679E93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69E0-5157-41F4-8BB0-10225C46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3687-8FB1-4F8F-A56D-0C0DBB52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88A3-2B88-436F-9A13-E808A90F1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B5597-9BCE-4509-AC14-4CF334C5A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BBF4-D86E-46AF-8F70-EE596150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42377-AF21-4594-8A03-A3F1C93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0C87A-0497-4DE3-BDA4-C9AEC5C5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A9FE-1721-4C55-9E69-71D1CB01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AA5C-F841-460D-85EC-6F79F6FE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BCA8-3D1B-43D4-8963-3563063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CE06A-678F-490B-AFE5-E356C260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B7CB3-4CE9-4DC5-9EC2-05F6ACC6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8BA2C-28B9-48B9-9EBA-60CB1559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2151-5BC5-454E-8D9D-9353F964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0DDB-4E18-4E99-B567-AD3853B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BFB7-8A6B-480F-B33D-7119F551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656FE-7512-4916-81CF-89005017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53E4-0468-4294-B4CD-C9700EC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7860-A7A4-42BF-86B8-E6F7AC3D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DBB4-E889-4CD4-BA9E-C7EECA0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E7C6-D917-4609-A083-3DF84EFB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7094F-0D3A-4791-BF87-EAE8E4E74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2C6B-3AC7-4903-AB63-7DCB043D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BDCF-5CD0-4152-A0EB-5558903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AE50-2CAB-4F12-9CCF-B652A19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526A-33C8-419A-B326-F1FA1824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4A4B6-DDB8-4D42-9D5F-9C3A32BC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2DE8-7117-4A4D-A164-B0742D2B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5938-A48E-47FB-81A0-E7AFA3184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ADE6-4FB2-44D8-9962-5110C6FAA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9FB7-E264-42FB-A2C5-A1560790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CC31-4FDB-452F-B8FD-AE44A85C7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Redundancy Elimination Via Value Numbering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78F2-6603-4982-B369-C0C2E4E63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Barton, Dillon Divich, Daniel Reed, Hari Sridhar</a:t>
            </a:r>
          </a:p>
        </p:txBody>
      </p:sp>
    </p:spTree>
    <p:extLst>
      <p:ext uri="{BB962C8B-B14F-4D97-AF65-F5344CB8AC3E}">
        <p14:creationId xmlns:p14="http://schemas.microsoft.com/office/powerpoint/2010/main" val="30250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84A-76AE-4803-B63D-74AB3FD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C427-58AF-42C3-A03F-D889ACFF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3C93-9F53-41A8-95B7-45301D3A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A187-A162-4D70-B7D4-13488363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front</a:t>
            </a:r>
          </a:p>
          <a:p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3343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75B-1EC5-4F87-ABA4-AA6E4E19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4C64-07E9-43C7-AD65-2F8021FB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control-flow graph and obtain basic blocks for value numbering first</a:t>
            </a:r>
          </a:p>
          <a:p>
            <a:r>
              <a:rPr lang="en-US" dirty="0"/>
              <a:t>Implement local redundancy elimination for basic blocks using value numbering</a:t>
            </a:r>
          </a:p>
          <a:p>
            <a:r>
              <a:rPr lang="en-US" dirty="0"/>
              <a:t>Identify all basic blocks in the input program, and for each basic block identified, build a value number table and use the table to eliminate redundant evaluations inside each basic block. </a:t>
            </a:r>
          </a:p>
        </p:txBody>
      </p:sp>
    </p:spTree>
    <p:extLst>
      <p:ext uri="{BB962C8B-B14F-4D97-AF65-F5344CB8AC3E}">
        <p14:creationId xmlns:p14="http://schemas.microsoft.com/office/powerpoint/2010/main" val="8267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3893-5EBB-4C64-8DF7-A3F9DC18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F8ED-3539-42F1-9156-30B69F11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 flow graph is a type of internal representation for a compiler</a:t>
            </a:r>
          </a:p>
          <a:p>
            <a:r>
              <a:rPr lang="en-US" dirty="0"/>
              <a:t>Made of nodes and edges:</a:t>
            </a:r>
          </a:p>
          <a:p>
            <a:pPr lvl="1"/>
            <a:r>
              <a:rPr lang="en-US" dirty="0"/>
              <a:t>A node is made with a basic block of code</a:t>
            </a:r>
          </a:p>
          <a:p>
            <a:pPr lvl="1"/>
            <a:r>
              <a:rPr lang="en-US" dirty="0"/>
              <a:t>Basic block: a piece of code without any jumps or jump targets; each basic block has an entry point only at the beginning of the block, and an exit point only at the end of the block</a:t>
            </a:r>
          </a:p>
          <a:p>
            <a:pPr lvl="1"/>
            <a:r>
              <a:rPr lang="en-US" dirty="0"/>
              <a:t>Directed edges represent the control flow of the program from each basic block to the others</a:t>
            </a:r>
          </a:p>
        </p:txBody>
      </p:sp>
    </p:spTree>
    <p:extLst>
      <p:ext uri="{BB962C8B-B14F-4D97-AF65-F5344CB8AC3E}">
        <p14:creationId xmlns:p14="http://schemas.microsoft.com/office/powerpoint/2010/main" val="13068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07F3-8C6E-452D-ABDD-C6F36AEF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Graph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A180-8609-4EA9-A7B5-FB312D08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implemented in Poet by traversing the AST</a:t>
            </a:r>
          </a:p>
          <a:p>
            <a:r>
              <a:rPr lang="en-US" dirty="0"/>
              <a:t>Identify ending of old basic blocks, beginning of new basic blocks, and create edges to connect the blocks together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6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C797-76B9-4104-8FA2-ED194B2D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 and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973C-CC41-4CED-8DED-ECE9A24D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machine independent optimization for compilers in which redundant code, or expressions that are equivalent, are found and extra instances of the equivalent expressions are eliminated</a:t>
            </a:r>
          </a:p>
          <a:p>
            <a:r>
              <a:rPr lang="en-US" dirty="0"/>
              <a:t>As local optimization, it operates only on a single block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6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17A-E98C-401E-828E-83EECEA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5646-BA48-406F-8E44-DB71F199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8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775-DF7D-4E11-B4CE-5EB4FE2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D56F-8B29-43C6-9592-58E8343C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770A-5D80-425A-A90B-8EDF845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47A2-C16D-4E84-8002-D3F6EBF1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F684-1AA1-4A84-83E1-9962A36C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CD58-EE75-4058-A779-1FF799FA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250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Local Redundancy Elimination Via Value Numbering</vt:lpstr>
      <vt:lpstr>Goals</vt:lpstr>
      <vt:lpstr>Control-Flow Graph</vt:lpstr>
      <vt:lpstr>Control-Flow Graph Implementation</vt:lpstr>
      <vt:lpstr>Value Numbering and Redundancy</vt:lpstr>
      <vt:lpstr>Value Numbering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 Divich</dc:creator>
  <cp:lastModifiedBy>Daniel Reed</cp:lastModifiedBy>
  <cp:revision>10</cp:revision>
  <dcterms:created xsi:type="dcterms:W3CDTF">2018-05-03T16:39:30Z</dcterms:created>
  <dcterms:modified xsi:type="dcterms:W3CDTF">2018-05-04T02:53:59Z</dcterms:modified>
</cp:coreProperties>
</file>