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2801600" cy="4251325"/>
  <p:notesSz cx="6858000" cy="9144000"/>
  <p:defaultTextStyle>
    <a:defPPr>
      <a:defRPr lang="en-US"/>
    </a:defPPr>
    <a:lvl1pPr marL="0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4618"/>
  </p:normalViewPr>
  <p:slideViewPr>
    <p:cSldViewPr snapToGrid="0" snapToObjects="1">
      <p:cViewPr>
        <p:scale>
          <a:sx n="75" d="100"/>
          <a:sy n="75" d="100"/>
        </p:scale>
        <p:origin x="44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2187-5773-3143-91F4-BAB28BBD7C2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16025" y="1143000"/>
            <a:ext cx="929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6B5E-B829-254A-8AFB-AC488934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16025" y="1143000"/>
            <a:ext cx="929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46B5E-B829-254A-8AFB-AC4889342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95761"/>
            <a:ext cx="9601200" cy="1480091"/>
          </a:xfrm>
        </p:spPr>
        <p:txBody>
          <a:bodyPr anchor="b"/>
          <a:lstStyle>
            <a:lvl1pPr algn="ctr">
              <a:defRPr sz="3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232930"/>
            <a:ext cx="9601200" cy="1026419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18" indent="0" algn="ctr">
              <a:buNone/>
              <a:defRPr sz="1240"/>
            </a:lvl2pPr>
            <a:lvl3pPr marL="566837" indent="0" algn="ctr">
              <a:buNone/>
              <a:defRPr sz="1116"/>
            </a:lvl3pPr>
            <a:lvl4pPr marL="850255" indent="0" algn="ctr">
              <a:buNone/>
              <a:defRPr sz="992"/>
            </a:lvl4pPr>
            <a:lvl5pPr marL="1133673" indent="0" algn="ctr">
              <a:buNone/>
              <a:defRPr sz="992"/>
            </a:lvl5pPr>
            <a:lvl6pPr marL="1417091" indent="0" algn="ctr">
              <a:buNone/>
              <a:defRPr sz="992"/>
            </a:lvl6pPr>
            <a:lvl7pPr marL="1700510" indent="0" algn="ctr">
              <a:buNone/>
              <a:defRPr sz="992"/>
            </a:lvl7pPr>
            <a:lvl8pPr marL="1983928" indent="0" algn="ctr">
              <a:buNone/>
              <a:defRPr sz="992"/>
            </a:lvl8pPr>
            <a:lvl9pPr marL="2267346" indent="0" algn="ctr">
              <a:buNone/>
              <a:defRPr sz="9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26344"/>
            <a:ext cx="2760345" cy="3602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26344"/>
            <a:ext cx="8121015" cy="3602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059879"/>
            <a:ext cx="11041380" cy="1768433"/>
          </a:xfrm>
        </p:spPr>
        <p:txBody>
          <a:bodyPr anchor="b"/>
          <a:lstStyle>
            <a:lvl1pPr>
              <a:defRPr sz="3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845042"/>
            <a:ext cx="11041380" cy="929977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418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837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25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67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091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51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392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34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31718"/>
            <a:ext cx="5440680" cy="2697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31718"/>
            <a:ext cx="5440680" cy="2697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26344"/>
            <a:ext cx="11041380" cy="821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042165"/>
            <a:ext cx="5415676" cy="510749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18" indent="0">
              <a:buNone/>
              <a:defRPr sz="1240" b="1"/>
            </a:lvl2pPr>
            <a:lvl3pPr marL="566837" indent="0">
              <a:buNone/>
              <a:defRPr sz="1116" b="1"/>
            </a:lvl3pPr>
            <a:lvl4pPr marL="850255" indent="0">
              <a:buNone/>
              <a:defRPr sz="992" b="1"/>
            </a:lvl4pPr>
            <a:lvl5pPr marL="1133673" indent="0">
              <a:buNone/>
              <a:defRPr sz="992" b="1"/>
            </a:lvl5pPr>
            <a:lvl6pPr marL="1417091" indent="0">
              <a:buNone/>
              <a:defRPr sz="992" b="1"/>
            </a:lvl6pPr>
            <a:lvl7pPr marL="1700510" indent="0">
              <a:buNone/>
              <a:defRPr sz="992" b="1"/>
            </a:lvl7pPr>
            <a:lvl8pPr marL="1983928" indent="0">
              <a:buNone/>
              <a:defRPr sz="992" b="1"/>
            </a:lvl8pPr>
            <a:lvl9pPr marL="2267346" indent="0">
              <a:buNone/>
              <a:defRPr sz="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552915"/>
            <a:ext cx="5415676" cy="228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042165"/>
            <a:ext cx="5442347" cy="510749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18" indent="0">
              <a:buNone/>
              <a:defRPr sz="1240" b="1"/>
            </a:lvl2pPr>
            <a:lvl3pPr marL="566837" indent="0">
              <a:buNone/>
              <a:defRPr sz="1116" b="1"/>
            </a:lvl3pPr>
            <a:lvl4pPr marL="850255" indent="0">
              <a:buNone/>
              <a:defRPr sz="992" b="1"/>
            </a:lvl4pPr>
            <a:lvl5pPr marL="1133673" indent="0">
              <a:buNone/>
              <a:defRPr sz="992" b="1"/>
            </a:lvl5pPr>
            <a:lvl6pPr marL="1417091" indent="0">
              <a:buNone/>
              <a:defRPr sz="992" b="1"/>
            </a:lvl6pPr>
            <a:lvl7pPr marL="1700510" indent="0">
              <a:buNone/>
              <a:defRPr sz="992" b="1"/>
            </a:lvl7pPr>
            <a:lvl8pPr marL="1983928" indent="0">
              <a:buNone/>
              <a:defRPr sz="992" b="1"/>
            </a:lvl8pPr>
            <a:lvl9pPr marL="2267346" indent="0">
              <a:buNone/>
              <a:defRPr sz="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552915"/>
            <a:ext cx="5442347" cy="228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83422"/>
            <a:ext cx="4128849" cy="99197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612113"/>
            <a:ext cx="6480810" cy="3021196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75397"/>
            <a:ext cx="4128849" cy="2362832"/>
          </a:xfrm>
        </p:spPr>
        <p:txBody>
          <a:bodyPr/>
          <a:lstStyle>
            <a:lvl1pPr marL="0" indent="0">
              <a:buNone/>
              <a:defRPr sz="992"/>
            </a:lvl1pPr>
            <a:lvl2pPr marL="283418" indent="0">
              <a:buNone/>
              <a:defRPr sz="868"/>
            </a:lvl2pPr>
            <a:lvl3pPr marL="566837" indent="0">
              <a:buNone/>
              <a:defRPr sz="744"/>
            </a:lvl3pPr>
            <a:lvl4pPr marL="850255" indent="0">
              <a:buNone/>
              <a:defRPr sz="620"/>
            </a:lvl4pPr>
            <a:lvl5pPr marL="1133673" indent="0">
              <a:buNone/>
              <a:defRPr sz="620"/>
            </a:lvl5pPr>
            <a:lvl6pPr marL="1417091" indent="0">
              <a:buNone/>
              <a:defRPr sz="620"/>
            </a:lvl6pPr>
            <a:lvl7pPr marL="1700510" indent="0">
              <a:buNone/>
              <a:defRPr sz="620"/>
            </a:lvl7pPr>
            <a:lvl8pPr marL="1983928" indent="0">
              <a:buNone/>
              <a:defRPr sz="620"/>
            </a:lvl8pPr>
            <a:lvl9pPr marL="2267346" indent="0">
              <a:buNone/>
              <a:defRPr sz="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83422"/>
            <a:ext cx="4128849" cy="99197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612113"/>
            <a:ext cx="6480810" cy="3021196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418" indent="0">
              <a:buNone/>
              <a:defRPr sz="1736"/>
            </a:lvl2pPr>
            <a:lvl3pPr marL="566837" indent="0">
              <a:buNone/>
              <a:defRPr sz="1488"/>
            </a:lvl3pPr>
            <a:lvl4pPr marL="850255" indent="0">
              <a:buNone/>
              <a:defRPr sz="1240"/>
            </a:lvl4pPr>
            <a:lvl5pPr marL="1133673" indent="0">
              <a:buNone/>
              <a:defRPr sz="1240"/>
            </a:lvl5pPr>
            <a:lvl6pPr marL="1417091" indent="0">
              <a:buNone/>
              <a:defRPr sz="1240"/>
            </a:lvl6pPr>
            <a:lvl7pPr marL="1700510" indent="0">
              <a:buNone/>
              <a:defRPr sz="1240"/>
            </a:lvl7pPr>
            <a:lvl8pPr marL="1983928" indent="0">
              <a:buNone/>
              <a:defRPr sz="1240"/>
            </a:lvl8pPr>
            <a:lvl9pPr marL="2267346" indent="0">
              <a:buNone/>
              <a:defRPr sz="124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75397"/>
            <a:ext cx="4128849" cy="2362832"/>
          </a:xfrm>
        </p:spPr>
        <p:txBody>
          <a:bodyPr/>
          <a:lstStyle>
            <a:lvl1pPr marL="0" indent="0">
              <a:buNone/>
              <a:defRPr sz="992"/>
            </a:lvl1pPr>
            <a:lvl2pPr marL="283418" indent="0">
              <a:buNone/>
              <a:defRPr sz="868"/>
            </a:lvl2pPr>
            <a:lvl3pPr marL="566837" indent="0">
              <a:buNone/>
              <a:defRPr sz="744"/>
            </a:lvl3pPr>
            <a:lvl4pPr marL="850255" indent="0">
              <a:buNone/>
              <a:defRPr sz="620"/>
            </a:lvl4pPr>
            <a:lvl5pPr marL="1133673" indent="0">
              <a:buNone/>
              <a:defRPr sz="620"/>
            </a:lvl5pPr>
            <a:lvl6pPr marL="1417091" indent="0">
              <a:buNone/>
              <a:defRPr sz="620"/>
            </a:lvl6pPr>
            <a:lvl7pPr marL="1700510" indent="0">
              <a:buNone/>
              <a:defRPr sz="620"/>
            </a:lvl7pPr>
            <a:lvl8pPr marL="1983928" indent="0">
              <a:buNone/>
              <a:defRPr sz="620"/>
            </a:lvl8pPr>
            <a:lvl9pPr marL="2267346" indent="0">
              <a:buNone/>
              <a:defRPr sz="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26344"/>
            <a:ext cx="11041380" cy="82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131718"/>
            <a:ext cx="11041380" cy="26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940349"/>
            <a:ext cx="288036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940349"/>
            <a:ext cx="432054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940349"/>
            <a:ext cx="288036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66837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09" indent="-141709" algn="l" defTabSz="56683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127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546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1964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382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8801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219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5637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055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18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837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255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673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091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510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3928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346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icture 7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1" t="34263" b="40753"/>
          <a:stretch/>
        </p:blipFill>
        <p:spPr>
          <a:xfrm>
            <a:off x="8074949" y="3158648"/>
            <a:ext cx="3885563" cy="799584"/>
          </a:xfrm>
          <a:prstGeom prst="rect">
            <a:avLst/>
          </a:prstGeom>
        </p:spPr>
      </p:pic>
      <p:sp>
        <p:nvSpPr>
          <p:cNvPr id="251" name="TextBox 250"/>
          <p:cNvSpPr txBox="1"/>
          <p:nvPr/>
        </p:nvSpPr>
        <p:spPr>
          <a:xfrm rot="16200000">
            <a:off x="-428366" y="3349344"/>
            <a:ext cx="1152441" cy="32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|</a:t>
            </a:r>
            <a:r>
              <a:rPr lang="en-US" sz="1500" i="1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sz="1500" dirty="0"/>
              <a:t>| (kV/cm</a:t>
            </a:r>
            <a:r>
              <a:rPr lang="en-US" sz="1500" dirty="0"/>
              <a:t>)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468227" y="1448511"/>
            <a:ext cx="3707678" cy="1475998"/>
            <a:chOff x="454519" y="36920"/>
            <a:chExt cx="3707678" cy="1475998"/>
          </a:xfrm>
        </p:grpSpPr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22442"/>
              <a:ext cx="3657600" cy="1371600"/>
            </a:xfrm>
            <a:prstGeom prst="rect">
              <a:avLst/>
            </a:prstGeom>
            <a:ln w="28575" cap="sq">
              <a:solidFill>
                <a:schemeClr val="tx1"/>
              </a:solidFill>
              <a:prstDash val="solid"/>
              <a:miter lim="800000"/>
            </a:ln>
            <a:effectLst/>
          </p:spPr>
        </p:pic>
        <p:sp>
          <p:nvSpPr>
            <p:cNvPr id="277" name="TextBox 276"/>
            <p:cNvSpPr txBox="1"/>
            <p:nvPr/>
          </p:nvSpPr>
          <p:spPr>
            <a:xfrm>
              <a:off x="1707875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531470" y="36920"/>
              <a:ext cx="28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509798" y="1143586"/>
              <a:ext cx="38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682295" y="1143586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691045" y="1287771"/>
              <a:ext cx="197575" cy="80962"/>
              <a:chOff x="3371850" y="2904422"/>
              <a:chExt cx="197575" cy="80962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867210" y="1287771"/>
              <a:ext cx="197575" cy="80962"/>
              <a:chOff x="3371850" y="2904422"/>
              <a:chExt cx="197575" cy="80962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2691045" y="227271"/>
              <a:ext cx="197575" cy="80962"/>
              <a:chOff x="3371850" y="2904422"/>
              <a:chExt cx="197575" cy="80962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867210" y="227271"/>
              <a:ext cx="197575" cy="80962"/>
              <a:chOff x="3371850" y="2904422"/>
              <a:chExt cx="197575" cy="80962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TextBox 284"/>
            <p:cNvSpPr txBox="1"/>
            <p:nvPr/>
          </p:nvSpPr>
          <p:spPr>
            <a:xfrm>
              <a:off x="454519" y="56300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A'</a:t>
              </a: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472438" y="-4485"/>
            <a:ext cx="3707678" cy="1441709"/>
            <a:chOff x="454519" y="1552752"/>
            <a:chExt cx="3707678" cy="1441709"/>
          </a:xfrm>
        </p:grpSpPr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00" name="TextBox 299"/>
            <p:cNvSpPr txBox="1"/>
            <p:nvPr/>
          </p:nvSpPr>
          <p:spPr>
            <a:xfrm>
              <a:off x="80018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62055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59769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70750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360581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177875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3605817" y="1743103"/>
              <a:ext cx="197575" cy="80962"/>
              <a:chOff x="3371850" y="2904422"/>
              <a:chExt cx="197575" cy="80962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1778757" y="1743103"/>
              <a:ext cx="197575" cy="80962"/>
              <a:chOff x="3371850" y="2904422"/>
              <a:chExt cx="197575" cy="8096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TextBox 307"/>
            <p:cNvSpPr txBox="1"/>
            <p:nvPr/>
          </p:nvSpPr>
          <p:spPr>
            <a:xfrm>
              <a:off x="454519" y="205577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</a:t>
              </a:r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544041" y="3103564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S=1</a:t>
            </a:r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34263" r="48004" b="40316"/>
          <a:stretch/>
        </p:blipFill>
        <p:spPr>
          <a:xfrm>
            <a:off x="473286" y="3161401"/>
            <a:ext cx="3787256" cy="813555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823985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A'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726643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666619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A'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555629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234326" y="1424387"/>
            <a:ext cx="333746" cy="1613539"/>
            <a:chOff x="492957" y="1495826"/>
            <a:chExt cx="333746" cy="1613539"/>
          </a:xfrm>
        </p:grpSpPr>
        <p:sp>
          <p:nvSpPr>
            <p:cNvPr id="386" name="TextBox 385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49063" y="1495826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39018" y="3158648"/>
            <a:ext cx="425116" cy="865346"/>
            <a:chOff x="418197" y="3230094"/>
            <a:chExt cx="425116" cy="865346"/>
          </a:xfrm>
        </p:grpSpPr>
        <p:sp>
          <p:nvSpPr>
            <p:cNvPr id="396" name="TextBox 395"/>
            <p:cNvSpPr txBox="1"/>
            <p:nvPr/>
          </p:nvSpPr>
          <p:spPr>
            <a:xfrm>
              <a:off x="565673" y="380305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2699" y="352051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50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18197" y="3230094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2226" y="3877047"/>
            <a:ext cx="3902803" cy="430153"/>
            <a:chOff x="402225" y="4745251"/>
            <a:chExt cx="3902803" cy="430153"/>
          </a:xfrm>
        </p:grpSpPr>
        <p:sp>
          <p:nvSpPr>
            <p:cNvPr id="274" name="TextBox 273"/>
            <p:cNvSpPr txBox="1"/>
            <p:nvPr/>
          </p:nvSpPr>
          <p:spPr>
            <a:xfrm>
              <a:off x="1806602" y="4852239"/>
              <a:ext cx="17877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Distance (mm)</a:t>
              </a:r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402225" y="4745251"/>
              <a:ext cx="3902803" cy="292388"/>
              <a:chOff x="4483764" y="4814204"/>
              <a:chExt cx="3902803" cy="292388"/>
            </a:xfrm>
          </p:grpSpPr>
          <p:sp>
            <p:nvSpPr>
              <p:cNvPr id="406" name="TextBox 405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</a:p>
            </p:txBody>
          </p:sp>
        </p:grpSp>
      </p:grpSp>
      <p:grpSp>
        <p:nvGrpSpPr>
          <p:cNvPr id="411" name="Group 410"/>
          <p:cNvGrpSpPr/>
          <p:nvPr/>
        </p:nvGrpSpPr>
        <p:grpSpPr>
          <a:xfrm>
            <a:off x="402226" y="2887434"/>
            <a:ext cx="3902803" cy="292388"/>
            <a:chOff x="4483764" y="4814204"/>
            <a:chExt cx="3902803" cy="292388"/>
          </a:xfrm>
        </p:grpSpPr>
        <p:sp>
          <p:nvSpPr>
            <p:cNvPr id="412" name="TextBox 411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232572" y="-65787"/>
            <a:ext cx="333746" cy="1592991"/>
            <a:chOff x="492957" y="1516374"/>
            <a:chExt cx="333746" cy="1592991"/>
          </a:xfrm>
        </p:grpSpPr>
        <p:sp>
          <p:nvSpPr>
            <p:cNvPr id="424" name="TextBox 423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49063" y="151637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99872" y="1525550"/>
            <a:ext cx="3689089" cy="1396877"/>
            <a:chOff x="758497" y="1596989"/>
            <a:chExt cx="3689089" cy="1396877"/>
          </a:xfrm>
        </p:grpSpPr>
        <p:grpSp>
          <p:nvGrpSpPr>
            <p:cNvPr id="430" name="Group 429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32" name="Straight Connector 431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/>
          <p:cNvGrpSpPr/>
          <p:nvPr/>
        </p:nvGrpSpPr>
        <p:grpSpPr>
          <a:xfrm>
            <a:off x="504656" y="36698"/>
            <a:ext cx="3689089" cy="1396877"/>
            <a:chOff x="758497" y="1596989"/>
            <a:chExt cx="3689089" cy="1396877"/>
          </a:xfrm>
        </p:grpSpPr>
        <p:grpSp>
          <p:nvGrpSpPr>
            <p:cNvPr id="443" name="Group 442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8019289" y="-34526"/>
            <a:ext cx="3935215" cy="4340846"/>
            <a:chOff x="4225139" y="-34517"/>
            <a:chExt cx="3935215" cy="4340846"/>
          </a:xfrm>
        </p:grpSpPr>
        <p:pic>
          <p:nvPicPr>
            <p:cNvPr id="380" name="Picture 3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37" t="34263" b="40316"/>
            <a:stretch/>
          </p:blipFill>
          <p:spPr>
            <a:xfrm>
              <a:off x="4269590" y="3158183"/>
              <a:ext cx="3890764" cy="813555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353397" y="3100209"/>
              <a:ext cx="3591568" cy="719499"/>
              <a:chOff x="4353397" y="3100209"/>
              <a:chExt cx="3591568" cy="719499"/>
            </a:xfrm>
          </p:grpSpPr>
          <p:sp>
            <p:nvSpPr>
              <p:cNvPr id="383" name="TextBox 382"/>
              <p:cNvSpPr txBox="1"/>
              <p:nvPr/>
            </p:nvSpPr>
            <p:spPr>
              <a:xfrm>
                <a:off x="4353397" y="3100209"/>
                <a:ext cx="887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ffectLst>
                      <a:glow rad="127000">
                        <a:schemeClr val="bg1"/>
                      </a:glow>
                    </a:effectLst>
                  </a:rPr>
                  <a:t>SF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106886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018294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929702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562590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6473998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85406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51182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225139" y="3873692"/>
              <a:ext cx="3902803" cy="432637"/>
              <a:chOff x="4225139" y="4739403"/>
              <a:chExt cx="3902803" cy="432637"/>
            </a:xfrm>
          </p:grpSpPr>
          <p:sp>
            <p:nvSpPr>
              <p:cNvPr id="273" name="TextBox 272"/>
              <p:cNvSpPr txBox="1"/>
              <p:nvPr/>
            </p:nvSpPr>
            <p:spPr>
              <a:xfrm>
                <a:off x="5593070" y="4848875"/>
                <a:ext cx="178770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Distance (mm)</a:t>
                </a: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4225139" y="4739403"/>
                <a:ext cx="3902803" cy="292388"/>
                <a:chOff x="4483764" y="4810840"/>
                <a:chExt cx="3902803" cy="292388"/>
              </a:xfrm>
            </p:grpSpPr>
            <p:sp>
              <p:nvSpPr>
                <p:cNvPr id="400" name="TextBox 399"/>
                <p:cNvSpPr txBox="1"/>
                <p:nvPr/>
              </p:nvSpPr>
              <p:spPr>
                <a:xfrm>
                  <a:off x="4483764" y="4810840"/>
                  <a:ext cx="27764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0</a:t>
                  </a: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5367622" y="4810840"/>
                  <a:ext cx="27764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5</a:t>
                  </a:r>
                </a:p>
              </p:txBody>
            </p:sp>
            <p:sp>
              <p:nvSpPr>
                <p:cNvPr id="402" name="TextBox 401"/>
                <p:cNvSpPr txBox="1"/>
                <p:nvPr/>
              </p:nvSpPr>
              <p:spPr>
                <a:xfrm>
                  <a:off x="6235714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10</a:t>
                  </a:r>
                </a:p>
              </p:txBody>
            </p:sp>
            <p:sp>
              <p:nvSpPr>
                <p:cNvPr id="403" name="TextBox 402"/>
                <p:cNvSpPr txBox="1"/>
                <p:nvPr/>
              </p:nvSpPr>
              <p:spPr>
                <a:xfrm>
                  <a:off x="7141599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15</a:t>
                  </a:r>
                </a:p>
              </p:txBody>
            </p:sp>
            <p:sp>
              <p:nvSpPr>
                <p:cNvPr id="404" name="TextBox 403"/>
                <p:cNvSpPr txBox="1"/>
                <p:nvPr/>
              </p:nvSpPr>
              <p:spPr>
                <a:xfrm>
                  <a:off x="8015953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>
                      <a:latin typeface="Helvetica" charset="0"/>
                      <a:ea typeface="Helvetica" charset="0"/>
                      <a:cs typeface="Helvetica" charset="0"/>
                    </a:rPr>
                    <a:t>20</a:t>
                  </a:r>
                  <a:endParaRPr lang="en-US" sz="13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</p:grpSp>
        <p:grpSp>
          <p:nvGrpSpPr>
            <p:cNvPr id="417" name="Group 416"/>
            <p:cNvGrpSpPr/>
            <p:nvPr/>
          </p:nvGrpSpPr>
          <p:grpSpPr>
            <a:xfrm>
              <a:off x="4225139" y="1399728"/>
              <a:ext cx="3902803" cy="292388"/>
              <a:chOff x="4483764" y="4814204"/>
              <a:chExt cx="3902803" cy="292388"/>
            </a:xfrm>
          </p:grpSpPr>
          <p:sp>
            <p:nvSpPr>
              <p:cNvPr id="418" name="TextBox 417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  <a:endParaRPr lang="en-US" sz="13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77185" y="-34517"/>
              <a:ext cx="3718881" cy="1522165"/>
              <a:chOff x="4277185" y="-34517"/>
              <a:chExt cx="3718881" cy="152216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4277185" y="-34517"/>
                <a:ext cx="3712742" cy="1522165"/>
                <a:chOff x="4258418" y="36920"/>
                <a:chExt cx="3712742" cy="1522165"/>
              </a:xfrm>
            </p:grpSpPr>
            <p:pic>
              <p:nvPicPr>
                <p:cNvPr id="322" name="Picture 32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3560" y="122442"/>
                  <a:ext cx="3657600" cy="13716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323" name="TextBox 322"/>
                <p:cNvSpPr txBox="1"/>
                <p:nvPr/>
              </p:nvSpPr>
              <p:spPr>
                <a:xfrm>
                  <a:off x="4608682" y="369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6429639" y="369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4608682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6429639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grpSp>
              <p:nvGrpSpPr>
                <p:cNvPr id="327" name="Group 326"/>
                <p:cNvGrpSpPr/>
                <p:nvPr/>
              </p:nvGrpSpPr>
              <p:grpSpPr>
                <a:xfrm>
                  <a:off x="7407932" y="12877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41" name="Straight Connector 340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580872" y="12877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8" name="Straight Connector 337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740793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5" name="Straight Connector 334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558087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2" name="Straight Connector 331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1" name="TextBox 330"/>
                <p:cNvSpPr txBox="1"/>
                <p:nvPr/>
              </p:nvSpPr>
              <p:spPr>
                <a:xfrm>
                  <a:off x="4258418" y="580351"/>
                  <a:ext cx="10214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n w="19050">
                        <a:noFill/>
                      </a:ln>
                      <a:solidFill>
                        <a:schemeClr val="bg1"/>
                      </a:solidFill>
                      <a:effectLst>
                        <a:glow rad="63500">
                          <a:schemeClr val="tx1"/>
                        </a:glow>
                      </a:effectLst>
                    </a:rPr>
                    <a:t>D</a:t>
                  </a:r>
                  <a:endParaRPr lang="en-US" sz="2400" dirty="0">
                    <a:ln w="19050">
                      <a:noFill/>
                    </a:ln>
                    <a:solidFill>
                      <a:schemeClr val="bg1"/>
                    </a:solidFill>
                    <a:effectLst>
                      <a:glow rad="63500">
                        <a:schemeClr val="tx1"/>
                      </a:glow>
                    </a:effectLst>
                  </a:endParaRPr>
                </a:p>
              </p:txBody>
            </p:sp>
          </p:grpSp>
          <p:grpSp>
            <p:nvGrpSpPr>
              <p:cNvPr id="455" name="Group 454"/>
              <p:cNvGrpSpPr/>
              <p:nvPr/>
            </p:nvGrpSpPr>
            <p:grpSpPr>
              <a:xfrm>
                <a:off x="4312614" y="36707"/>
                <a:ext cx="3683452" cy="1396877"/>
                <a:chOff x="758497" y="1596989"/>
                <a:chExt cx="3683452" cy="1396877"/>
              </a:xfrm>
            </p:grpSpPr>
            <p:grpSp>
              <p:nvGrpSpPr>
                <p:cNvPr id="456" name="Group 455"/>
                <p:cNvGrpSpPr/>
                <p:nvPr/>
              </p:nvGrpSpPr>
              <p:grpSpPr>
                <a:xfrm>
                  <a:off x="758497" y="1596989"/>
                  <a:ext cx="47339" cy="1396131"/>
                  <a:chOff x="8537448" y="2183518"/>
                  <a:chExt cx="265176" cy="768872"/>
                </a:xfrm>
              </p:grpSpPr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8537448" y="2183518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8537448" y="2375736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8537448" y="2567954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8537448" y="2760172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>
                    <a:off x="8537448" y="2952390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7" name="Group 456"/>
                <p:cNvGrpSpPr/>
                <p:nvPr/>
              </p:nvGrpSpPr>
              <p:grpSpPr>
                <a:xfrm>
                  <a:off x="761528" y="2947483"/>
                  <a:ext cx="3680421" cy="46383"/>
                  <a:chOff x="1957787" y="5948602"/>
                  <a:chExt cx="3647347" cy="45720"/>
                </a:xfrm>
              </p:grpSpPr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5605134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/>
                  <p:cNvCxnSpPr/>
                  <p:nvPr/>
                </p:nvCxnSpPr>
                <p:spPr>
                  <a:xfrm>
                    <a:off x="1957787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2872492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787197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4701902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81" name="TextBox 480"/>
          <p:cNvSpPr txBox="1"/>
          <p:nvPr/>
        </p:nvSpPr>
        <p:spPr>
          <a:xfrm rot="16200000">
            <a:off x="-737087" y="1820054"/>
            <a:ext cx="1787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Distance (mm)</a:t>
            </a:r>
          </a:p>
        </p:txBody>
      </p:sp>
      <p:sp>
        <p:nvSpPr>
          <p:cNvPr id="482" name="TextBox 481"/>
          <p:cNvSpPr txBox="1"/>
          <p:nvPr/>
        </p:nvSpPr>
        <p:spPr>
          <a:xfrm rot="16200000">
            <a:off x="-724739" y="318658"/>
            <a:ext cx="1787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Distance (mm)</a:t>
            </a:r>
          </a:p>
        </p:txBody>
      </p:sp>
      <p:sp>
        <p:nvSpPr>
          <p:cNvPr id="759" name="Rectangle 758"/>
          <p:cNvSpPr/>
          <p:nvPr/>
        </p:nvSpPr>
        <p:spPr>
          <a:xfrm>
            <a:off x="11921618" y="31822"/>
            <a:ext cx="258314" cy="2888443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0" name="TextBox 759"/>
          <p:cNvSpPr txBox="1"/>
          <p:nvPr/>
        </p:nvSpPr>
        <p:spPr>
          <a:xfrm>
            <a:off x="12141287" y="2770465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cxnSp>
        <p:nvCxnSpPr>
          <p:cNvPr id="761" name="Straight Connector 760"/>
          <p:cNvCxnSpPr/>
          <p:nvPr/>
        </p:nvCxnSpPr>
        <p:spPr>
          <a:xfrm>
            <a:off x="11924179" y="157248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11924179" y="176469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11924179" y="195691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1924179" y="214913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>
            <a:off x="11924179" y="234135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>
            <a:off x="11924179" y="253357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11924179" y="272578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>
            <a:off x="11924179" y="29180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11924179" y="3473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11924179" y="22695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11924179" y="4191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11924179" y="61139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>
            <a:off x="11924179" y="8036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11924179" y="99582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>
            <a:off x="11924179" y="118804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11924179" y="138026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TextBox 776"/>
          <p:cNvSpPr txBox="1"/>
          <p:nvPr/>
        </p:nvSpPr>
        <p:spPr>
          <a:xfrm>
            <a:off x="12141287" y="2385448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20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12141287" y="2000432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40</a:t>
            </a:r>
          </a:p>
        </p:txBody>
      </p:sp>
      <p:sp>
        <p:nvSpPr>
          <p:cNvPr id="779" name="TextBox 778"/>
          <p:cNvSpPr txBox="1"/>
          <p:nvPr/>
        </p:nvSpPr>
        <p:spPr>
          <a:xfrm>
            <a:off x="12141287" y="1615416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60</a:t>
            </a:r>
          </a:p>
        </p:txBody>
      </p:sp>
      <p:sp>
        <p:nvSpPr>
          <p:cNvPr id="780" name="TextBox 779"/>
          <p:cNvSpPr txBox="1"/>
          <p:nvPr/>
        </p:nvSpPr>
        <p:spPr>
          <a:xfrm>
            <a:off x="12141287" y="1230400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80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12107247" y="845384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782" name="TextBox 781"/>
          <p:cNvSpPr txBox="1"/>
          <p:nvPr/>
        </p:nvSpPr>
        <p:spPr>
          <a:xfrm>
            <a:off x="12107247" y="460368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>
                <a:latin typeface="Helvetica" charset="0"/>
                <a:ea typeface="Helvetica" charset="0"/>
                <a:cs typeface="Helvetica" charset="0"/>
              </a:rPr>
              <a:t>120</a:t>
            </a:r>
          </a:p>
        </p:txBody>
      </p:sp>
      <p:sp>
        <p:nvSpPr>
          <p:cNvPr id="783" name="TextBox 782"/>
          <p:cNvSpPr txBox="1"/>
          <p:nvPr/>
        </p:nvSpPr>
        <p:spPr>
          <a:xfrm>
            <a:off x="12107247" y="75352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140</a:t>
            </a:r>
          </a:p>
        </p:txBody>
      </p:sp>
      <p:sp>
        <p:nvSpPr>
          <p:cNvPr id="784" name="TextBox 783"/>
          <p:cNvSpPr txBox="1"/>
          <p:nvPr/>
        </p:nvSpPr>
        <p:spPr>
          <a:xfrm rot="16200000">
            <a:off x="11563409" y="1120606"/>
            <a:ext cx="2085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E-Field Norm (kV/cm)</a:t>
            </a:r>
          </a:p>
        </p:txBody>
      </p:sp>
      <p:grpSp>
        <p:nvGrpSpPr>
          <p:cNvPr id="793" name="Group 792"/>
          <p:cNvGrpSpPr/>
          <p:nvPr/>
        </p:nvGrpSpPr>
        <p:grpSpPr>
          <a:xfrm>
            <a:off x="8110377" y="33943"/>
            <a:ext cx="3695027" cy="1396877"/>
            <a:chOff x="758497" y="1596989"/>
            <a:chExt cx="3695027" cy="1396877"/>
          </a:xfrm>
        </p:grpSpPr>
        <p:grpSp>
          <p:nvGrpSpPr>
            <p:cNvPr id="794" name="Group 793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801" name="Straight Connector 800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" name="Group 794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796" name="Straight Connector 795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9" name="Group 818"/>
          <p:cNvGrpSpPr/>
          <p:nvPr/>
        </p:nvGrpSpPr>
        <p:grpSpPr>
          <a:xfrm>
            <a:off x="11786156" y="3070883"/>
            <a:ext cx="1181058" cy="1012335"/>
            <a:chOff x="8390694" y="3292072"/>
            <a:chExt cx="1181058" cy="1012335"/>
          </a:xfrm>
        </p:grpSpPr>
        <p:sp>
          <p:nvSpPr>
            <p:cNvPr id="820" name="Rectangle 819"/>
            <p:cNvSpPr/>
            <p:nvPr/>
          </p:nvSpPr>
          <p:spPr>
            <a:xfrm>
              <a:off x="8390694" y="3309105"/>
              <a:ext cx="989147" cy="99530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21" name="Straight Connector 820"/>
            <p:cNvCxnSpPr/>
            <p:nvPr/>
          </p:nvCxnSpPr>
          <p:spPr>
            <a:xfrm>
              <a:off x="8503702" y="3470579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>
              <a:off x="8503702" y="3682011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>
              <a:off x="8503702" y="4104875"/>
              <a:ext cx="29068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8503702" y="3893443"/>
              <a:ext cx="29068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8650224" y="4104875"/>
              <a:ext cx="14630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TextBox 825"/>
            <p:cNvSpPr txBox="1"/>
            <p:nvPr/>
          </p:nvSpPr>
          <p:spPr>
            <a:xfrm>
              <a:off x="8816247" y="3292072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827" name="TextBox 826"/>
            <p:cNvSpPr txBox="1"/>
            <p:nvPr/>
          </p:nvSpPr>
          <p:spPr>
            <a:xfrm>
              <a:off x="8816247" y="3503355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A'</a:t>
              </a:r>
            </a:p>
          </p:txBody>
        </p:sp>
        <p:sp>
          <p:nvSpPr>
            <p:cNvPr id="828" name="TextBox 827"/>
            <p:cNvSpPr txBox="1"/>
            <p:nvPr/>
          </p:nvSpPr>
          <p:spPr>
            <a:xfrm>
              <a:off x="8772703" y="3714638"/>
              <a:ext cx="799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BCD</a:t>
              </a:r>
              <a:endParaRPr lang="en-US" sz="1600" dirty="0"/>
            </a:p>
          </p:txBody>
        </p:sp>
        <p:sp>
          <p:nvSpPr>
            <p:cNvPr id="829" name="TextBox 828"/>
            <p:cNvSpPr txBox="1"/>
            <p:nvPr/>
          </p:nvSpPr>
          <p:spPr>
            <a:xfrm>
              <a:off x="8750931" y="3925921"/>
              <a:ext cx="788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Active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24528" y="-36585"/>
            <a:ext cx="3913608" cy="4336652"/>
            <a:chOff x="8022901" y="-37272"/>
            <a:chExt cx="3913608" cy="4336652"/>
          </a:xfrm>
        </p:grpSpPr>
        <p:grpSp>
          <p:nvGrpSpPr>
            <p:cNvPr id="787" name="Group 786"/>
            <p:cNvGrpSpPr/>
            <p:nvPr/>
          </p:nvGrpSpPr>
          <p:grpSpPr>
            <a:xfrm>
              <a:off x="8022901" y="2901941"/>
              <a:ext cx="3902803" cy="292388"/>
              <a:chOff x="4483764" y="4814204"/>
              <a:chExt cx="3902803" cy="292388"/>
            </a:xfrm>
          </p:grpSpPr>
          <p:sp>
            <p:nvSpPr>
              <p:cNvPr id="788" name="TextBox 787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789" name="TextBox 788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790" name="TextBox 789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791" name="TextBox 790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792" name="TextBox 791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  <a:endParaRPr lang="en-US" sz="13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033706" y="-37272"/>
              <a:ext cx="3902803" cy="4336652"/>
              <a:chOff x="8033706" y="-37272"/>
              <a:chExt cx="3902803" cy="433665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033706" y="3100818"/>
                <a:ext cx="3902803" cy="1198562"/>
                <a:chOff x="8033706" y="3100818"/>
                <a:chExt cx="3902803" cy="1198562"/>
              </a:xfrm>
            </p:grpSpPr>
            <p:sp>
              <p:nvSpPr>
                <p:cNvPr id="836" name="TextBox 835"/>
                <p:cNvSpPr txBox="1"/>
                <p:nvPr/>
              </p:nvSpPr>
              <p:spPr>
                <a:xfrm>
                  <a:off x="9322253" y="3976215"/>
                  <a:ext cx="134528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/>
                    <a:t>Distance </a:t>
                  </a:r>
                  <a:r>
                    <a:rPr lang="en-US" sz="1500" dirty="0"/>
                    <a:t>(mm)</a:t>
                  </a:r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-1699" b="-1"/>
                <a:stretch/>
              </p:blipFill>
              <p:spPr>
                <a:xfrm>
                  <a:off x="8085078" y="3136392"/>
                  <a:ext cx="3763731" cy="827531"/>
                </a:xfrm>
                <a:prstGeom prst="rect">
                  <a:avLst/>
                </a:prstGeom>
              </p:spPr>
            </p:pic>
            <p:grpSp>
              <p:nvGrpSpPr>
                <p:cNvPr id="6" name="Group 5"/>
                <p:cNvGrpSpPr/>
                <p:nvPr/>
              </p:nvGrpSpPr>
              <p:grpSpPr>
                <a:xfrm>
                  <a:off x="8033706" y="3100818"/>
                  <a:ext cx="3902803" cy="1066464"/>
                  <a:chOff x="8033706" y="3100818"/>
                  <a:chExt cx="3902803" cy="1066464"/>
                </a:xfrm>
              </p:grpSpPr>
              <p:sp>
                <p:nvSpPr>
                  <p:cNvPr id="718" name="TextBox 717"/>
                  <p:cNvSpPr txBox="1"/>
                  <p:nvPr/>
                </p:nvSpPr>
                <p:spPr>
                  <a:xfrm>
                    <a:off x="8904650" y="3224960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A'</a:t>
                    </a:r>
                  </a:p>
                </p:txBody>
              </p:sp>
              <p:sp>
                <p:nvSpPr>
                  <p:cNvPr id="719" name="TextBox 718"/>
                  <p:cNvSpPr txBox="1"/>
                  <p:nvPr/>
                </p:nvSpPr>
                <p:spPr>
                  <a:xfrm>
                    <a:off x="9816058" y="3224960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720" name="TextBox 719"/>
                  <p:cNvSpPr txBox="1"/>
                  <p:nvPr/>
                </p:nvSpPr>
                <p:spPr>
                  <a:xfrm>
                    <a:off x="10727466" y="3224960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A'</a:t>
                    </a:r>
                  </a:p>
                </p:txBody>
              </p:sp>
              <p:sp>
                <p:nvSpPr>
                  <p:cNvPr id="721" name="TextBox 720"/>
                  <p:cNvSpPr txBox="1"/>
                  <p:nvPr/>
                </p:nvSpPr>
                <p:spPr>
                  <a:xfrm>
                    <a:off x="9360354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C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22" name="TextBox 721"/>
                  <p:cNvSpPr txBox="1"/>
                  <p:nvPr/>
                </p:nvSpPr>
                <p:spPr>
                  <a:xfrm>
                    <a:off x="10271762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B'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23" name="TextBox 722"/>
                  <p:cNvSpPr txBox="1"/>
                  <p:nvPr/>
                </p:nvSpPr>
                <p:spPr>
                  <a:xfrm>
                    <a:off x="11183170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B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24" name="TextBox 723"/>
                  <p:cNvSpPr txBox="1"/>
                  <p:nvPr/>
                </p:nvSpPr>
                <p:spPr>
                  <a:xfrm>
                    <a:off x="8448946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C'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85" name="TextBox 784"/>
                  <p:cNvSpPr txBox="1"/>
                  <p:nvPr/>
                </p:nvSpPr>
                <p:spPr>
                  <a:xfrm>
                    <a:off x="8151159" y="3100818"/>
                    <a:ext cx="8871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effectLst>
                          <a:glow rad="127000">
                            <a:schemeClr val="bg1"/>
                          </a:glow>
                        </a:effectLst>
                      </a:rPr>
                      <a:t>F</a:t>
                    </a:r>
                  </a:p>
                </p:txBody>
              </p:sp>
              <p:grpSp>
                <p:nvGrpSpPr>
                  <p:cNvPr id="830" name="Group 829"/>
                  <p:cNvGrpSpPr/>
                  <p:nvPr/>
                </p:nvGrpSpPr>
                <p:grpSpPr>
                  <a:xfrm>
                    <a:off x="8033706" y="3874894"/>
                    <a:ext cx="3902803" cy="292388"/>
                    <a:chOff x="4483764" y="4814204"/>
                    <a:chExt cx="3902803" cy="292388"/>
                  </a:xfrm>
                </p:grpSpPr>
                <p:sp>
                  <p:nvSpPr>
                    <p:cNvPr id="831" name="TextBox 830"/>
                    <p:cNvSpPr txBox="1"/>
                    <p:nvPr/>
                  </p:nvSpPr>
                  <p:spPr>
                    <a:xfrm>
                      <a:off x="4483764" y="4814204"/>
                      <a:ext cx="27764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832" name="TextBox 831"/>
                    <p:cNvSpPr txBox="1"/>
                    <p:nvPr/>
                  </p:nvSpPr>
                  <p:spPr>
                    <a:xfrm>
                      <a:off x="5367622" y="4814204"/>
                      <a:ext cx="27764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833" name="TextBox 832"/>
                    <p:cNvSpPr txBox="1"/>
                    <p:nvPr/>
                  </p:nvSpPr>
                  <p:spPr>
                    <a:xfrm>
                      <a:off x="6235714" y="4814204"/>
                      <a:ext cx="3706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10</a:t>
                      </a:r>
                    </a:p>
                  </p:txBody>
                </p:sp>
                <p:sp>
                  <p:nvSpPr>
                    <p:cNvPr id="834" name="TextBox 833"/>
                    <p:cNvSpPr txBox="1"/>
                    <p:nvPr/>
                  </p:nvSpPr>
                  <p:spPr>
                    <a:xfrm>
                      <a:off x="7141599" y="4814204"/>
                      <a:ext cx="3706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835" name="TextBox 834"/>
                    <p:cNvSpPr txBox="1"/>
                    <p:nvPr/>
                  </p:nvSpPr>
                  <p:spPr>
                    <a:xfrm>
                      <a:off x="8015953" y="4814204"/>
                      <a:ext cx="3706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20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8074947" y="-37272"/>
                <a:ext cx="3721521" cy="2960395"/>
                <a:chOff x="8074947" y="-37272"/>
                <a:chExt cx="3721521" cy="296039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8085078" y="1519371"/>
                  <a:ext cx="3707249" cy="1403752"/>
                  <a:chOff x="8085078" y="1519371"/>
                  <a:chExt cx="3707249" cy="1403752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8085078" y="1534677"/>
                    <a:ext cx="3702613" cy="1388446"/>
                    <a:chOff x="8063768" y="1534677"/>
                    <a:chExt cx="3702613" cy="1388446"/>
                  </a:xfrm>
                </p:grpSpPr>
                <p:grpSp>
                  <p:nvGrpSpPr>
                    <p:cNvPr id="748" name="Group 747"/>
                    <p:cNvGrpSpPr/>
                    <p:nvPr/>
                  </p:nvGrpSpPr>
                  <p:grpSpPr>
                    <a:xfrm>
                      <a:off x="8063768" y="1534677"/>
                      <a:ext cx="3702613" cy="1371600"/>
                      <a:chOff x="4268547" y="1608869"/>
                      <a:chExt cx="3702613" cy="1371600"/>
                    </a:xfrm>
                  </p:grpSpPr>
                  <p:pic>
                    <p:nvPicPr>
                      <p:cNvPr id="749" name="Picture 748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13560" y="1608869"/>
                        <a:ext cx="3657600" cy="1371600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</p:pic>
                  <p:sp>
                    <p:nvSpPr>
                      <p:cNvPr id="758" name="TextBox 757"/>
                      <p:cNvSpPr txBox="1"/>
                      <p:nvPr/>
                    </p:nvSpPr>
                    <p:spPr>
                      <a:xfrm>
                        <a:off x="4268547" y="2056461"/>
                        <a:ext cx="102140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ln w="19050">
                              <a:noFill/>
                            </a:ln>
                            <a:solidFill>
                              <a:schemeClr val="bg1"/>
                            </a:solidFill>
                            <a:effectLst>
                              <a:glow rad="63500">
                                <a:schemeClr val="tx1"/>
                              </a:glow>
                            </a:effectLst>
                          </a:rPr>
                          <a:t>C</a:t>
                        </a:r>
                        <a:endParaRPr lang="en-US" sz="2400" dirty="0">
                          <a:ln w="19050"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glow rad="63500">
                              <a:schemeClr val="tx1"/>
                            </a:glo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844" name="Group 843"/>
                    <p:cNvGrpSpPr/>
                    <p:nvPr/>
                  </p:nvGrpSpPr>
                  <p:grpSpPr>
                    <a:xfrm>
                      <a:off x="8470100" y="1643627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45" name="Straight Connector 844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6" name="Straight Connector 845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7" name="Straight Connector 846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48" name="Group 847"/>
                    <p:cNvGrpSpPr/>
                    <p:nvPr/>
                  </p:nvGrpSpPr>
                  <p:grpSpPr>
                    <a:xfrm>
                      <a:off x="10304507" y="1642134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49" name="Straight Connector 848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0" name="Straight Connector 849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1" name="Straight Connector 850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2" name="Group 851"/>
                    <p:cNvGrpSpPr/>
                    <p:nvPr/>
                  </p:nvGrpSpPr>
                  <p:grpSpPr>
                    <a:xfrm>
                      <a:off x="9376093" y="1642566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53" name="Straight Connector 852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4" name="Straight Connector 853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Straight Connector 854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6" name="Group 855"/>
                    <p:cNvGrpSpPr/>
                    <p:nvPr/>
                  </p:nvGrpSpPr>
                  <p:grpSpPr>
                    <a:xfrm>
                      <a:off x="11210500" y="1641073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57" name="Straight Connector 856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8" name="Straight Connector 857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9" name="Straight Connector 858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60" name="Group 859"/>
                    <p:cNvGrpSpPr/>
                    <p:nvPr/>
                  </p:nvGrpSpPr>
                  <p:grpSpPr>
                    <a:xfrm>
                      <a:off x="9376093" y="2720547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61" name="Straight Connector 860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2" name="Straight Connector 861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3" name="Straight Connector 862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64" name="Group 863"/>
                    <p:cNvGrpSpPr/>
                    <p:nvPr/>
                  </p:nvGrpSpPr>
                  <p:grpSpPr>
                    <a:xfrm>
                      <a:off x="11210500" y="2719054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65" name="Straight Connector 864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6" name="Straight Connector 865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7" name="Straight Connector 866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68" name="TextBox 867"/>
                    <p:cNvSpPr txBox="1"/>
                    <p:nvPr/>
                  </p:nvSpPr>
                  <p:spPr>
                    <a:xfrm>
                      <a:off x="10201327" y="2553791"/>
                      <a:ext cx="7658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—</a:t>
                      </a:r>
                    </a:p>
                  </p:txBody>
                </p:sp>
                <p:sp>
                  <p:nvSpPr>
                    <p:cNvPr id="869" name="TextBox 868"/>
                    <p:cNvSpPr txBox="1"/>
                    <p:nvPr/>
                  </p:nvSpPr>
                  <p:spPr>
                    <a:xfrm>
                      <a:off x="8379657" y="2553791"/>
                      <a:ext cx="7658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—</a:t>
                      </a:r>
                    </a:p>
                  </p:txBody>
                </p:sp>
              </p:grpSp>
              <p:grpSp>
                <p:nvGrpSpPr>
                  <p:cNvPr id="358" name="Group 357"/>
                  <p:cNvGrpSpPr/>
                  <p:nvPr/>
                </p:nvGrpSpPr>
                <p:grpSpPr>
                  <a:xfrm>
                    <a:off x="8108875" y="1519371"/>
                    <a:ext cx="3683452" cy="1396877"/>
                    <a:chOff x="758497" y="1596989"/>
                    <a:chExt cx="3683452" cy="1396877"/>
                  </a:xfrm>
                </p:grpSpPr>
                <p:grpSp>
                  <p:nvGrpSpPr>
                    <p:cNvPr id="359" name="Group 358"/>
                    <p:cNvGrpSpPr/>
                    <p:nvPr/>
                  </p:nvGrpSpPr>
                  <p:grpSpPr>
                    <a:xfrm>
                      <a:off x="758497" y="1596989"/>
                      <a:ext cx="47339" cy="1396131"/>
                      <a:chOff x="8537448" y="2183518"/>
                      <a:chExt cx="265176" cy="768872"/>
                    </a:xfrm>
                  </p:grpSpPr>
                  <p:cxnSp>
                    <p:nvCxnSpPr>
                      <p:cNvPr id="366" name="Straight Connector 365"/>
                      <p:cNvCxnSpPr/>
                      <p:nvPr/>
                    </p:nvCxnSpPr>
                    <p:spPr>
                      <a:xfrm>
                        <a:off x="8537448" y="2183518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7" name="Straight Connector 366"/>
                      <p:cNvCxnSpPr/>
                      <p:nvPr/>
                    </p:nvCxnSpPr>
                    <p:spPr>
                      <a:xfrm>
                        <a:off x="8537448" y="2375736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8" name="Straight Connector 367"/>
                      <p:cNvCxnSpPr/>
                      <p:nvPr/>
                    </p:nvCxnSpPr>
                    <p:spPr>
                      <a:xfrm>
                        <a:off x="8537448" y="2567954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9" name="Straight Connector 368"/>
                      <p:cNvCxnSpPr/>
                      <p:nvPr/>
                    </p:nvCxnSpPr>
                    <p:spPr>
                      <a:xfrm>
                        <a:off x="8537448" y="2760172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0" name="Straight Connector 369"/>
                      <p:cNvCxnSpPr/>
                      <p:nvPr/>
                    </p:nvCxnSpPr>
                    <p:spPr>
                      <a:xfrm>
                        <a:off x="8537448" y="2952390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0" name="Group 359"/>
                    <p:cNvGrpSpPr/>
                    <p:nvPr/>
                  </p:nvGrpSpPr>
                  <p:grpSpPr>
                    <a:xfrm>
                      <a:off x="761528" y="2947483"/>
                      <a:ext cx="3680421" cy="46383"/>
                      <a:chOff x="1957787" y="5948602"/>
                      <a:chExt cx="3647347" cy="45720"/>
                    </a:xfrm>
                  </p:grpSpPr>
                  <p:cxnSp>
                    <p:nvCxnSpPr>
                      <p:cNvPr id="361" name="Straight Connector 360"/>
                      <p:cNvCxnSpPr/>
                      <p:nvPr/>
                    </p:nvCxnSpPr>
                    <p:spPr>
                      <a:xfrm>
                        <a:off x="5605134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2" name="Straight Connector 361"/>
                      <p:cNvCxnSpPr/>
                      <p:nvPr/>
                    </p:nvCxnSpPr>
                    <p:spPr>
                      <a:xfrm>
                        <a:off x="195778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3" name="Straight Connector 362"/>
                      <p:cNvCxnSpPr/>
                      <p:nvPr/>
                    </p:nvCxnSpPr>
                    <p:spPr>
                      <a:xfrm>
                        <a:off x="287249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4" name="Straight Connector 363"/>
                      <p:cNvCxnSpPr/>
                      <p:nvPr/>
                    </p:nvCxnSpPr>
                    <p:spPr>
                      <a:xfrm>
                        <a:off x="378719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5" name="Straight Connector 364"/>
                      <p:cNvCxnSpPr/>
                      <p:nvPr/>
                    </p:nvCxnSpPr>
                    <p:spPr>
                      <a:xfrm>
                        <a:off x="470190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8074947" y="-37272"/>
                  <a:ext cx="3721521" cy="1522165"/>
                  <a:chOff x="8074947" y="-37272"/>
                  <a:chExt cx="3721521" cy="1522165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8074947" y="-37272"/>
                    <a:ext cx="3712742" cy="1522165"/>
                    <a:chOff x="8053639" y="-37272"/>
                    <a:chExt cx="3712742" cy="1522165"/>
                  </a:xfrm>
                </p:grpSpPr>
                <p:grpSp>
                  <p:nvGrpSpPr>
                    <p:cNvPr id="725" name="Group 724"/>
                    <p:cNvGrpSpPr/>
                    <p:nvPr/>
                  </p:nvGrpSpPr>
                  <p:grpSpPr>
                    <a:xfrm>
                      <a:off x="8053639" y="-37272"/>
                      <a:ext cx="3712742" cy="1522165"/>
                      <a:chOff x="4258418" y="36920"/>
                      <a:chExt cx="3712742" cy="1522165"/>
                    </a:xfrm>
                  </p:grpSpPr>
                  <p:pic>
                    <p:nvPicPr>
                      <p:cNvPr id="726" name="Picture 725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13560" y="122442"/>
                        <a:ext cx="3657600" cy="1371600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</p:pic>
                  <p:sp>
                    <p:nvSpPr>
                      <p:cNvPr id="727" name="TextBox 726"/>
                      <p:cNvSpPr txBox="1"/>
                      <p:nvPr/>
                    </p:nvSpPr>
                    <p:spPr>
                      <a:xfrm>
                        <a:off x="4608682" y="36920"/>
                        <a:ext cx="50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chemeClr val="bg1"/>
                            </a:solidFill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728" name="TextBox 727"/>
                      <p:cNvSpPr txBox="1"/>
                      <p:nvPr/>
                    </p:nvSpPr>
                    <p:spPr>
                      <a:xfrm>
                        <a:off x="6429639" y="36920"/>
                        <a:ext cx="50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chemeClr val="bg1"/>
                            </a:solidFill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729" name="TextBox 728"/>
                      <p:cNvSpPr txBox="1"/>
                      <p:nvPr/>
                    </p:nvSpPr>
                    <p:spPr>
                      <a:xfrm>
                        <a:off x="4608682" y="1097420"/>
                        <a:ext cx="50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en-US" sz="2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731" name="Group 730"/>
                      <p:cNvGrpSpPr/>
                      <p:nvPr/>
                    </p:nvGrpSpPr>
                    <p:grpSpPr>
                      <a:xfrm>
                        <a:off x="7407932" y="12877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45" name="Straight Connector 744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6" name="Straight Connector 745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7" name="Straight Connector 746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2" name="Group 731"/>
                      <p:cNvGrpSpPr/>
                      <p:nvPr/>
                    </p:nvGrpSpPr>
                    <p:grpSpPr>
                      <a:xfrm>
                        <a:off x="5580872" y="12877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42" name="Straight Connector 741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3" name="Straight Connector 742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4" name="Straight Connector 743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3" name="Group 732"/>
                      <p:cNvGrpSpPr/>
                      <p:nvPr/>
                    </p:nvGrpSpPr>
                    <p:grpSpPr>
                      <a:xfrm>
                        <a:off x="7407932" y="2272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39" name="Straight Connector 738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0" name="Straight Connector 739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1" name="Straight Connector 740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4" name="Group 733"/>
                      <p:cNvGrpSpPr/>
                      <p:nvPr/>
                    </p:nvGrpSpPr>
                    <p:grpSpPr>
                      <a:xfrm>
                        <a:off x="5580872" y="2272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36" name="Straight Connector 735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7" name="Straight Connector 736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8" name="Straight Connector 737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35" name="TextBox 734"/>
                      <p:cNvSpPr txBox="1"/>
                      <p:nvPr/>
                    </p:nvSpPr>
                    <p:spPr>
                      <a:xfrm>
                        <a:off x="4258418" y="580351"/>
                        <a:ext cx="102140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ln w="19050">
                              <a:noFill/>
                            </a:ln>
                            <a:solidFill>
                              <a:schemeClr val="bg1"/>
                            </a:solidFill>
                            <a:effectLst>
                              <a:glow rad="63500">
                                <a:schemeClr val="tx1"/>
                              </a:glow>
                            </a:effectLst>
                          </a:rPr>
                          <a:t>B</a:t>
                        </a:r>
                        <a:endParaRPr lang="en-US" sz="2400" dirty="0">
                          <a:ln w="19050"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glow rad="63500">
                              <a:schemeClr val="tx1"/>
                            </a:glo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8465553" y="1213579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37" name="Straight Connector 836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8" name="Straight Connector 837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9" name="Straight Connector 838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40" name="Group 839"/>
                    <p:cNvGrpSpPr/>
                    <p:nvPr/>
                  </p:nvGrpSpPr>
                  <p:grpSpPr>
                    <a:xfrm>
                      <a:off x="10299960" y="1212086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41" name="Straight Connector 840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2" name="Straight Connector 841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3" name="Straight Connector 842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8113016" y="33268"/>
                    <a:ext cx="3683452" cy="1396877"/>
                    <a:chOff x="758497" y="1596989"/>
                    <a:chExt cx="3683452" cy="1396877"/>
                  </a:xfrm>
                </p:grpSpPr>
                <p:grpSp>
                  <p:nvGrpSpPr>
                    <p:cNvPr id="469" name="Group 468"/>
                    <p:cNvGrpSpPr/>
                    <p:nvPr/>
                  </p:nvGrpSpPr>
                  <p:grpSpPr>
                    <a:xfrm>
                      <a:off x="758497" y="1596989"/>
                      <a:ext cx="47339" cy="1396131"/>
                      <a:chOff x="8537448" y="2183518"/>
                      <a:chExt cx="265176" cy="768872"/>
                    </a:xfrm>
                  </p:grpSpPr>
                  <p:cxnSp>
                    <p:nvCxnSpPr>
                      <p:cNvPr id="476" name="Straight Connector 475"/>
                      <p:cNvCxnSpPr/>
                      <p:nvPr/>
                    </p:nvCxnSpPr>
                    <p:spPr>
                      <a:xfrm>
                        <a:off x="8537448" y="2183518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7" name="Straight Connector 476"/>
                      <p:cNvCxnSpPr/>
                      <p:nvPr/>
                    </p:nvCxnSpPr>
                    <p:spPr>
                      <a:xfrm>
                        <a:off x="8537448" y="2375736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8" name="Straight Connector 477"/>
                      <p:cNvCxnSpPr/>
                      <p:nvPr/>
                    </p:nvCxnSpPr>
                    <p:spPr>
                      <a:xfrm>
                        <a:off x="8537448" y="2567954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9" name="Straight Connector 478"/>
                      <p:cNvCxnSpPr/>
                      <p:nvPr/>
                    </p:nvCxnSpPr>
                    <p:spPr>
                      <a:xfrm>
                        <a:off x="8537448" y="2760172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0" name="Straight Connector 479"/>
                      <p:cNvCxnSpPr/>
                      <p:nvPr/>
                    </p:nvCxnSpPr>
                    <p:spPr>
                      <a:xfrm>
                        <a:off x="8537448" y="2952390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0" name="Group 469"/>
                    <p:cNvGrpSpPr/>
                    <p:nvPr/>
                  </p:nvGrpSpPr>
                  <p:grpSpPr>
                    <a:xfrm>
                      <a:off x="761528" y="2947483"/>
                      <a:ext cx="3680421" cy="46383"/>
                      <a:chOff x="1957787" y="5948602"/>
                      <a:chExt cx="3647347" cy="45720"/>
                    </a:xfrm>
                  </p:grpSpPr>
                  <p:cxnSp>
                    <p:nvCxnSpPr>
                      <p:cNvPr id="471" name="Straight Connector 470"/>
                      <p:cNvCxnSpPr/>
                      <p:nvPr/>
                    </p:nvCxnSpPr>
                    <p:spPr>
                      <a:xfrm>
                        <a:off x="5605134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2" name="Straight Connector 471"/>
                      <p:cNvCxnSpPr/>
                      <p:nvPr/>
                    </p:nvCxnSpPr>
                    <p:spPr>
                      <a:xfrm>
                        <a:off x="195778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3" name="Straight Connector 472"/>
                      <p:cNvCxnSpPr/>
                      <p:nvPr/>
                    </p:nvCxnSpPr>
                    <p:spPr>
                      <a:xfrm>
                        <a:off x="287249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4" name="Straight Connector 473"/>
                      <p:cNvCxnSpPr/>
                      <p:nvPr/>
                    </p:nvCxnSpPr>
                    <p:spPr>
                      <a:xfrm>
                        <a:off x="378719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5" name="Straight Connector 474"/>
                      <p:cNvCxnSpPr/>
                      <p:nvPr/>
                    </p:nvCxnSpPr>
                    <p:spPr>
                      <a:xfrm>
                        <a:off x="470190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  <p:sp>
        <p:nvSpPr>
          <p:cNvPr id="483" name="TextBox 482"/>
          <p:cNvSpPr txBox="1"/>
          <p:nvPr/>
        </p:nvSpPr>
        <p:spPr>
          <a:xfrm>
            <a:off x="9387219" y="1554472"/>
            <a:ext cx="1787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Distance (mm)</a:t>
            </a:r>
          </a:p>
        </p:txBody>
      </p:sp>
    </p:spTree>
    <p:extLst>
      <p:ext uri="{BB962C8B-B14F-4D97-AF65-F5344CB8AC3E}">
        <p14:creationId xmlns:p14="http://schemas.microsoft.com/office/powerpoint/2010/main" val="3363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11173</TotalTime>
  <Words>147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13</cp:revision>
  <cp:lastPrinted>2019-04-27T05:06:08Z</cp:lastPrinted>
  <dcterms:created xsi:type="dcterms:W3CDTF">2019-04-24T05:41:59Z</dcterms:created>
  <dcterms:modified xsi:type="dcterms:W3CDTF">2020-01-23T11:14:21Z</dcterms:modified>
</cp:coreProperties>
</file>