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8915400" cy="51657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>
        <p:scale>
          <a:sx n="141" d="100"/>
          <a:sy n="14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1143000"/>
            <a:ext cx="532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1143000"/>
            <a:ext cx="5327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1143000"/>
            <a:ext cx="5327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845409"/>
            <a:ext cx="6686550" cy="1798438"/>
          </a:xfrm>
        </p:spPr>
        <p:txBody>
          <a:bodyPr anchor="b"/>
          <a:lstStyle>
            <a:lvl1pPr algn="ctr"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2713202"/>
            <a:ext cx="6686550" cy="1247187"/>
          </a:xfrm>
        </p:spPr>
        <p:txBody>
          <a:bodyPr/>
          <a:lstStyle>
            <a:lvl1pPr marL="0" indent="0" algn="ctr">
              <a:buNone/>
              <a:defRPr sz="1755"/>
            </a:lvl1pPr>
            <a:lvl2pPr marL="334350" indent="0" algn="ctr">
              <a:buNone/>
              <a:defRPr sz="1463"/>
            </a:lvl2pPr>
            <a:lvl3pPr marL="668701" indent="0" algn="ctr">
              <a:buNone/>
              <a:defRPr sz="1316"/>
            </a:lvl3pPr>
            <a:lvl4pPr marL="1003051" indent="0" algn="ctr">
              <a:buNone/>
              <a:defRPr sz="1170"/>
            </a:lvl4pPr>
            <a:lvl5pPr marL="1337401" indent="0" algn="ctr">
              <a:buNone/>
              <a:defRPr sz="1170"/>
            </a:lvl5pPr>
            <a:lvl6pPr marL="1671752" indent="0" algn="ctr">
              <a:buNone/>
              <a:defRPr sz="1170"/>
            </a:lvl6pPr>
            <a:lvl7pPr marL="2006102" indent="0" algn="ctr">
              <a:buNone/>
              <a:defRPr sz="1170"/>
            </a:lvl7pPr>
            <a:lvl8pPr marL="2340453" indent="0" algn="ctr">
              <a:buNone/>
              <a:defRPr sz="1170"/>
            </a:lvl8pPr>
            <a:lvl9pPr marL="2674803" indent="0" algn="ctr">
              <a:buNone/>
              <a:defRPr sz="117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275027"/>
            <a:ext cx="1922383" cy="437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275027"/>
            <a:ext cx="5655707" cy="437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1287845"/>
            <a:ext cx="7689533" cy="2148798"/>
          </a:xfrm>
        </p:spPr>
        <p:txBody>
          <a:bodyPr anchor="b"/>
          <a:lstStyle>
            <a:lvl1pPr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3456971"/>
            <a:ext cx="7689533" cy="1130002"/>
          </a:xfrm>
        </p:spPr>
        <p:txBody>
          <a:bodyPr/>
          <a:lstStyle>
            <a:lvl1pPr marL="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1pPr>
            <a:lvl2pPr marL="3343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668701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3pPr>
            <a:lvl4pPr marL="100305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33740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67175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00610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34045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267480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75027"/>
            <a:ext cx="7689533" cy="998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1266321"/>
            <a:ext cx="3771632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886924"/>
            <a:ext cx="3771632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1266321"/>
            <a:ext cx="3790206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886924"/>
            <a:ext cx="3790206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743769"/>
            <a:ext cx="4513421" cy="3671013"/>
          </a:xfrm>
        </p:spPr>
        <p:txBody>
          <a:bodyPr/>
          <a:lstStyle>
            <a:lvl1pPr>
              <a:defRPr sz="2340"/>
            </a:lvl1pPr>
            <a:lvl2pPr>
              <a:defRPr sz="2048"/>
            </a:lvl2pPr>
            <a:lvl3pPr>
              <a:defRPr sz="175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743769"/>
            <a:ext cx="4513421" cy="3671013"/>
          </a:xfrm>
        </p:spPr>
        <p:txBody>
          <a:bodyPr anchor="t"/>
          <a:lstStyle>
            <a:lvl1pPr marL="0" indent="0">
              <a:buNone/>
              <a:defRPr sz="2340"/>
            </a:lvl1pPr>
            <a:lvl2pPr marL="334350" indent="0">
              <a:buNone/>
              <a:defRPr sz="2048"/>
            </a:lvl2pPr>
            <a:lvl3pPr marL="668701" indent="0">
              <a:buNone/>
              <a:defRPr sz="1755"/>
            </a:lvl3pPr>
            <a:lvl4pPr marL="1003051" indent="0">
              <a:buNone/>
              <a:defRPr sz="1463"/>
            </a:lvl4pPr>
            <a:lvl5pPr marL="1337401" indent="0">
              <a:buNone/>
              <a:defRPr sz="1463"/>
            </a:lvl5pPr>
            <a:lvl6pPr marL="1671752" indent="0">
              <a:buNone/>
              <a:defRPr sz="1463"/>
            </a:lvl6pPr>
            <a:lvl7pPr marL="2006102" indent="0">
              <a:buNone/>
              <a:defRPr sz="1463"/>
            </a:lvl7pPr>
            <a:lvl8pPr marL="2340453" indent="0">
              <a:buNone/>
              <a:defRPr sz="1463"/>
            </a:lvl8pPr>
            <a:lvl9pPr marL="2674803" indent="0">
              <a:buNone/>
              <a:defRPr sz="146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275027"/>
            <a:ext cx="7689533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1375135"/>
            <a:ext cx="7689533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4787862"/>
            <a:ext cx="3008948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8701" rtl="0" eaLnBrk="1" latinLnBrk="0" hangingPunct="1">
        <a:lnSpc>
          <a:spcPct val="90000"/>
        </a:lnSpc>
        <a:spcBef>
          <a:spcPct val="0"/>
        </a:spcBef>
        <a:buNone/>
        <a:defRPr sz="3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175" indent="-167175" algn="l" defTabSz="66870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1pPr>
      <a:lvl2pPr marL="5015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3587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702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5045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83892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1732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50762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84197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3435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2pPr>
      <a:lvl3pPr marL="6687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3pPr>
      <a:lvl4pPr marL="100305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3374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67175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00610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34045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67480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-61211" y="3030642"/>
            <a:ext cx="8166792" cy="2164784"/>
            <a:chOff x="254587" y="3102079"/>
            <a:chExt cx="8166792" cy="2164784"/>
          </a:xfrm>
        </p:grpSpPr>
        <p:grpSp>
          <p:nvGrpSpPr>
            <p:cNvPr id="250" name="Group 249"/>
            <p:cNvGrpSpPr/>
            <p:nvPr/>
          </p:nvGrpSpPr>
          <p:grpSpPr>
            <a:xfrm>
              <a:off x="731917" y="3232846"/>
              <a:ext cx="7689462" cy="2034017"/>
              <a:chOff x="454519" y="3232846"/>
              <a:chExt cx="7689462" cy="2034017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7" t="34263" b="13685"/>
              <a:stretch/>
            </p:blipFill>
            <p:spPr>
              <a:xfrm>
                <a:off x="454519" y="3232846"/>
                <a:ext cx="7689462" cy="1665868"/>
              </a:xfrm>
              <a:prstGeom prst="rect">
                <a:avLst/>
              </a:prstGeom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805217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707875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64785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53686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05217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536861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19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999527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10935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43823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55231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6639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32415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089251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000659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912067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44955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56363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367771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633547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574303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87835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 rot="16200000">
              <a:off x="-504972" y="3861638"/>
              <a:ext cx="18115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E-Field Norm (kV/cm)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11060" y="1448520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15271" y="-4476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20018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B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30147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8066689" y="3458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TextBox 355"/>
          <p:cNvSpPr txBox="1"/>
          <p:nvPr/>
        </p:nvSpPr>
        <p:spPr>
          <a:xfrm>
            <a:off x="8286358" y="277322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8069250" y="15752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069250" y="17674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69250" y="19596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069250" y="21518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069250" y="23441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69250" y="25363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069250" y="27285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8069250" y="29207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8069250" y="3750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8069250" y="22971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8069250" y="4219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8069250" y="6141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069250" y="8063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8069250" y="9985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69250" y="11908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8069250" y="13830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8286358" y="238821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286358" y="200319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286358" y="161818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286358" y="1233164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252318" y="84814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8252318" y="46313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252318" y="78116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7845341" y="1189126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E-Field Norm (kV/cm)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6869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6869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296225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SF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4296225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177159" y="1424390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044" y="4030238"/>
            <a:ext cx="425116" cy="865346"/>
            <a:chOff x="414390" y="4101675"/>
            <a:chExt cx="425116" cy="865346"/>
          </a:xfrm>
        </p:grpSpPr>
        <p:sp>
          <p:nvSpPr>
            <p:cNvPr id="392" name="TextBox 391"/>
            <p:cNvSpPr txBox="1"/>
            <p:nvPr/>
          </p:nvSpPr>
          <p:spPr>
            <a:xfrm>
              <a:off x="561866" y="4674633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68892" y="4392095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14390" y="4101675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81851" y="3158657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167967" y="4742767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45054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345054" y="2887443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167967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75405" y="-65778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42700" y="1525553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447484" y="36702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/>
          <p:cNvGrpSpPr/>
          <p:nvPr/>
        </p:nvGrpSpPr>
        <p:grpSpPr>
          <a:xfrm>
            <a:off x="4255442" y="36702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255442" y="1525553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-777003" y="1766438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64655" y="265043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grpSp>
        <p:nvGrpSpPr>
          <p:cNvPr id="483" name="Group 482"/>
          <p:cNvGrpSpPr/>
          <p:nvPr/>
        </p:nvGrpSpPr>
        <p:grpSpPr>
          <a:xfrm>
            <a:off x="8005325" y="3411224"/>
            <a:ext cx="1158801" cy="997095"/>
            <a:chOff x="8390694" y="3307312"/>
            <a:chExt cx="1158801" cy="997095"/>
          </a:xfrm>
        </p:grpSpPr>
        <p:sp>
          <p:nvSpPr>
            <p:cNvPr id="484" name="Rectangle 483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8826407" y="3307312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8826407" y="3518595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A'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8782863" y="3729878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B/C</a:t>
              </a:r>
              <a:endParaRPr lang="en-US" sz="1400" dirty="0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8761091" y="3941161"/>
              <a:ext cx="788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416119" y="3161409"/>
            <a:ext cx="7689462" cy="2034017"/>
            <a:chOff x="454519" y="3232846"/>
            <a:chExt cx="7689462" cy="2034017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7" t="34263" b="13685"/>
            <a:stretch/>
          </p:blipFill>
          <p:spPr>
            <a:xfrm>
              <a:off x="454519" y="3232846"/>
              <a:ext cx="7689462" cy="1665868"/>
            </a:xfrm>
            <a:prstGeom prst="rect">
              <a:avLst/>
            </a:prstGeom>
          </p:spPr>
        </p:pic>
        <p:sp>
          <p:nvSpPr>
            <p:cNvPr id="253" name="TextBox 252"/>
            <p:cNvSpPr txBox="1"/>
            <p:nvPr/>
          </p:nvSpPr>
          <p:spPr>
            <a:xfrm>
              <a:off x="805217" y="3525178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707875" y="3525178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647851" y="3525178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536861" y="3525178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05217" y="4407266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536861" y="4407266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88119" y="3299149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999527" y="3299149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910935" y="3299149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543823" y="352517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455231" y="352517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D'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66639" y="352517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632415" y="352517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E'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089251" y="418123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000659" y="418123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912067" y="4181237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44955" y="4407265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456363" y="4407265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367771" y="4407265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633547" y="4407265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787835" y="4974475"/>
              <a:ext cx="1787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Distance (mm)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20018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D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30147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E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8066689" y="3458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TextBox 355"/>
          <p:cNvSpPr txBox="1"/>
          <p:nvPr/>
        </p:nvSpPr>
        <p:spPr>
          <a:xfrm>
            <a:off x="8286358" y="277322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8069250" y="15752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069250" y="17674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69250" y="19596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069250" y="21518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069250" y="23441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69250" y="25363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069250" y="27285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8069250" y="29207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8069250" y="3750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8069250" y="22971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8069250" y="4219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8069250" y="6141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069250" y="8063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8069250" y="9985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69250" y="11908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8069250" y="13830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8286358" y="238821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286358" y="200319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286358" y="161818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286358" y="1233164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252318" y="84814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8252318" y="46313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252318" y="78116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7845341" y="1189126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E-Field Norm (kV/cm)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6869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6869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296225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bg1"/>
                  </a:glow>
                </a:effectLst>
              </a:rPr>
              <a:t>F</a:t>
            </a:r>
            <a:endParaRPr lang="en-US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296225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3952752" y="1409086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45054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167967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3959352" y="-55989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4255442" y="36702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255442" y="1525553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3016133" y="1813301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3028481" y="311906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grpSp>
        <p:nvGrpSpPr>
          <p:cNvPr id="483" name="Group 482"/>
          <p:cNvGrpSpPr/>
          <p:nvPr/>
        </p:nvGrpSpPr>
        <p:grpSpPr>
          <a:xfrm>
            <a:off x="7980652" y="2990025"/>
            <a:ext cx="1158801" cy="997095"/>
            <a:chOff x="8390694" y="3307312"/>
            <a:chExt cx="1158801" cy="997095"/>
          </a:xfrm>
        </p:grpSpPr>
        <p:sp>
          <p:nvSpPr>
            <p:cNvPr id="484" name="Rectangle 483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8826407" y="3307312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8826407" y="3518595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A'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8782863" y="3729878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B/C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8761091" y="3941161"/>
              <a:ext cx="788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Active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78698" y="3091348"/>
            <a:ext cx="3941320" cy="2104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069957" y="4021239"/>
            <a:ext cx="3970372" cy="79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9" name="Group 398"/>
          <p:cNvGrpSpPr/>
          <p:nvPr/>
        </p:nvGrpSpPr>
        <p:grpSpPr>
          <a:xfrm>
            <a:off x="4178772" y="3877649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20</a:t>
              </a:r>
            </a:p>
          </p:txBody>
        </p:sp>
      </p:grpSp>
      <p:sp>
        <p:nvSpPr>
          <p:cNvPr id="494" name="TextBox 493"/>
          <p:cNvSpPr txBox="1"/>
          <p:nvPr/>
        </p:nvSpPr>
        <p:spPr>
          <a:xfrm>
            <a:off x="5467321" y="4116034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95" name="TextBox 494"/>
          <p:cNvSpPr txBox="1"/>
          <p:nvPr/>
        </p:nvSpPr>
        <p:spPr>
          <a:xfrm rot="16200000">
            <a:off x="3006812" y="3021401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|E| (kV/cm</a:t>
            </a:r>
            <a:r>
              <a:rPr lang="en-US" sz="1300" dirty="0"/>
              <a:t>)</a:t>
            </a:r>
          </a:p>
        </p:txBody>
      </p:sp>
      <p:grpSp>
        <p:nvGrpSpPr>
          <p:cNvPr id="395" name="Group 394"/>
          <p:cNvGrpSpPr/>
          <p:nvPr/>
        </p:nvGrpSpPr>
        <p:grpSpPr>
          <a:xfrm>
            <a:off x="3922825" y="3171353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71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4164</TotalTime>
  <Words>256</Words>
  <Application>Microsoft Macintosh PowerPoint</Application>
  <PresentationFormat>Custom</PresentationFormat>
  <Paragraphs>188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6</cp:revision>
  <cp:lastPrinted>2019-04-27T05:06:08Z</cp:lastPrinted>
  <dcterms:created xsi:type="dcterms:W3CDTF">2019-04-24T05:41:59Z</dcterms:created>
  <dcterms:modified xsi:type="dcterms:W3CDTF">2019-04-27T05:14:04Z</dcterms:modified>
</cp:coreProperties>
</file>