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59E9-FC84-4BB7-BD68-608EB7FE0B5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98DE-22BD-409E-A79F-96C816FD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2" y="1731806"/>
            <a:ext cx="3657600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2" y="285791"/>
            <a:ext cx="3657600" cy="1371600"/>
          </a:xfrm>
          <a:prstGeom prst="rect">
            <a:avLst/>
          </a:prstGeom>
          <a:ln w="28575" cap="sq">
            <a:solidFill>
              <a:schemeClr val="tx1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2" y="3189251"/>
            <a:ext cx="3657600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2" y="4635267"/>
            <a:ext cx="3657600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17320" y="165656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5650" y="17016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870" y="1621076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162558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870" y="3091975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096480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70" y="4169096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417360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70" y="456085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4565356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870" y="563797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5642477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340" y="2757599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535" y="2753094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205" y="1312101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1400" y="1307596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68300" y="5697603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9495" y="569309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8300" y="4597511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9495" y="4593006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—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71850" y="2904422"/>
            <a:ext cx="197575" cy="80962"/>
            <a:chOff x="3371850" y="2904422"/>
            <a:chExt cx="197575" cy="8096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490055" y="2914150"/>
            <a:ext cx="197575" cy="80962"/>
            <a:chOff x="3371850" y="2904422"/>
            <a:chExt cx="197575" cy="8096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381024" y="1843908"/>
            <a:ext cx="197575" cy="80962"/>
            <a:chOff x="3371850" y="2904422"/>
            <a:chExt cx="197575" cy="8096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499229" y="1853636"/>
            <a:ext cx="197575" cy="80962"/>
            <a:chOff x="3371850" y="2904422"/>
            <a:chExt cx="197575" cy="8096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366569" y="4367775"/>
            <a:ext cx="197575" cy="80962"/>
            <a:chOff x="3371850" y="2904422"/>
            <a:chExt cx="197575" cy="8096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484774" y="4377503"/>
            <a:ext cx="197575" cy="80962"/>
            <a:chOff x="3371850" y="2904422"/>
            <a:chExt cx="197575" cy="809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76296" y="3284827"/>
            <a:ext cx="197575" cy="80962"/>
            <a:chOff x="3371850" y="2904422"/>
            <a:chExt cx="197575" cy="80962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494501" y="3294555"/>
            <a:ext cx="197575" cy="80962"/>
            <a:chOff x="3371850" y="2904422"/>
            <a:chExt cx="197575" cy="8096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29470" y="1472240"/>
            <a:ext cx="197575" cy="80962"/>
            <a:chOff x="3371850" y="2904422"/>
            <a:chExt cx="197575" cy="8096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47675" y="1481968"/>
            <a:ext cx="197575" cy="80962"/>
            <a:chOff x="3371850" y="2904422"/>
            <a:chExt cx="197575" cy="8096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429470" y="379565"/>
            <a:ext cx="197575" cy="80962"/>
            <a:chOff x="3371850" y="2904422"/>
            <a:chExt cx="197575" cy="8096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47675" y="389293"/>
            <a:ext cx="197575" cy="80962"/>
            <a:chOff x="3371850" y="2904422"/>
            <a:chExt cx="197575" cy="8096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371850" y="2904422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397485" y="2944903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24917" y="2985384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45488" y="672388"/>
            <a:ext cx="102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</a:t>
            </a:r>
            <a:endParaRPr lang="en-US" sz="32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5488" y="2121599"/>
            <a:ext cx="102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A’</a:t>
            </a:r>
            <a:endParaRPr lang="en-US" sz="32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5488" y="3574513"/>
            <a:ext cx="102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</a:t>
            </a:r>
            <a:endParaRPr lang="en-US" sz="32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488" y="5027427"/>
            <a:ext cx="102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</a:t>
            </a:r>
            <a:endParaRPr lang="en-US" sz="32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</Words>
  <Application>Microsoft Office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JILA, University of Colorado / 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dare4983</dc:creator>
  <cp:lastModifiedBy>dare4983</cp:lastModifiedBy>
  <cp:revision>1</cp:revision>
  <dcterms:created xsi:type="dcterms:W3CDTF">2019-04-23T16:25:40Z</dcterms:created>
  <dcterms:modified xsi:type="dcterms:W3CDTF">2019-04-23T16:31:46Z</dcterms:modified>
</cp:coreProperties>
</file>