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2801600" cy="42513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0F19E-5A0F-4781-8D3A-FC94AEC67A3A}" v="7" dt="2020-02-11T03:07:57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18"/>
  </p:normalViewPr>
  <p:slideViewPr>
    <p:cSldViewPr snapToGrid="0" snapToObjects="1">
      <p:cViewPr varScale="1">
        <p:scale>
          <a:sx n="59" d="100"/>
          <a:sy n="59" d="100"/>
        </p:scale>
        <p:origin x="45" y="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95761"/>
            <a:ext cx="9601200" cy="1480091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32930"/>
            <a:ext cx="9601200" cy="102641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18" indent="0" algn="ctr">
              <a:buNone/>
              <a:defRPr sz="1240"/>
            </a:lvl2pPr>
            <a:lvl3pPr marL="566837" indent="0" algn="ctr">
              <a:buNone/>
              <a:defRPr sz="1116"/>
            </a:lvl3pPr>
            <a:lvl4pPr marL="850255" indent="0" algn="ctr">
              <a:buNone/>
              <a:defRPr sz="992"/>
            </a:lvl4pPr>
            <a:lvl5pPr marL="1133673" indent="0" algn="ctr">
              <a:buNone/>
              <a:defRPr sz="992"/>
            </a:lvl5pPr>
            <a:lvl6pPr marL="1417091" indent="0" algn="ctr">
              <a:buNone/>
              <a:defRPr sz="992"/>
            </a:lvl6pPr>
            <a:lvl7pPr marL="1700510" indent="0" algn="ctr">
              <a:buNone/>
              <a:defRPr sz="992"/>
            </a:lvl7pPr>
            <a:lvl8pPr marL="1983928" indent="0" algn="ctr">
              <a:buNone/>
              <a:defRPr sz="992"/>
            </a:lvl8pPr>
            <a:lvl9pPr marL="2267346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26344"/>
            <a:ext cx="2760345" cy="3602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26344"/>
            <a:ext cx="8121015" cy="3602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59879"/>
            <a:ext cx="11041380" cy="1768433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845042"/>
            <a:ext cx="11041380" cy="92997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1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83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25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67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09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51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9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34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31718"/>
            <a:ext cx="5440680" cy="2697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31718"/>
            <a:ext cx="5440680" cy="2697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26344"/>
            <a:ext cx="11041380" cy="821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42165"/>
            <a:ext cx="5415676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52915"/>
            <a:ext cx="5415676" cy="228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42165"/>
            <a:ext cx="5442347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52915"/>
            <a:ext cx="5442347" cy="228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612113"/>
            <a:ext cx="6480810" cy="302119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612113"/>
            <a:ext cx="6480810" cy="302119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18" indent="0">
              <a:buNone/>
              <a:defRPr sz="1736"/>
            </a:lvl2pPr>
            <a:lvl3pPr marL="566837" indent="0">
              <a:buNone/>
              <a:defRPr sz="1488"/>
            </a:lvl3pPr>
            <a:lvl4pPr marL="850255" indent="0">
              <a:buNone/>
              <a:defRPr sz="1240"/>
            </a:lvl4pPr>
            <a:lvl5pPr marL="1133673" indent="0">
              <a:buNone/>
              <a:defRPr sz="1240"/>
            </a:lvl5pPr>
            <a:lvl6pPr marL="1417091" indent="0">
              <a:buNone/>
              <a:defRPr sz="1240"/>
            </a:lvl6pPr>
            <a:lvl7pPr marL="1700510" indent="0">
              <a:buNone/>
              <a:defRPr sz="1240"/>
            </a:lvl7pPr>
            <a:lvl8pPr marL="1983928" indent="0">
              <a:buNone/>
              <a:defRPr sz="1240"/>
            </a:lvl8pPr>
            <a:lvl9pPr marL="2267346" indent="0">
              <a:buNone/>
              <a:defRPr sz="124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26344"/>
            <a:ext cx="11041380" cy="8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131718"/>
            <a:ext cx="11041380" cy="2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940349"/>
            <a:ext cx="432054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6837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09" indent="-141709" algn="l" defTabSz="56683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2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546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964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382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801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219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63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055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1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837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255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673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091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51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92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346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4263" r="48004" b="40316"/>
          <a:stretch/>
        </p:blipFill>
        <p:spPr>
          <a:xfrm>
            <a:off x="473286" y="3161401"/>
            <a:ext cx="3787256" cy="813555"/>
          </a:xfrm>
          <a:prstGeom prst="rect">
            <a:avLst/>
          </a:prstGeom>
        </p:spPr>
      </p:pic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9" y="3158648"/>
            <a:ext cx="3885563" cy="799584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 rot="16200000">
            <a:off x="-428366" y="3349344"/>
            <a:ext cx="1152441" cy="32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(kV/cm)</a:t>
            </a: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305" y="1534033"/>
            <a:ext cx="3657600" cy="1371600"/>
          </a:xfrm>
          <a:prstGeom prst="rect">
            <a:avLst/>
          </a:prstGeom>
          <a:ln w="28575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285" name="TextBox 284"/>
          <p:cNvSpPr txBox="1"/>
          <p:nvPr/>
        </p:nvSpPr>
        <p:spPr>
          <a:xfrm>
            <a:off x="468227" y="1974595"/>
            <a:ext cx="102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A'</a:t>
            </a:r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2516" y="51632"/>
            <a:ext cx="3657600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788890" y="1477020"/>
            <a:ext cx="3032642" cy="1441709"/>
            <a:chOff x="788669" y="-4485"/>
            <a:chExt cx="3032642" cy="1441709"/>
          </a:xfrm>
        </p:grpSpPr>
        <p:sp>
          <p:nvSpPr>
            <p:cNvPr id="300" name="TextBox 299"/>
            <p:cNvSpPr txBox="1"/>
            <p:nvPr/>
          </p:nvSpPr>
          <p:spPr>
            <a:xfrm>
              <a:off x="818104" y="-4485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38474" y="-4485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615614" y="106789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88669" y="106789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23736" y="1212077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96676" y="1212077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23736" y="185866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96676" y="185866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" name="TextBox 307"/>
          <p:cNvSpPr txBox="1"/>
          <p:nvPr/>
        </p:nvSpPr>
        <p:spPr>
          <a:xfrm>
            <a:off x="472438" y="498537"/>
            <a:ext cx="102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A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44041" y="3103564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23985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726643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66661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5562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87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48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402226" y="3877047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20</a:t>
              </a: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402226" y="2887434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87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2" y="1525550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6" y="36698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019289" y="-34526"/>
            <a:ext cx="3935215" cy="4200597"/>
            <a:chOff x="4225139" y="-34517"/>
            <a:chExt cx="3935215" cy="4200597"/>
          </a:xfrm>
        </p:grpSpPr>
        <p:pic>
          <p:nvPicPr>
            <p:cNvPr id="380" name="Picture 3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7" t="34263" b="40316"/>
            <a:stretch/>
          </p:blipFill>
          <p:spPr>
            <a:xfrm>
              <a:off x="4269590" y="3158183"/>
              <a:ext cx="3890764" cy="8135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353397" y="3100209"/>
              <a:ext cx="3591568" cy="719499"/>
              <a:chOff x="4353397" y="3100209"/>
              <a:chExt cx="3591568" cy="719499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4353397" y="3100209"/>
                <a:ext cx="88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glow rad="127000">
                        <a:schemeClr val="bg1"/>
                      </a:glow>
                    </a:effectLst>
                  </a:rPr>
                  <a:t>SF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106886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18294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29702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62590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73998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85406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51182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4225139" y="3873692"/>
              <a:ext cx="3902803" cy="292388"/>
              <a:chOff x="4483764" y="4810840"/>
              <a:chExt cx="3902803" cy="292388"/>
            </a:xfrm>
          </p:grpSpPr>
          <p:sp>
            <p:nvSpPr>
              <p:cNvPr id="400" name="TextBox 399"/>
              <p:cNvSpPr txBox="1"/>
              <p:nvPr/>
            </p:nvSpPr>
            <p:spPr>
              <a:xfrm>
                <a:off x="4483764" y="4810840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5367622" y="4810840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6235714" y="4810840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7141599" y="4810840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8015953" y="4810840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7185" y="-34517"/>
              <a:ext cx="3718881" cy="1522165"/>
              <a:chOff x="4277185" y="-34517"/>
              <a:chExt cx="3718881" cy="152216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277185" y="-34517"/>
                <a:ext cx="3712742" cy="1522165"/>
                <a:chOff x="4258418" y="36920"/>
                <a:chExt cx="3712742" cy="1522165"/>
              </a:xfrm>
            </p:grpSpPr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23" name="TextBox 322"/>
                <p:cNvSpPr txBox="1"/>
                <p:nvPr/>
              </p:nvSpPr>
              <p:spPr>
                <a:xfrm>
                  <a:off x="4608682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429639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6429639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740793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58087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D</a:t>
                  </a:r>
                </a:p>
              </p:txBody>
            </p:sp>
          </p:grpSp>
          <p:grpSp>
            <p:nvGrpSpPr>
              <p:cNvPr id="455" name="Group 454"/>
              <p:cNvGrpSpPr/>
              <p:nvPr/>
            </p:nvGrpSpPr>
            <p:grpSpPr>
              <a:xfrm>
                <a:off x="4312614" y="36707"/>
                <a:ext cx="3683452" cy="1396877"/>
                <a:chOff x="758497" y="1596989"/>
                <a:chExt cx="3683452" cy="1396877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758497" y="1596989"/>
                  <a:ext cx="47339" cy="1396131"/>
                  <a:chOff x="8537448" y="2183518"/>
                  <a:chExt cx="265176" cy="768872"/>
                </a:xfrm>
              </p:grpSpPr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8537448" y="2183518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8537448" y="2375736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8537448" y="2567954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8537448" y="2760172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>
                    <a:off x="8537448" y="2952390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761528" y="2947483"/>
                  <a:ext cx="3680421" cy="46383"/>
                  <a:chOff x="1957787" y="5948602"/>
                  <a:chExt cx="3647347" cy="45720"/>
                </a:xfrm>
              </p:grpSpPr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5605134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195778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287249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78719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470190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59" name="Rectangle 758"/>
          <p:cNvSpPr/>
          <p:nvPr/>
        </p:nvSpPr>
        <p:spPr>
          <a:xfrm>
            <a:off x="11921618" y="31822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6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7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8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3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4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3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1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84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6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5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386896" y="1297119"/>
            <a:ext cx="2438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Norm 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(kV/cm)</a:t>
            </a:r>
          </a:p>
        </p:txBody>
      </p:sp>
      <p:grpSp>
        <p:nvGrpSpPr>
          <p:cNvPr id="793" name="Group 792"/>
          <p:cNvGrpSpPr/>
          <p:nvPr/>
        </p:nvGrpSpPr>
        <p:grpSpPr>
          <a:xfrm>
            <a:off x="8110377" y="33943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786156" y="3070883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</a:t>
              </a:r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4224528" y="2902628"/>
            <a:ext cx="3902803" cy="292388"/>
            <a:chOff x="4483764" y="4814204"/>
            <a:chExt cx="3902803" cy="292388"/>
          </a:xfrm>
        </p:grpSpPr>
        <p:sp>
          <p:nvSpPr>
            <p:cNvPr id="788" name="TextBox 78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-1699" b="-1"/>
          <a:stretch/>
        </p:blipFill>
        <p:spPr>
          <a:xfrm>
            <a:off x="4286705" y="3137079"/>
            <a:ext cx="3763731" cy="82753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35333" y="3101505"/>
            <a:ext cx="3902803" cy="1066464"/>
            <a:chOff x="8033706" y="3100818"/>
            <a:chExt cx="3902803" cy="1066464"/>
          </a:xfrm>
        </p:grpSpPr>
        <p:sp>
          <p:nvSpPr>
            <p:cNvPr id="718" name="TextBox 717"/>
            <p:cNvSpPr txBox="1"/>
            <p:nvPr/>
          </p:nvSpPr>
          <p:spPr>
            <a:xfrm>
              <a:off x="8904650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9816058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A’</a:t>
              </a: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10727466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9360354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B’</a:t>
              </a: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10271762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11183170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C’</a:t>
              </a:r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8448946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8151159" y="3100818"/>
              <a:ext cx="88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</a:rPr>
                <a:t>F</a:t>
              </a:r>
            </a:p>
          </p:txBody>
        </p:sp>
        <p:grpSp>
          <p:nvGrpSpPr>
            <p:cNvPr id="830" name="Group 829"/>
            <p:cNvGrpSpPr/>
            <p:nvPr/>
          </p:nvGrpSpPr>
          <p:grpSpPr>
            <a:xfrm>
              <a:off x="8033706" y="3874894"/>
              <a:ext cx="3902803" cy="292388"/>
              <a:chOff x="4483764" y="4814204"/>
              <a:chExt cx="3902803" cy="292388"/>
            </a:xfrm>
          </p:grpSpPr>
          <p:sp>
            <p:nvSpPr>
              <p:cNvPr id="831" name="TextBox 830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4286705" y="1535364"/>
            <a:ext cx="3702613" cy="1371600"/>
            <a:chOff x="4268547" y="1608869"/>
            <a:chExt cx="3702613" cy="1371600"/>
          </a:xfrm>
        </p:grpSpPr>
        <p:pic>
          <p:nvPicPr>
            <p:cNvPr id="749" name="Picture 7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58" name="TextBox 757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693037" y="1659554"/>
            <a:ext cx="197575" cy="80962"/>
            <a:chOff x="9528493" y="1365979"/>
            <a:chExt cx="197575" cy="80962"/>
          </a:xfrm>
        </p:grpSpPr>
        <p:cxnSp>
          <p:nvCxnSpPr>
            <p:cNvPr id="845" name="Straight Connector 844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8" name="Group 847"/>
          <p:cNvGrpSpPr/>
          <p:nvPr/>
        </p:nvGrpSpPr>
        <p:grpSpPr>
          <a:xfrm>
            <a:off x="6527444" y="1658061"/>
            <a:ext cx="197575" cy="80962"/>
            <a:chOff x="9528493" y="1365979"/>
            <a:chExt cx="197575" cy="80962"/>
          </a:xfrm>
        </p:grpSpPr>
        <p:cxnSp>
          <p:nvCxnSpPr>
            <p:cNvPr id="849" name="Straight Connector 848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86314" y="2723327"/>
            <a:ext cx="2031982" cy="82455"/>
            <a:chOff x="5599030" y="1641760"/>
            <a:chExt cx="2031982" cy="82455"/>
          </a:xfrm>
        </p:grpSpPr>
        <p:grpSp>
          <p:nvGrpSpPr>
            <p:cNvPr id="852" name="Group 851"/>
            <p:cNvGrpSpPr/>
            <p:nvPr/>
          </p:nvGrpSpPr>
          <p:grpSpPr>
            <a:xfrm>
              <a:off x="5599030" y="1643253"/>
              <a:ext cx="197575" cy="80962"/>
              <a:chOff x="9528493" y="1365979"/>
              <a:chExt cx="197575" cy="80962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Group 855"/>
            <p:cNvGrpSpPr/>
            <p:nvPr/>
          </p:nvGrpSpPr>
          <p:grpSpPr>
            <a:xfrm>
              <a:off x="7433437" y="1641760"/>
              <a:ext cx="197575" cy="80962"/>
              <a:chOff x="9528493" y="1365979"/>
              <a:chExt cx="197575" cy="80962"/>
            </a:xfrm>
          </p:grpSpPr>
          <p:cxnSp>
            <p:nvCxnSpPr>
              <p:cNvPr id="857" name="Straight Connector 85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0" name="Group 859"/>
          <p:cNvGrpSpPr/>
          <p:nvPr/>
        </p:nvGrpSpPr>
        <p:grpSpPr>
          <a:xfrm>
            <a:off x="5599030" y="2721234"/>
            <a:ext cx="197575" cy="80962"/>
            <a:chOff x="9528493" y="1365979"/>
            <a:chExt cx="197575" cy="80962"/>
          </a:xfrm>
        </p:grpSpPr>
        <p:cxnSp>
          <p:nvCxnSpPr>
            <p:cNvPr id="861" name="Straight Connector 860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4" name="Group 863"/>
          <p:cNvGrpSpPr/>
          <p:nvPr/>
        </p:nvGrpSpPr>
        <p:grpSpPr>
          <a:xfrm>
            <a:off x="7433437" y="2719741"/>
            <a:ext cx="197575" cy="80962"/>
            <a:chOff x="9528493" y="1365979"/>
            <a:chExt cx="197575" cy="80962"/>
          </a:xfrm>
        </p:grpSpPr>
        <p:cxnSp>
          <p:nvCxnSpPr>
            <p:cNvPr id="865" name="Straight Connector 864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4310502" y="1520058"/>
            <a:ext cx="47339" cy="1396131"/>
            <a:chOff x="8537448" y="2183518"/>
            <a:chExt cx="265176" cy="768872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8537448" y="2183518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8537448" y="2375736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537448" y="2567954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537448" y="2760172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37448" y="2952390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>
            <a:off x="4313533" y="2870552"/>
            <a:ext cx="3680421" cy="46383"/>
            <a:chOff x="1957787" y="5948602"/>
            <a:chExt cx="3647347" cy="45720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5605134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957787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2872492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787197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4701902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76574" y="33955"/>
            <a:ext cx="3721521" cy="1878230"/>
            <a:chOff x="8074947" y="33268"/>
            <a:chExt cx="3721521" cy="1878230"/>
          </a:xfrm>
        </p:grpSpPr>
        <p:grpSp>
          <p:nvGrpSpPr>
            <p:cNvPr id="4" name="Group 3"/>
            <p:cNvGrpSpPr/>
            <p:nvPr/>
          </p:nvGrpSpPr>
          <p:grpSpPr>
            <a:xfrm>
              <a:off x="8074947" y="48250"/>
              <a:ext cx="3712742" cy="1863248"/>
              <a:chOff x="8053639" y="48250"/>
              <a:chExt cx="3712742" cy="1863248"/>
            </a:xfrm>
          </p:grpSpPr>
          <p:grpSp>
            <p:nvGrpSpPr>
              <p:cNvPr id="725" name="Group 724"/>
              <p:cNvGrpSpPr/>
              <p:nvPr/>
            </p:nvGrpSpPr>
            <p:grpSpPr>
              <a:xfrm>
                <a:off x="8053639" y="48250"/>
                <a:ext cx="3712742" cy="1863248"/>
                <a:chOff x="4258418" y="122442"/>
                <a:chExt cx="3712742" cy="1863248"/>
              </a:xfrm>
            </p:grpSpPr>
            <p:pic>
              <p:nvPicPr>
                <p:cNvPr id="726" name="Picture 72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727" name="TextBox 726"/>
                <p:cNvSpPr txBox="1"/>
                <p:nvPr/>
              </p:nvSpPr>
              <p:spPr>
                <a:xfrm>
                  <a:off x="5524646" y="1524025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728" name="TextBox 727"/>
                <p:cNvSpPr txBox="1"/>
                <p:nvPr/>
              </p:nvSpPr>
              <p:spPr>
                <a:xfrm>
                  <a:off x="7345603" y="1524025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729" name="TextBox 728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33" name="Group 732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736" name="Straight Connector 735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5" name="TextBox 734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B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8465553" y="1213579"/>
                <a:ext cx="197575" cy="80962"/>
                <a:chOff x="9528493" y="1365979"/>
                <a:chExt cx="197575" cy="80962"/>
              </a:xfrm>
            </p:grpSpPr>
            <p:cxnSp>
              <p:nvCxnSpPr>
                <p:cNvPr id="837" name="Straight Connector 836"/>
                <p:cNvCxnSpPr/>
                <p:nvPr/>
              </p:nvCxnSpPr>
              <p:spPr>
                <a:xfrm>
                  <a:off x="9528493" y="1365979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Straight Connector 837"/>
                <p:cNvCxnSpPr/>
                <p:nvPr/>
              </p:nvCxnSpPr>
              <p:spPr>
                <a:xfrm>
                  <a:off x="9554128" y="1406460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/>
                <p:cNvCxnSpPr/>
                <p:nvPr/>
              </p:nvCxnSpPr>
              <p:spPr>
                <a:xfrm>
                  <a:off x="9581560" y="1446941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/>
              <p:cNvGrpSpPr/>
              <p:nvPr/>
            </p:nvGrpSpPr>
            <p:grpSpPr>
              <a:xfrm>
                <a:off x="10299960" y="1212086"/>
                <a:ext cx="197575" cy="80962"/>
                <a:chOff x="9528493" y="1365979"/>
                <a:chExt cx="197575" cy="80962"/>
              </a:xfrm>
            </p:grpSpPr>
            <p:cxnSp>
              <p:nvCxnSpPr>
                <p:cNvPr id="841" name="Straight Connector 840"/>
                <p:cNvCxnSpPr/>
                <p:nvPr/>
              </p:nvCxnSpPr>
              <p:spPr>
                <a:xfrm>
                  <a:off x="9528493" y="1365979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/>
                <p:cNvCxnSpPr/>
                <p:nvPr/>
              </p:nvCxnSpPr>
              <p:spPr>
                <a:xfrm>
                  <a:off x="9554128" y="1406460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/>
                <p:cNvCxnSpPr/>
                <p:nvPr/>
              </p:nvCxnSpPr>
              <p:spPr>
                <a:xfrm>
                  <a:off x="9581560" y="1446941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8" name="Group 467"/>
            <p:cNvGrpSpPr/>
            <p:nvPr/>
          </p:nvGrpSpPr>
          <p:grpSpPr>
            <a:xfrm>
              <a:off x="8113016" y="33268"/>
              <a:ext cx="3683452" cy="1396877"/>
              <a:chOff x="758497" y="1596989"/>
              <a:chExt cx="3683452" cy="1396877"/>
            </a:xfrm>
          </p:grpSpPr>
          <p:grpSp>
            <p:nvGrpSpPr>
              <p:cNvPr id="469" name="Group 468"/>
              <p:cNvGrpSpPr/>
              <p:nvPr/>
            </p:nvGrpSpPr>
            <p:grpSpPr>
              <a:xfrm>
                <a:off x="758497" y="1596989"/>
                <a:ext cx="47339" cy="1396131"/>
                <a:chOff x="8537448" y="2183518"/>
                <a:chExt cx="265176" cy="768872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8537448" y="2183518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8537448" y="2375736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8537448" y="2567954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8537448" y="2760172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8537448" y="2952390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Group 469"/>
              <p:cNvGrpSpPr/>
              <p:nvPr/>
            </p:nvGrpSpPr>
            <p:grpSpPr>
              <a:xfrm>
                <a:off x="761528" y="2947483"/>
                <a:ext cx="3680421" cy="46383"/>
                <a:chOff x="1957787" y="5948602"/>
                <a:chExt cx="3647347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5605134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1957787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2872492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3787197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4701902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" name="Group 19"/>
          <p:cNvGrpSpPr/>
          <p:nvPr/>
        </p:nvGrpSpPr>
        <p:grpSpPr>
          <a:xfrm>
            <a:off x="890939" y="-10702"/>
            <a:ext cx="3028648" cy="1475998"/>
            <a:chOff x="880918" y="1448511"/>
            <a:chExt cx="3028648" cy="1475998"/>
          </a:xfrm>
        </p:grpSpPr>
        <p:sp>
          <p:nvSpPr>
            <p:cNvPr id="277" name="TextBox 276"/>
            <p:cNvSpPr txBox="1"/>
            <p:nvPr/>
          </p:nvSpPr>
          <p:spPr>
            <a:xfrm>
              <a:off x="1721583" y="144851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45178" y="1448511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23506" y="2555177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96003" y="2555177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704753" y="2699362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80918" y="2699362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704753" y="1638862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80918" y="1638862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483"/>
          <p:cNvGrpSpPr/>
          <p:nvPr/>
        </p:nvGrpSpPr>
        <p:grpSpPr>
          <a:xfrm>
            <a:off x="4681373" y="159036"/>
            <a:ext cx="2031982" cy="82455"/>
            <a:chOff x="5599030" y="1641760"/>
            <a:chExt cx="2031982" cy="82455"/>
          </a:xfrm>
        </p:grpSpPr>
        <p:grpSp>
          <p:nvGrpSpPr>
            <p:cNvPr id="485" name="Group 484"/>
            <p:cNvGrpSpPr/>
            <p:nvPr/>
          </p:nvGrpSpPr>
          <p:grpSpPr>
            <a:xfrm>
              <a:off x="5599030" y="1643253"/>
              <a:ext cx="197575" cy="80962"/>
              <a:chOff x="9528493" y="1365979"/>
              <a:chExt cx="197575" cy="80962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/>
            <p:cNvGrpSpPr/>
            <p:nvPr/>
          </p:nvGrpSpPr>
          <p:grpSpPr>
            <a:xfrm>
              <a:off x="7433437" y="1641760"/>
              <a:ext cx="197575" cy="80962"/>
              <a:chOff x="9528493" y="1365979"/>
              <a:chExt cx="197575" cy="80962"/>
            </a:xfrm>
          </p:grpSpPr>
          <p:cxnSp>
            <p:nvCxnSpPr>
              <p:cNvPr id="487" name="Straight Connector 48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512752" y="1064243"/>
            <a:ext cx="2587480" cy="369332"/>
            <a:chOff x="4602594" y="2554478"/>
            <a:chExt cx="2587480" cy="369332"/>
          </a:xfrm>
        </p:grpSpPr>
        <p:sp>
          <p:nvSpPr>
            <p:cNvPr id="868" name="TextBox 867"/>
            <p:cNvSpPr txBox="1"/>
            <p:nvPr/>
          </p:nvSpPr>
          <p:spPr>
            <a:xfrm>
              <a:off x="6424264" y="2554478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869" name="TextBox 868"/>
            <p:cNvSpPr txBox="1"/>
            <p:nvPr/>
          </p:nvSpPr>
          <p:spPr>
            <a:xfrm>
              <a:off x="4602594" y="2554478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</p:grpSp>
      <p:pic>
        <p:nvPicPr>
          <p:cNvPr id="344" name="Graphic 343">
            <a:extLst>
              <a:ext uri="{FF2B5EF4-FFF2-40B4-BE49-F238E27FC236}">
                <a16:creationId xmlns:a16="http://schemas.microsoft.com/office/drawing/2014/main" id="{E85899F2-4211-4A3B-814E-B32EC4285F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2498" y="1538035"/>
            <a:ext cx="2973589" cy="1388862"/>
          </a:xfrm>
          <a:prstGeom prst="rect">
            <a:avLst/>
          </a:prstGeom>
        </p:spPr>
      </p:pic>
      <p:sp>
        <p:nvSpPr>
          <p:cNvPr id="345" name="Rectangle 344">
            <a:extLst>
              <a:ext uri="{FF2B5EF4-FFF2-40B4-BE49-F238E27FC236}">
                <a16:creationId xmlns:a16="http://schemas.microsoft.com/office/drawing/2014/main" id="{E039B128-F683-4886-8278-4C9B7B622CA7}"/>
              </a:ext>
            </a:extLst>
          </p:cNvPr>
          <p:cNvSpPr/>
          <p:nvPr/>
        </p:nvSpPr>
        <p:spPr>
          <a:xfrm>
            <a:off x="8121714" y="1522789"/>
            <a:ext cx="3678927" cy="13974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658EAB8-A976-492E-BE3F-D17186065701}"/>
              </a:ext>
            </a:extLst>
          </p:cNvPr>
          <p:cNvGrpSpPr/>
          <p:nvPr/>
        </p:nvGrpSpPr>
        <p:grpSpPr>
          <a:xfrm>
            <a:off x="8149994" y="2002928"/>
            <a:ext cx="577950" cy="885444"/>
            <a:chOff x="7381900" y="4640412"/>
            <a:chExt cx="577950" cy="885444"/>
          </a:xfrm>
        </p:grpSpPr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8083471D-DDA6-425C-B390-3A16666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81900" y="4816430"/>
              <a:ext cx="445374" cy="506434"/>
            </a:xfrm>
            <a:prstGeom prst="rect">
              <a:avLst/>
            </a:prstGeom>
          </p:spPr>
        </p:pic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1FAC150E-CCC2-4D03-B090-6BCD9363F2AF}"/>
                </a:ext>
              </a:extLst>
            </p:cNvPr>
            <p:cNvSpPr txBox="1"/>
            <p:nvPr/>
          </p:nvSpPr>
          <p:spPr>
            <a:xfrm>
              <a:off x="7491768" y="4640412"/>
              <a:ext cx="295274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X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FFB32E13-321C-4D1D-8A7B-D5701B0D0185}"/>
                </a:ext>
              </a:extLst>
            </p:cNvPr>
            <p:cNvSpPr txBox="1"/>
            <p:nvPr/>
          </p:nvSpPr>
          <p:spPr>
            <a:xfrm>
              <a:off x="7664576" y="4910231"/>
              <a:ext cx="295274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Z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E9619FC0-44E7-4D4A-8F98-76105E4B8AE9}"/>
                </a:ext>
              </a:extLst>
            </p:cNvPr>
            <p:cNvSpPr txBox="1"/>
            <p:nvPr/>
          </p:nvSpPr>
          <p:spPr>
            <a:xfrm>
              <a:off x="7447615" y="5233468"/>
              <a:ext cx="295274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Y</a:t>
              </a:r>
            </a:p>
          </p:txBody>
        </p:sp>
      </p:grpSp>
      <p:sp>
        <p:nvSpPr>
          <p:cNvPr id="650" name="TextBox 649">
            <a:extLst>
              <a:ext uri="{FF2B5EF4-FFF2-40B4-BE49-F238E27FC236}">
                <a16:creationId xmlns:a16="http://schemas.microsoft.com/office/drawing/2014/main" id="{82BFED26-A535-4D81-B167-B5FB51C04168}"/>
              </a:ext>
            </a:extLst>
          </p:cNvPr>
          <p:cNvSpPr txBox="1"/>
          <p:nvPr/>
        </p:nvSpPr>
        <p:spPr>
          <a:xfrm>
            <a:off x="1840575" y="3984035"/>
            <a:ext cx="2168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Z-axis (mm)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E6BDA3E4-9495-4D97-BBF7-FBB82CCDC3BD}"/>
              </a:ext>
            </a:extLst>
          </p:cNvPr>
          <p:cNvSpPr txBox="1"/>
          <p:nvPr/>
        </p:nvSpPr>
        <p:spPr>
          <a:xfrm rot="16200000">
            <a:off x="-1209438" y="975171"/>
            <a:ext cx="2800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Distance from Z-axis (mm)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77F35215-8DEC-48FD-9A85-B4A8C3EA669D}"/>
              </a:ext>
            </a:extLst>
          </p:cNvPr>
          <p:cNvSpPr txBox="1"/>
          <p:nvPr/>
        </p:nvSpPr>
        <p:spPr>
          <a:xfrm>
            <a:off x="5660227" y="3976902"/>
            <a:ext cx="2070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Z-axis (mm)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A802045A-72FC-4ED5-964A-3104DE8A0B37}"/>
              </a:ext>
            </a:extLst>
          </p:cNvPr>
          <p:cNvSpPr txBox="1"/>
          <p:nvPr/>
        </p:nvSpPr>
        <p:spPr>
          <a:xfrm>
            <a:off x="9424877" y="3983155"/>
            <a:ext cx="2170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Z- axis (mm)</a:t>
            </a:r>
          </a:p>
        </p:txBody>
      </p: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28072</TotalTime>
  <Words>148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Hao Chenchen</cp:lastModifiedBy>
  <cp:revision>20</cp:revision>
  <cp:lastPrinted>2019-04-27T05:06:08Z</cp:lastPrinted>
  <dcterms:created xsi:type="dcterms:W3CDTF">2019-04-24T05:41:59Z</dcterms:created>
  <dcterms:modified xsi:type="dcterms:W3CDTF">2020-02-11T03:08:28Z</dcterms:modified>
</cp:coreProperties>
</file>