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4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B866-13A1-FD42-B59E-EB112ACE594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705463" y="1243617"/>
            <a:ext cx="4330317" cy="1750721"/>
            <a:chOff x="1705463" y="1243617"/>
            <a:chExt cx="4330317" cy="1750721"/>
          </a:xfrm>
        </p:grpSpPr>
        <p:sp>
          <p:nvSpPr>
            <p:cNvPr id="4" name="Oval 3"/>
            <p:cNvSpPr/>
            <p:nvPr/>
          </p:nvSpPr>
          <p:spPr>
            <a:xfrm>
              <a:off x="2415308" y="134389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15308" y="24230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463636" y="124361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63636" y="242300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11964" y="134389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511964" y="24230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560292" y="124361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560292" y="242300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4" idx="4"/>
              <a:endCxn id="5" idx="0"/>
            </p:cNvCxnSpPr>
            <p:nvPr/>
          </p:nvCxnSpPr>
          <p:spPr>
            <a:xfrm>
              <a:off x="2653052" y="181494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1705463" y="151938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flipH="1">
              <a:off x="2427437" y="151938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/>
            <p:cNvSpPr/>
            <p:nvPr/>
          </p:nvSpPr>
          <p:spPr>
            <a:xfrm>
              <a:off x="2176937" y="154555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10800000">
              <a:off x="1986119" y="154555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6" idx="4"/>
              <a:endCxn id="37" idx="0"/>
            </p:cNvCxnSpPr>
            <p:nvPr/>
          </p:nvCxnSpPr>
          <p:spPr>
            <a:xfrm>
              <a:off x="4758320" y="181494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/>
            <p:cNvSpPr/>
            <p:nvPr/>
          </p:nvSpPr>
          <p:spPr>
            <a:xfrm>
              <a:off x="3810731" y="151938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/>
            <p:cNvSpPr/>
            <p:nvPr/>
          </p:nvSpPr>
          <p:spPr>
            <a:xfrm flipH="1">
              <a:off x="4532705" y="151938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282205" y="154555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0800000">
              <a:off x="4091387" y="154555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283737" y="1216677"/>
            <a:ext cx="4356592" cy="1750721"/>
            <a:chOff x="7283737" y="1216677"/>
            <a:chExt cx="4356592" cy="1750721"/>
          </a:xfrm>
        </p:grpSpPr>
        <p:sp>
          <p:nvSpPr>
            <p:cNvPr id="59" name="Oval 58"/>
            <p:cNvSpPr/>
            <p:nvPr/>
          </p:nvSpPr>
          <p:spPr>
            <a:xfrm>
              <a:off x="7283737" y="131695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283737" y="239606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8332065" y="121667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+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8332065" y="239606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9380393" y="131695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9380393" y="239606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0428721" y="121667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10428721" y="239606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720520" y="1489526"/>
              <a:ext cx="1919809" cy="1199187"/>
              <a:chOff x="8679160" y="1492444"/>
              <a:chExt cx="1919809" cy="1199187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9626749" y="1788006"/>
                <a:ext cx="0" cy="6080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Arc 72"/>
              <p:cNvSpPr/>
              <p:nvPr/>
            </p:nvSpPr>
            <p:spPr>
              <a:xfrm>
                <a:off x="8679160" y="1492444"/>
                <a:ext cx="1194569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rc 73"/>
              <p:cNvSpPr/>
              <p:nvPr/>
            </p:nvSpPr>
            <p:spPr>
              <a:xfrm flipH="1">
                <a:off x="9401134" y="1492444"/>
                <a:ext cx="1197835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/>
              <p:cNvSpPr/>
              <p:nvPr/>
            </p:nvSpPr>
            <p:spPr>
              <a:xfrm>
                <a:off x="9150634" y="1518613"/>
                <a:ext cx="1127070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c 75"/>
              <p:cNvSpPr/>
              <p:nvPr/>
            </p:nvSpPr>
            <p:spPr>
              <a:xfrm rot="10800000">
                <a:off x="8959816" y="1518613"/>
                <a:ext cx="1127070" cy="1092971"/>
              </a:xfrm>
              <a:prstGeom prst="arc">
                <a:avLst>
                  <a:gd name="adj1" fmla="val 17018856"/>
                  <a:gd name="adj2" fmla="val 446120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625935" y="1497414"/>
              <a:ext cx="1919809" cy="1199187"/>
              <a:chOff x="8679160" y="1492444"/>
              <a:chExt cx="1919809" cy="1199187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9626749" y="1788006"/>
                <a:ext cx="0" cy="6080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Arc 79"/>
              <p:cNvSpPr/>
              <p:nvPr/>
            </p:nvSpPr>
            <p:spPr>
              <a:xfrm>
                <a:off x="8679160" y="1492444"/>
                <a:ext cx="1194569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/>
              <p:cNvSpPr/>
              <p:nvPr/>
            </p:nvSpPr>
            <p:spPr>
              <a:xfrm flipH="1">
                <a:off x="9401134" y="1492444"/>
                <a:ext cx="1197835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rc 81"/>
              <p:cNvSpPr/>
              <p:nvPr/>
            </p:nvSpPr>
            <p:spPr>
              <a:xfrm>
                <a:off x="9150634" y="1518613"/>
                <a:ext cx="1127070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/>
              <p:cNvSpPr/>
              <p:nvPr/>
            </p:nvSpPr>
            <p:spPr>
              <a:xfrm rot="10800000">
                <a:off x="8959816" y="1518613"/>
                <a:ext cx="1127070" cy="1092971"/>
              </a:xfrm>
              <a:prstGeom prst="arc">
                <a:avLst>
                  <a:gd name="adj1" fmla="val 17018856"/>
                  <a:gd name="adj2" fmla="val 446120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7283737" y="3808468"/>
            <a:ext cx="3620472" cy="1750721"/>
            <a:chOff x="7283737" y="1216677"/>
            <a:chExt cx="3620472" cy="1750721"/>
          </a:xfrm>
        </p:grpSpPr>
        <p:sp>
          <p:nvSpPr>
            <p:cNvPr id="86" name="Oval 85"/>
            <p:cNvSpPr/>
            <p:nvPr/>
          </p:nvSpPr>
          <p:spPr>
            <a:xfrm>
              <a:off x="7283737" y="131695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283737" y="239606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8332065" y="121667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+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8332065" y="239606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9380393" y="131695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9380393" y="239606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0428721" y="121667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0428721" y="239606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427858" y="3835999"/>
            <a:ext cx="3620472" cy="1750721"/>
            <a:chOff x="7283737" y="1216677"/>
            <a:chExt cx="3620472" cy="1750721"/>
          </a:xfrm>
        </p:grpSpPr>
        <p:sp>
          <p:nvSpPr>
            <p:cNvPr id="163" name="Oval 162"/>
            <p:cNvSpPr/>
            <p:nvPr/>
          </p:nvSpPr>
          <p:spPr>
            <a:xfrm>
              <a:off x="7283737" y="131695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7283737" y="239606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8332065" y="121667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+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8332065" y="239606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9380393" y="131695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9380393" y="239606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0428721" y="121667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0428721" y="239606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434028" y="3231967"/>
            <a:ext cx="1211211" cy="2924506"/>
            <a:chOff x="7434028" y="3231967"/>
            <a:chExt cx="1211211" cy="2924506"/>
          </a:xfrm>
        </p:grpSpPr>
        <p:cxnSp>
          <p:nvCxnSpPr>
            <p:cNvPr id="173" name="Straight Connector 172"/>
            <p:cNvCxnSpPr/>
            <p:nvPr/>
          </p:nvCxnSpPr>
          <p:spPr>
            <a:xfrm flipH="1">
              <a:off x="7773265" y="4106470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7765575" y="5255820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Arc 175"/>
            <p:cNvSpPr/>
            <p:nvPr/>
          </p:nvSpPr>
          <p:spPr>
            <a:xfrm rot="16200000">
              <a:off x="7436337" y="4959595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Arc 176"/>
            <p:cNvSpPr/>
            <p:nvPr/>
          </p:nvSpPr>
          <p:spPr>
            <a:xfrm rot="5400000">
              <a:off x="7448361" y="3229658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Arc 177"/>
            <p:cNvSpPr/>
            <p:nvPr/>
          </p:nvSpPr>
          <p:spPr>
            <a:xfrm rot="16200000">
              <a:off x="7696209" y="4567829"/>
              <a:ext cx="743516" cy="1092971"/>
            </a:xfrm>
            <a:prstGeom prst="arc">
              <a:avLst>
                <a:gd name="adj1" fmla="val 17105037"/>
                <a:gd name="adj2" fmla="val 45286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Arc 178"/>
            <p:cNvSpPr/>
            <p:nvPr/>
          </p:nvSpPr>
          <p:spPr>
            <a:xfrm rot="5400000">
              <a:off x="7680907" y="3713513"/>
              <a:ext cx="743516" cy="1092971"/>
            </a:xfrm>
            <a:prstGeom prst="arc">
              <a:avLst>
                <a:gd name="adj1" fmla="val 17105037"/>
                <a:gd name="adj2" fmla="val 45286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470126" y="3231967"/>
            <a:ext cx="1211211" cy="2924506"/>
            <a:chOff x="7434028" y="3231967"/>
            <a:chExt cx="1211211" cy="2924506"/>
          </a:xfrm>
        </p:grpSpPr>
        <p:cxnSp>
          <p:nvCxnSpPr>
            <p:cNvPr id="182" name="Straight Connector 181"/>
            <p:cNvCxnSpPr/>
            <p:nvPr/>
          </p:nvCxnSpPr>
          <p:spPr>
            <a:xfrm flipH="1">
              <a:off x="7773265" y="4106470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7765575" y="5255820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Arc 183"/>
            <p:cNvSpPr/>
            <p:nvPr/>
          </p:nvSpPr>
          <p:spPr>
            <a:xfrm rot="16200000">
              <a:off x="7436337" y="4959595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 rot="5400000">
              <a:off x="7448361" y="3229658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Arc 185"/>
            <p:cNvSpPr/>
            <p:nvPr/>
          </p:nvSpPr>
          <p:spPr>
            <a:xfrm rot="16200000">
              <a:off x="7696209" y="4567829"/>
              <a:ext cx="743516" cy="1092971"/>
            </a:xfrm>
            <a:prstGeom prst="arc">
              <a:avLst>
                <a:gd name="adj1" fmla="val 17105037"/>
                <a:gd name="adj2" fmla="val 45286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Arc 186"/>
            <p:cNvSpPr/>
            <p:nvPr/>
          </p:nvSpPr>
          <p:spPr>
            <a:xfrm rot="5400000">
              <a:off x="7680907" y="3713513"/>
              <a:ext cx="743516" cy="1092971"/>
            </a:xfrm>
            <a:prstGeom prst="arc">
              <a:avLst>
                <a:gd name="adj1" fmla="val 17105037"/>
                <a:gd name="adj2" fmla="val 45286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9530760" y="3224081"/>
            <a:ext cx="1211211" cy="2924506"/>
            <a:chOff x="7434028" y="3231967"/>
            <a:chExt cx="1211211" cy="2924506"/>
          </a:xfrm>
        </p:grpSpPr>
        <p:cxnSp>
          <p:nvCxnSpPr>
            <p:cNvPr id="189" name="Straight Connector 188"/>
            <p:cNvCxnSpPr/>
            <p:nvPr/>
          </p:nvCxnSpPr>
          <p:spPr>
            <a:xfrm flipH="1">
              <a:off x="7773265" y="4106470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7765575" y="5255820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Arc 190"/>
            <p:cNvSpPr/>
            <p:nvPr/>
          </p:nvSpPr>
          <p:spPr>
            <a:xfrm rot="16200000">
              <a:off x="7436337" y="4959595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rc 191"/>
            <p:cNvSpPr/>
            <p:nvPr/>
          </p:nvSpPr>
          <p:spPr>
            <a:xfrm rot="5400000">
              <a:off x="7448361" y="3229658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c 192"/>
            <p:cNvSpPr/>
            <p:nvPr/>
          </p:nvSpPr>
          <p:spPr>
            <a:xfrm rot="16200000">
              <a:off x="7696209" y="4567829"/>
              <a:ext cx="743516" cy="1092971"/>
            </a:xfrm>
            <a:prstGeom prst="arc">
              <a:avLst>
                <a:gd name="adj1" fmla="val 17105037"/>
                <a:gd name="adj2" fmla="val 45286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Arc 193"/>
            <p:cNvSpPr/>
            <p:nvPr/>
          </p:nvSpPr>
          <p:spPr>
            <a:xfrm rot="5400000">
              <a:off x="7680907" y="3713513"/>
              <a:ext cx="743516" cy="1092971"/>
            </a:xfrm>
            <a:prstGeom prst="arc">
              <a:avLst>
                <a:gd name="adj1" fmla="val 17105037"/>
                <a:gd name="adj2" fmla="val 45286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590096" y="3238713"/>
            <a:ext cx="1816519" cy="2072238"/>
            <a:chOff x="2590096" y="3238713"/>
            <a:chExt cx="1816519" cy="2072238"/>
          </a:xfrm>
        </p:grpSpPr>
        <p:cxnSp>
          <p:nvCxnSpPr>
            <p:cNvPr id="196" name="Straight Connector 195"/>
            <p:cNvCxnSpPr/>
            <p:nvPr/>
          </p:nvCxnSpPr>
          <p:spPr>
            <a:xfrm flipH="1">
              <a:off x="2904836" y="4144270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Arc 196"/>
            <p:cNvSpPr/>
            <p:nvPr/>
          </p:nvSpPr>
          <p:spPr>
            <a:xfrm rot="5400000">
              <a:off x="2592405" y="323640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2705100" y="4387850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Arc 198"/>
            <p:cNvSpPr/>
            <p:nvPr/>
          </p:nvSpPr>
          <p:spPr>
            <a:xfrm flipH="1">
              <a:off x="3599948" y="4111764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684906" y="3246586"/>
            <a:ext cx="1816519" cy="2072238"/>
            <a:chOff x="2590096" y="3238713"/>
            <a:chExt cx="1816519" cy="2072238"/>
          </a:xfrm>
        </p:grpSpPr>
        <p:cxnSp>
          <p:nvCxnSpPr>
            <p:cNvPr id="202" name="Straight Connector 201"/>
            <p:cNvCxnSpPr/>
            <p:nvPr/>
          </p:nvCxnSpPr>
          <p:spPr>
            <a:xfrm flipH="1">
              <a:off x="2904836" y="4144270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Arc 202"/>
            <p:cNvSpPr/>
            <p:nvPr/>
          </p:nvSpPr>
          <p:spPr>
            <a:xfrm rot="5400000">
              <a:off x="2592405" y="323640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2705100" y="4387850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Arc 204"/>
            <p:cNvSpPr/>
            <p:nvPr/>
          </p:nvSpPr>
          <p:spPr>
            <a:xfrm flipH="1">
              <a:off x="3599948" y="4111764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 flipH="1">
            <a:off x="3017424" y="3241517"/>
            <a:ext cx="1818956" cy="2072238"/>
            <a:chOff x="2590096" y="3238713"/>
            <a:chExt cx="1816519" cy="2072238"/>
          </a:xfrm>
        </p:grpSpPr>
        <p:cxnSp>
          <p:nvCxnSpPr>
            <p:cNvPr id="207" name="Straight Connector 206"/>
            <p:cNvCxnSpPr/>
            <p:nvPr/>
          </p:nvCxnSpPr>
          <p:spPr>
            <a:xfrm flipH="1">
              <a:off x="2904836" y="4144270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Arc 207"/>
            <p:cNvSpPr/>
            <p:nvPr/>
          </p:nvSpPr>
          <p:spPr>
            <a:xfrm rot="5400000">
              <a:off x="2592405" y="323640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2705100" y="4387850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Arc 209"/>
            <p:cNvSpPr/>
            <p:nvPr/>
          </p:nvSpPr>
          <p:spPr>
            <a:xfrm flipH="1">
              <a:off x="3599948" y="4111764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Arc 95"/>
          <p:cNvSpPr/>
          <p:nvPr/>
        </p:nvSpPr>
        <p:spPr>
          <a:xfrm rot="16200000" flipV="1">
            <a:off x="2521914" y="3722928"/>
            <a:ext cx="1346636" cy="1607621"/>
          </a:xfrm>
          <a:prstGeom prst="arc">
            <a:avLst>
              <a:gd name="adj1" fmla="val 19769342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 rot="16200000" flipV="1">
            <a:off x="4614599" y="3724470"/>
            <a:ext cx="1346636" cy="1607621"/>
          </a:xfrm>
          <a:prstGeom prst="arc">
            <a:avLst>
              <a:gd name="adj1" fmla="val 19769342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/>
          <p:cNvSpPr/>
          <p:nvPr/>
        </p:nvSpPr>
        <p:spPr>
          <a:xfrm rot="5400000" flipH="1" flipV="1">
            <a:off x="3585252" y="3732872"/>
            <a:ext cx="1346636" cy="1607621"/>
          </a:xfrm>
          <a:prstGeom prst="arc">
            <a:avLst>
              <a:gd name="adj1" fmla="val 19769342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/>
          <p:cNvSpPr/>
          <p:nvPr/>
        </p:nvSpPr>
        <p:spPr>
          <a:xfrm rot="16200000" flipV="1">
            <a:off x="7369476" y="3691959"/>
            <a:ext cx="1346636" cy="1607621"/>
          </a:xfrm>
          <a:prstGeom prst="arc">
            <a:avLst>
              <a:gd name="adj1" fmla="val 19769342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/>
          <p:cNvSpPr/>
          <p:nvPr/>
        </p:nvSpPr>
        <p:spPr>
          <a:xfrm rot="16200000" flipV="1">
            <a:off x="9462161" y="3693501"/>
            <a:ext cx="1346636" cy="1607621"/>
          </a:xfrm>
          <a:prstGeom prst="arc">
            <a:avLst>
              <a:gd name="adj1" fmla="val 19769342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c 100"/>
          <p:cNvSpPr/>
          <p:nvPr/>
        </p:nvSpPr>
        <p:spPr>
          <a:xfrm rot="5400000" flipH="1" flipV="1">
            <a:off x="8432814" y="3701903"/>
            <a:ext cx="1346636" cy="1607621"/>
          </a:xfrm>
          <a:prstGeom prst="arc">
            <a:avLst>
              <a:gd name="adj1" fmla="val 19769342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/>
          <p:cNvSpPr/>
          <p:nvPr/>
        </p:nvSpPr>
        <p:spPr>
          <a:xfrm rot="5400000">
            <a:off x="7380254" y="4049755"/>
            <a:ext cx="1346636" cy="1607621"/>
          </a:xfrm>
          <a:prstGeom prst="arc">
            <a:avLst>
              <a:gd name="adj1" fmla="val 19769342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 rot="5400000">
            <a:off x="9472939" y="4051297"/>
            <a:ext cx="1346636" cy="1607621"/>
          </a:xfrm>
          <a:prstGeom prst="arc">
            <a:avLst>
              <a:gd name="adj1" fmla="val 19769342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/>
          <p:cNvSpPr/>
          <p:nvPr/>
        </p:nvSpPr>
        <p:spPr>
          <a:xfrm rot="16200000" flipH="1">
            <a:off x="8443592" y="4059699"/>
            <a:ext cx="1346636" cy="1607621"/>
          </a:xfrm>
          <a:prstGeom prst="arc">
            <a:avLst>
              <a:gd name="adj1" fmla="val 19769342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9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dare4983</cp:lastModifiedBy>
  <cp:revision>7</cp:revision>
  <dcterms:created xsi:type="dcterms:W3CDTF">2018-04-11T05:29:52Z</dcterms:created>
  <dcterms:modified xsi:type="dcterms:W3CDTF">2018-04-12T02:45:48Z</dcterms:modified>
</cp:coreProperties>
</file>