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95" d="100"/>
          <a:sy n="95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6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C20E-AA49-4326-9523-6CB48867F0C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2CA6-5633-4728-A24F-8766937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" y="2136275"/>
            <a:ext cx="8129033" cy="32004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26383" y="0"/>
            <a:ext cx="3890527" cy="1515777"/>
            <a:chOff x="145488" y="165656"/>
            <a:chExt cx="3890527" cy="15157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02" y="285791"/>
              <a:ext cx="3657600" cy="1371600"/>
            </a:xfrm>
            <a:prstGeom prst="rect">
              <a:avLst/>
            </a:prstGeom>
            <a:ln w="28575" cap="sq">
              <a:solidFill>
                <a:schemeClr val="tx1"/>
              </a:solidFill>
              <a:prstDash val="solid"/>
              <a:miter lim="800000"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1417320" y="16565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95650" y="170161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0205" y="1312101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1400" y="1307596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29470" y="1472240"/>
              <a:ext cx="197575" cy="80962"/>
              <a:chOff x="3371850" y="2904422"/>
              <a:chExt cx="197575" cy="8096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47675" y="1481968"/>
              <a:ext cx="197575" cy="80962"/>
              <a:chOff x="3371850" y="2904422"/>
              <a:chExt cx="197575" cy="8096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429470" y="379565"/>
              <a:ext cx="197575" cy="80962"/>
              <a:chOff x="3371850" y="2904422"/>
              <a:chExt cx="197575" cy="8096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47675" y="389293"/>
              <a:ext cx="197575" cy="80962"/>
              <a:chOff x="3371850" y="2904422"/>
              <a:chExt cx="197575" cy="8096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45488" y="672388"/>
              <a:ext cx="1021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A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6383" y="1498979"/>
            <a:ext cx="3735814" cy="1505855"/>
            <a:chOff x="145488" y="1621076"/>
            <a:chExt cx="3735814" cy="150585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02" y="1731806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483870" y="162107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62200" y="1625581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39340" y="275759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535" y="2753094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371850" y="2904422"/>
              <a:ext cx="197575" cy="80962"/>
              <a:chOff x="3371850" y="2904422"/>
              <a:chExt cx="197575" cy="80962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1490055" y="2914150"/>
              <a:ext cx="197575" cy="80962"/>
              <a:chOff x="3371850" y="2904422"/>
              <a:chExt cx="197575" cy="80962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3381024" y="1843908"/>
              <a:ext cx="197575" cy="80962"/>
              <a:chOff x="3371850" y="2904422"/>
              <a:chExt cx="197575" cy="8096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1499229" y="1853636"/>
              <a:ext cx="197575" cy="80962"/>
              <a:chOff x="3371850" y="2904422"/>
              <a:chExt cx="197575" cy="8096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45488" y="2121599"/>
              <a:ext cx="1021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A'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230282" y="27473"/>
            <a:ext cx="3735814" cy="1543291"/>
            <a:chOff x="145488" y="3091975"/>
            <a:chExt cx="3735814" cy="154329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02" y="3189251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2" name="TextBox 51"/>
            <p:cNvSpPr txBox="1"/>
            <p:nvPr/>
          </p:nvSpPr>
          <p:spPr>
            <a:xfrm>
              <a:off x="483870" y="3091975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62200" y="309648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3870" y="416909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62200" y="4173601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366569" y="4367775"/>
              <a:ext cx="197575" cy="80962"/>
              <a:chOff x="3371850" y="2904422"/>
              <a:chExt cx="197575" cy="8096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1484774" y="4377503"/>
              <a:ext cx="197575" cy="80962"/>
              <a:chOff x="3371850" y="2904422"/>
              <a:chExt cx="197575" cy="8096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376296" y="3284827"/>
              <a:ext cx="197575" cy="80962"/>
              <a:chOff x="3371850" y="2904422"/>
              <a:chExt cx="197575" cy="8096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1494501" y="3294555"/>
              <a:ext cx="197575" cy="80962"/>
              <a:chOff x="3371850" y="2904422"/>
              <a:chExt cx="197575" cy="8096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145488" y="3574513"/>
              <a:ext cx="1021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B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40411" y="1533613"/>
            <a:ext cx="3888622" cy="1543291"/>
            <a:chOff x="145488" y="4560851"/>
            <a:chExt cx="3888622" cy="1543291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02" y="4635267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75" name="TextBox 74"/>
            <p:cNvSpPr txBox="1"/>
            <p:nvPr/>
          </p:nvSpPr>
          <p:spPr>
            <a:xfrm>
              <a:off x="483870" y="4560851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62200" y="456535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70" y="563797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62200" y="5642477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68300" y="5697603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399495" y="5693098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68300" y="4597511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99495" y="4593006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—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45488" y="5027427"/>
              <a:ext cx="1021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C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16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25</Words>
  <Application>Microsoft Office PowerPoint</Application>
  <PresentationFormat>Ledger Paper (11x17 in)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JILA, University of Colorado / 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dare4983</dc:creator>
  <cp:lastModifiedBy>dare4983</cp:lastModifiedBy>
  <cp:revision>5</cp:revision>
  <dcterms:created xsi:type="dcterms:W3CDTF">2019-04-23T21:10:48Z</dcterms:created>
  <dcterms:modified xsi:type="dcterms:W3CDTF">2019-04-23T22:05:31Z</dcterms:modified>
</cp:coreProperties>
</file>