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81" r:id="rId24"/>
    <p:sldId id="282" r:id="rId25"/>
    <p:sldId id="283" r:id="rId26"/>
    <p:sldId id="284" r:id="rId27"/>
    <p:sldId id="288" r:id="rId28"/>
    <p:sldId id="289" r:id="rId29"/>
    <p:sldId id="290" r:id="rId30"/>
    <p:sldId id="291" r:id="rId31"/>
    <p:sldId id="287" r:id="rId32"/>
    <p:sldId id="285" r:id="rId33"/>
    <p:sldId id="286" r:id="rId34"/>
    <p:sldId id="293" r:id="rId35"/>
    <p:sldId id="292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8D88-191F-8042-9486-9B1453006BB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B7D8-61E9-8840-9136-8241BA94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XSF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XSF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XSF 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XSF2: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XSF 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XSF2</a:t>
            </a:r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XSF 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3" cy="7271630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30"/>
          </a:xfrm>
        </p:spPr>
      </p:pic>
      <p:sp>
        <p:nvSpPr>
          <p:cNvPr id="6" name="TextBox 5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29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54967"/>
              </p:ext>
            </p:extLst>
          </p:nvPr>
        </p:nvGraphicFramePr>
        <p:xfrm>
          <a:off x="301251" y="4470684"/>
          <a:ext cx="1934264" cy="2047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+-gg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++gg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+-+-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</a:p>
          <a:p>
            <a:pPr lvl="1"/>
            <a:r>
              <a:rPr lang="en-US" dirty="0" smtClean="0"/>
              <a:t>Slightly worse than XSF, due to reduced Z-PSD.</a:t>
            </a:r>
          </a:p>
          <a:p>
            <a:pPr lvl="1"/>
            <a:r>
              <a:rPr lang="en-US" dirty="0" smtClean="0"/>
              <a:t>Stronger negative effect at the lowest speeds for XSF2 than XSF.</a:t>
            </a:r>
          </a:p>
          <a:p>
            <a:pPr lvl="1"/>
            <a:r>
              <a:rPr lang="en-US" dirty="0" smtClean="0"/>
              <a:t>Behaves worse than VSF with 8mm free flight to laser.</a:t>
            </a:r>
          </a:p>
          <a:p>
            <a:pPr lvl="1"/>
            <a:r>
              <a:rPr lang="en-US" dirty="0" smtClean="0"/>
              <a:t>Not necessarily worse for trap loading.</a:t>
            </a:r>
          </a:p>
          <a:p>
            <a:r>
              <a:rPr lang="en-US" dirty="0" smtClean="0"/>
              <a:t>A hybrid setup for the last few stages?</a:t>
            </a:r>
          </a:p>
          <a:p>
            <a:pPr lvl="1"/>
            <a:r>
              <a:rPr lang="en-US" dirty="0" smtClean="0"/>
              <a:t>Could avoid defocusing +-+- configuration.</a:t>
            </a:r>
          </a:p>
          <a:p>
            <a:pPr lvl="1"/>
            <a:r>
              <a:rPr lang="en-US" dirty="0" smtClean="0"/>
              <a:t>Maybe ++-- is </a:t>
            </a:r>
            <a:r>
              <a:rPr lang="en-US" dirty="0" err="1" smtClean="0"/>
              <a:t>overfocusing</a:t>
            </a:r>
            <a:r>
              <a:rPr lang="en-US" dirty="0" smtClean="0"/>
              <a:t> at the lowest speeds. </a:t>
            </a:r>
          </a:p>
        </p:txBody>
      </p:sp>
    </p:spTree>
    <p:extLst>
      <p:ext uri="{BB962C8B-B14F-4D97-AF65-F5344CB8AC3E}">
        <p14:creationId xmlns:p14="http://schemas.microsoft.com/office/powerpoint/2010/main" val="12975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XSF/XSF2 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XSF2 (+-+-/++--)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charge transfer we need a capacitance matrix:</a:t>
            </a:r>
          </a:p>
          <a:p>
            <a:r>
              <a:rPr lang="en-US" dirty="0" smtClean="0"/>
              <a:t>Experiment (LCR SR720 Probe):            COMSOL Simulation: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98773"/>
              </p:ext>
            </p:extLst>
          </p:nvPr>
        </p:nvGraphicFramePr>
        <p:xfrm>
          <a:off x="575732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890"/>
              </p:ext>
            </p:extLst>
          </p:nvPr>
        </p:nvGraphicFramePr>
        <p:xfrm>
          <a:off x="6096000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Capacitance Matrix, we can solve current during edges: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2278212"/>
            <a:ext cx="5545667" cy="457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6" y="2278212"/>
            <a:ext cx="5502257" cy="45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can check power dissipated in the switches.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R_on</a:t>
            </a:r>
            <a:r>
              <a:rPr lang="en-US" dirty="0" smtClean="0"/>
              <a:t> = 100 Ohms for now.</a:t>
            </a:r>
          </a:p>
          <a:p>
            <a:pPr lvl="1"/>
            <a:r>
              <a:rPr lang="en-US" dirty="0" smtClean="0"/>
              <a:t>We can check the instantaneous power</a:t>
            </a:r>
          </a:p>
          <a:p>
            <a:pPr lvl="1"/>
            <a:r>
              <a:rPr lang="en-US" dirty="0" smtClean="0"/>
              <a:t>Energy per switch</a:t>
            </a:r>
          </a:p>
          <a:p>
            <a:pPr lvl="1"/>
            <a:r>
              <a:rPr lang="en-US" dirty="0" smtClean="0"/>
              <a:t>Continuous power at 10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8" name="TextBox 7"/>
          <p:cNvSpPr txBox="1"/>
          <p:nvPr/>
        </p:nvSpPr>
        <p:spPr>
          <a:xfrm>
            <a:off x="7778839" y="2047741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* 167 = 217 </a:t>
            </a:r>
            <a:r>
              <a:rPr lang="en-US" dirty="0" err="1" smtClean="0"/>
              <a:t>mJ</a:t>
            </a:r>
            <a:r>
              <a:rPr lang="en-US" dirty="0" smtClean="0"/>
              <a:t> / rod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72906" y="2589460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 W continuous @ 10 Hz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845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 = 1 )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7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0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3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5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</p:spPr>
      </p:pic>
      <p:sp>
        <p:nvSpPr>
          <p:cNvPr id="9" name="TextBox 8"/>
          <p:cNvSpPr txBox="1"/>
          <p:nvPr/>
        </p:nvSpPr>
        <p:spPr>
          <a:xfrm>
            <a:off x="7678312" y="1932215"/>
            <a:ext cx="28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consider various different transitions during the </a:t>
            </a:r>
            <a:r>
              <a:rPr lang="en-US" smtClean="0"/>
              <a:t>SF sequence.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4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VSF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34604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VSF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94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742"/>
              </p:ext>
            </p:extLst>
          </p:nvPr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11.4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5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7112000" cy="5334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78312" y="3460265"/>
          <a:ext cx="3463821" cy="307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Energy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mJ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(W)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85912" y="140754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 XSF2 )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add in contribution from natural capacitances.</a:t>
            </a:r>
          </a:p>
          <a:p>
            <a:r>
              <a:rPr lang="en-US" dirty="0" smtClean="0"/>
              <a:t>Need to check </a:t>
            </a:r>
            <a:r>
              <a:rPr lang="en-US" dirty="0" err="1" smtClean="0"/>
              <a:t>Behlke</a:t>
            </a:r>
            <a:r>
              <a:rPr lang="en-US" dirty="0" smtClean="0"/>
              <a:t> details- R</a:t>
            </a:r>
            <a:r>
              <a:rPr lang="en-US" baseline="-25000" dirty="0" smtClean="0"/>
              <a:t>ON</a:t>
            </a:r>
            <a:r>
              <a:rPr lang="en-US" dirty="0" smtClean="0"/>
              <a:t> may be even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17648</TotalTime>
  <Words>1125</Words>
  <Application>Microsoft Office PowerPoint</Application>
  <PresentationFormat>Widescreen</PresentationFormat>
  <Paragraphs>342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Century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XSF?</vt:lpstr>
      <vt:lpstr>PowerPoint Presentation</vt:lpstr>
      <vt:lpstr>What about XSF?</vt:lpstr>
      <vt:lpstr>What about XSF?</vt:lpstr>
      <vt:lpstr>PowerPoint Presentation</vt:lpstr>
      <vt:lpstr>What about XSF?</vt:lpstr>
      <vt:lpstr>XSF2</vt:lpstr>
      <vt:lpstr>XSF2</vt:lpstr>
      <vt:lpstr>XSF2</vt:lpstr>
      <vt:lpstr>PowerPoint Presentation</vt:lpstr>
      <vt:lpstr>PowerPoint Presentation</vt:lpstr>
      <vt:lpstr>PowerPoint Presentation</vt:lpstr>
      <vt:lpstr>XSF2</vt:lpstr>
      <vt:lpstr>Alternative to VSF Mode: VSF2</vt:lpstr>
      <vt:lpstr>Conditioning for XSF2 (+-+-/++--)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  <vt:lpstr>Electronic Requirements</vt:lpstr>
    </vt:vector>
  </TitlesOfParts>
  <Company>JILA, University of Colorado / 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dare4983</cp:lastModifiedBy>
  <cp:revision>32</cp:revision>
  <dcterms:created xsi:type="dcterms:W3CDTF">2018-04-26T15:22:07Z</dcterms:created>
  <dcterms:modified xsi:type="dcterms:W3CDTF">2018-09-12T15:44:09Z</dcterms:modified>
</cp:coreProperties>
</file>