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12801600" cy="51657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8"/>
  </p:normalViewPr>
  <p:slideViewPr>
    <p:cSldViewPr snapToGrid="0" snapToObjects="1">
      <p:cViewPr>
        <p:scale>
          <a:sx n="82" d="100"/>
          <a:sy n="82" d="100"/>
        </p:scale>
        <p:origin x="90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95288" y="1143000"/>
            <a:ext cx="7648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95288" y="1143000"/>
            <a:ext cx="76485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845409"/>
            <a:ext cx="9601200" cy="1798438"/>
          </a:xfrm>
        </p:spPr>
        <p:txBody>
          <a:bodyPr anchor="b"/>
          <a:lstStyle>
            <a:lvl1pPr algn="ctr">
              <a:defRPr sz="4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713202"/>
            <a:ext cx="9601200" cy="1247187"/>
          </a:xfrm>
        </p:spPr>
        <p:txBody>
          <a:bodyPr/>
          <a:lstStyle>
            <a:lvl1pPr marL="0" indent="0" algn="ctr">
              <a:buNone/>
              <a:defRPr sz="1808"/>
            </a:lvl1pPr>
            <a:lvl2pPr marL="344363" indent="0" algn="ctr">
              <a:buNone/>
              <a:defRPr sz="1506"/>
            </a:lvl2pPr>
            <a:lvl3pPr marL="688726" indent="0" algn="ctr">
              <a:buNone/>
              <a:defRPr sz="1356"/>
            </a:lvl3pPr>
            <a:lvl4pPr marL="1033089" indent="0" algn="ctr">
              <a:buNone/>
              <a:defRPr sz="1205"/>
            </a:lvl4pPr>
            <a:lvl5pPr marL="1377452" indent="0" algn="ctr">
              <a:buNone/>
              <a:defRPr sz="1205"/>
            </a:lvl5pPr>
            <a:lvl6pPr marL="1721815" indent="0" algn="ctr">
              <a:buNone/>
              <a:defRPr sz="1205"/>
            </a:lvl6pPr>
            <a:lvl7pPr marL="2066178" indent="0" algn="ctr">
              <a:buNone/>
              <a:defRPr sz="1205"/>
            </a:lvl7pPr>
            <a:lvl8pPr marL="2410541" indent="0" algn="ctr">
              <a:buNone/>
              <a:defRPr sz="1205"/>
            </a:lvl8pPr>
            <a:lvl9pPr marL="2754904" indent="0" algn="ctr">
              <a:buNone/>
              <a:defRPr sz="1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75027"/>
            <a:ext cx="2760345" cy="4377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75027"/>
            <a:ext cx="8121015" cy="4377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287845"/>
            <a:ext cx="11041380" cy="2148798"/>
          </a:xfrm>
        </p:spPr>
        <p:txBody>
          <a:bodyPr anchor="b"/>
          <a:lstStyle>
            <a:lvl1pPr>
              <a:defRPr sz="4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3456971"/>
            <a:ext cx="11041380" cy="1130002"/>
          </a:xfrm>
        </p:spPr>
        <p:txBody>
          <a:bodyPr/>
          <a:lstStyle>
            <a:lvl1pPr marL="0" indent="0">
              <a:buNone/>
              <a:defRPr sz="1808">
                <a:solidFill>
                  <a:schemeClr val="tx1">
                    <a:tint val="75000"/>
                  </a:schemeClr>
                </a:solidFill>
              </a:defRPr>
            </a:lvl1pPr>
            <a:lvl2pPr marL="344363" indent="0">
              <a:buNone/>
              <a:defRPr sz="1506">
                <a:solidFill>
                  <a:schemeClr val="tx1">
                    <a:tint val="75000"/>
                  </a:schemeClr>
                </a:solidFill>
              </a:defRPr>
            </a:lvl2pPr>
            <a:lvl3pPr marL="688726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3pPr>
            <a:lvl4pPr marL="1033089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4pPr>
            <a:lvl5pPr marL="1377452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5pPr>
            <a:lvl6pPr marL="172181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6pPr>
            <a:lvl7pPr marL="206617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7pPr>
            <a:lvl8pPr marL="2410541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8pPr>
            <a:lvl9pPr marL="2754904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375135"/>
            <a:ext cx="5440680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375135"/>
            <a:ext cx="5440680" cy="3277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75027"/>
            <a:ext cx="11041380" cy="9984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266321"/>
            <a:ext cx="5415676" cy="620604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363" indent="0">
              <a:buNone/>
              <a:defRPr sz="1506" b="1"/>
            </a:lvl2pPr>
            <a:lvl3pPr marL="688726" indent="0">
              <a:buNone/>
              <a:defRPr sz="1356" b="1"/>
            </a:lvl3pPr>
            <a:lvl4pPr marL="1033089" indent="0">
              <a:buNone/>
              <a:defRPr sz="1205" b="1"/>
            </a:lvl4pPr>
            <a:lvl5pPr marL="1377452" indent="0">
              <a:buNone/>
              <a:defRPr sz="1205" b="1"/>
            </a:lvl5pPr>
            <a:lvl6pPr marL="1721815" indent="0">
              <a:buNone/>
              <a:defRPr sz="1205" b="1"/>
            </a:lvl6pPr>
            <a:lvl7pPr marL="2066178" indent="0">
              <a:buNone/>
              <a:defRPr sz="1205" b="1"/>
            </a:lvl7pPr>
            <a:lvl8pPr marL="2410541" indent="0">
              <a:buNone/>
              <a:defRPr sz="1205" b="1"/>
            </a:lvl8pPr>
            <a:lvl9pPr marL="2754904" indent="0">
              <a:buNone/>
              <a:defRPr sz="12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886924"/>
            <a:ext cx="5415676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266321"/>
            <a:ext cx="5442347" cy="620604"/>
          </a:xfrm>
        </p:spPr>
        <p:txBody>
          <a:bodyPr anchor="b"/>
          <a:lstStyle>
            <a:lvl1pPr marL="0" indent="0">
              <a:buNone/>
              <a:defRPr sz="1808" b="1"/>
            </a:lvl1pPr>
            <a:lvl2pPr marL="344363" indent="0">
              <a:buNone/>
              <a:defRPr sz="1506" b="1"/>
            </a:lvl2pPr>
            <a:lvl3pPr marL="688726" indent="0">
              <a:buNone/>
              <a:defRPr sz="1356" b="1"/>
            </a:lvl3pPr>
            <a:lvl4pPr marL="1033089" indent="0">
              <a:buNone/>
              <a:defRPr sz="1205" b="1"/>
            </a:lvl4pPr>
            <a:lvl5pPr marL="1377452" indent="0">
              <a:buNone/>
              <a:defRPr sz="1205" b="1"/>
            </a:lvl5pPr>
            <a:lvl6pPr marL="1721815" indent="0">
              <a:buNone/>
              <a:defRPr sz="1205" b="1"/>
            </a:lvl6pPr>
            <a:lvl7pPr marL="2066178" indent="0">
              <a:buNone/>
              <a:defRPr sz="1205" b="1"/>
            </a:lvl7pPr>
            <a:lvl8pPr marL="2410541" indent="0">
              <a:buNone/>
              <a:defRPr sz="1205" b="1"/>
            </a:lvl8pPr>
            <a:lvl9pPr marL="2754904" indent="0">
              <a:buNone/>
              <a:defRPr sz="120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886924"/>
            <a:ext cx="5442347" cy="277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44382"/>
            <a:ext cx="4128849" cy="120533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743769"/>
            <a:ext cx="6480810" cy="3671013"/>
          </a:xfrm>
        </p:spPr>
        <p:txBody>
          <a:bodyPr/>
          <a:lstStyle>
            <a:lvl1pPr>
              <a:defRPr sz="2410"/>
            </a:lvl1pPr>
            <a:lvl2pPr>
              <a:defRPr sz="2109"/>
            </a:lvl2pPr>
            <a:lvl3pPr>
              <a:defRPr sz="1808"/>
            </a:lvl3pPr>
            <a:lvl4pPr>
              <a:defRPr sz="1506"/>
            </a:lvl4pPr>
            <a:lvl5pPr>
              <a:defRPr sz="1506"/>
            </a:lvl5pPr>
            <a:lvl6pPr>
              <a:defRPr sz="1506"/>
            </a:lvl6pPr>
            <a:lvl7pPr>
              <a:defRPr sz="1506"/>
            </a:lvl7pPr>
            <a:lvl8pPr>
              <a:defRPr sz="1506"/>
            </a:lvl8pPr>
            <a:lvl9pPr>
              <a:defRPr sz="15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549718"/>
            <a:ext cx="4128849" cy="2871043"/>
          </a:xfrm>
        </p:spPr>
        <p:txBody>
          <a:bodyPr/>
          <a:lstStyle>
            <a:lvl1pPr marL="0" indent="0">
              <a:buNone/>
              <a:defRPr sz="1205"/>
            </a:lvl1pPr>
            <a:lvl2pPr marL="344363" indent="0">
              <a:buNone/>
              <a:defRPr sz="1054"/>
            </a:lvl2pPr>
            <a:lvl3pPr marL="688726" indent="0">
              <a:buNone/>
              <a:defRPr sz="904"/>
            </a:lvl3pPr>
            <a:lvl4pPr marL="1033089" indent="0">
              <a:buNone/>
              <a:defRPr sz="753"/>
            </a:lvl4pPr>
            <a:lvl5pPr marL="1377452" indent="0">
              <a:buNone/>
              <a:defRPr sz="753"/>
            </a:lvl5pPr>
            <a:lvl6pPr marL="1721815" indent="0">
              <a:buNone/>
              <a:defRPr sz="753"/>
            </a:lvl6pPr>
            <a:lvl7pPr marL="2066178" indent="0">
              <a:buNone/>
              <a:defRPr sz="753"/>
            </a:lvl7pPr>
            <a:lvl8pPr marL="2410541" indent="0">
              <a:buNone/>
              <a:defRPr sz="753"/>
            </a:lvl8pPr>
            <a:lvl9pPr marL="2754904" indent="0">
              <a:buNone/>
              <a:defRPr sz="7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344382"/>
            <a:ext cx="4128849" cy="1205336"/>
          </a:xfrm>
        </p:spPr>
        <p:txBody>
          <a:bodyPr anchor="b"/>
          <a:lstStyle>
            <a:lvl1pPr>
              <a:defRPr sz="2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743769"/>
            <a:ext cx="6480810" cy="3671013"/>
          </a:xfrm>
        </p:spPr>
        <p:txBody>
          <a:bodyPr anchor="t"/>
          <a:lstStyle>
            <a:lvl1pPr marL="0" indent="0">
              <a:buNone/>
              <a:defRPr sz="2410"/>
            </a:lvl1pPr>
            <a:lvl2pPr marL="344363" indent="0">
              <a:buNone/>
              <a:defRPr sz="2109"/>
            </a:lvl2pPr>
            <a:lvl3pPr marL="688726" indent="0">
              <a:buNone/>
              <a:defRPr sz="1808"/>
            </a:lvl3pPr>
            <a:lvl4pPr marL="1033089" indent="0">
              <a:buNone/>
              <a:defRPr sz="1506"/>
            </a:lvl4pPr>
            <a:lvl5pPr marL="1377452" indent="0">
              <a:buNone/>
              <a:defRPr sz="1506"/>
            </a:lvl5pPr>
            <a:lvl6pPr marL="1721815" indent="0">
              <a:buNone/>
              <a:defRPr sz="1506"/>
            </a:lvl6pPr>
            <a:lvl7pPr marL="2066178" indent="0">
              <a:buNone/>
              <a:defRPr sz="1506"/>
            </a:lvl7pPr>
            <a:lvl8pPr marL="2410541" indent="0">
              <a:buNone/>
              <a:defRPr sz="1506"/>
            </a:lvl8pPr>
            <a:lvl9pPr marL="2754904" indent="0">
              <a:buNone/>
              <a:defRPr sz="150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549718"/>
            <a:ext cx="4128849" cy="2871043"/>
          </a:xfrm>
        </p:spPr>
        <p:txBody>
          <a:bodyPr/>
          <a:lstStyle>
            <a:lvl1pPr marL="0" indent="0">
              <a:buNone/>
              <a:defRPr sz="1205"/>
            </a:lvl1pPr>
            <a:lvl2pPr marL="344363" indent="0">
              <a:buNone/>
              <a:defRPr sz="1054"/>
            </a:lvl2pPr>
            <a:lvl3pPr marL="688726" indent="0">
              <a:buNone/>
              <a:defRPr sz="904"/>
            </a:lvl3pPr>
            <a:lvl4pPr marL="1033089" indent="0">
              <a:buNone/>
              <a:defRPr sz="753"/>
            </a:lvl4pPr>
            <a:lvl5pPr marL="1377452" indent="0">
              <a:buNone/>
              <a:defRPr sz="753"/>
            </a:lvl5pPr>
            <a:lvl6pPr marL="1721815" indent="0">
              <a:buNone/>
              <a:defRPr sz="753"/>
            </a:lvl6pPr>
            <a:lvl7pPr marL="2066178" indent="0">
              <a:buNone/>
              <a:defRPr sz="753"/>
            </a:lvl7pPr>
            <a:lvl8pPr marL="2410541" indent="0">
              <a:buNone/>
              <a:defRPr sz="753"/>
            </a:lvl8pPr>
            <a:lvl9pPr marL="2754904" indent="0">
              <a:buNone/>
              <a:defRPr sz="75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75027"/>
            <a:ext cx="11041380" cy="99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375135"/>
            <a:ext cx="11041380" cy="3277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4787862"/>
            <a:ext cx="2880360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4787862"/>
            <a:ext cx="4320540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4787862"/>
            <a:ext cx="2880360" cy="275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8726" rtl="0" eaLnBrk="1" latinLnBrk="0" hangingPunct="1">
        <a:lnSpc>
          <a:spcPct val="90000"/>
        </a:lnSpc>
        <a:spcBef>
          <a:spcPct val="0"/>
        </a:spcBef>
        <a:buNone/>
        <a:defRPr sz="33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182" indent="-172182" algn="l" defTabSz="688726" rtl="0" eaLnBrk="1" latinLnBrk="0" hangingPunct="1">
        <a:lnSpc>
          <a:spcPct val="90000"/>
        </a:lnSpc>
        <a:spcBef>
          <a:spcPts val="753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1pPr>
      <a:lvl2pPr marL="516545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808" kern="1200">
          <a:solidFill>
            <a:schemeClr val="tx1"/>
          </a:solidFill>
          <a:latin typeface="+mn-lt"/>
          <a:ea typeface="+mn-ea"/>
          <a:cs typeface="+mn-cs"/>
        </a:defRPr>
      </a:lvl2pPr>
      <a:lvl3pPr marL="860908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3pPr>
      <a:lvl4pPr marL="1205271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549634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893997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238360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582723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927086" indent="-172182" algn="l" defTabSz="688726" rtl="0" eaLnBrk="1" latinLnBrk="0" hangingPunct="1">
        <a:lnSpc>
          <a:spcPct val="90000"/>
        </a:lnSpc>
        <a:spcBef>
          <a:spcPts val="377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44363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2pPr>
      <a:lvl3pPr marL="688726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3pPr>
      <a:lvl4pPr marL="1033089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4pPr>
      <a:lvl5pPr marL="1377452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5pPr>
      <a:lvl6pPr marL="1721815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6pPr>
      <a:lvl7pPr marL="2066178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7pPr>
      <a:lvl8pPr marL="2410541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8pPr>
      <a:lvl9pPr marL="2754904" algn="l" defTabSz="688726" rtl="0" eaLnBrk="1" latinLnBrk="0" hangingPunct="1">
        <a:defRPr sz="13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/>
          <p:cNvGrpSpPr/>
          <p:nvPr/>
        </p:nvGrpSpPr>
        <p:grpSpPr>
          <a:xfrm>
            <a:off x="-4044" y="3030642"/>
            <a:ext cx="8166792" cy="2164784"/>
            <a:chOff x="254587" y="3102079"/>
            <a:chExt cx="8166792" cy="2164784"/>
          </a:xfrm>
        </p:grpSpPr>
        <p:grpSp>
          <p:nvGrpSpPr>
            <p:cNvPr id="250" name="Group 249"/>
            <p:cNvGrpSpPr/>
            <p:nvPr/>
          </p:nvGrpSpPr>
          <p:grpSpPr>
            <a:xfrm>
              <a:off x="731917" y="3232846"/>
              <a:ext cx="7689462" cy="2034017"/>
              <a:chOff x="454519" y="3232846"/>
              <a:chExt cx="7689462" cy="2034017"/>
            </a:xfrm>
          </p:grpSpPr>
          <p:pic>
            <p:nvPicPr>
              <p:cNvPr id="252" name="Picture 2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07" t="34263" b="13685"/>
              <a:stretch/>
            </p:blipFill>
            <p:spPr>
              <a:xfrm>
                <a:off x="454519" y="3232846"/>
                <a:ext cx="7689462" cy="1665868"/>
              </a:xfrm>
              <a:prstGeom prst="rect">
                <a:avLst/>
              </a:prstGeom>
            </p:spPr>
          </p:pic>
          <p:sp>
            <p:nvSpPr>
              <p:cNvPr id="253" name="TextBox 252"/>
              <p:cNvSpPr txBox="1"/>
              <p:nvPr/>
            </p:nvSpPr>
            <p:spPr>
              <a:xfrm>
                <a:off x="805217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707875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264785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3536861" y="352517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05217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536861" y="440726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088119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5999527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10935" y="3299149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43823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55231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B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66639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32415" y="352517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089251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6000659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6912067" y="4181237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5544955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6456363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7367771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4633547" y="4407265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5574303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787835" y="4974475"/>
                <a:ext cx="178770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Distance (mm)</a:t>
                </a:r>
              </a:p>
            </p:txBody>
          </p:sp>
        </p:grpSp>
        <p:sp>
          <p:nvSpPr>
            <p:cNvPr id="251" name="TextBox 250"/>
            <p:cNvSpPr txBox="1"/>
            <p:nvPr/>
          </p:nvSpPr>
          <p:spPr>
            <a:xfrm rot="16200000">
              <a:off x="-504972" y="3861638"/>
              <a:ext cx="181150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E-Field Norm (kV/cm)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468227" y="1448520"/>
            <a:ext cx="3707678" cy="1475998"/>
            <a:chOff x="454519" y="36920"/>
            <a:chExt cx="3707678" cy="1475998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22442"/>
              <a:ext cx="3657600" cy="1371600"/>
            </a:xfrm>
            <a:prstGeom prst="rect">
              <a:avLst/>
            </a:prstGeom>
            <a:ln w="28575" cap="sq">
              <a:solidFill>
                <a:schemeClr val="tx1"/>
              </a:solidFill>
              <a:prstDash val="solid"/>
              <a:miter lim="800000"/>
            </a:ln>
            <a:effectLst/>
          </p:spPr>
        </p:pic>
        <p:sp>
          <p:nvSpPr>
            <p:cNvPr id="277" name="TextBox 276"/>
            <p:cNvSpPr txBox="1"/>
            <p:nvPr/>
          </p:nvSpPr>
          <p:spPr>
            <a:xfrm>
              <a:off x="1707875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31470" y="36920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09798" y="1143586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82295" y="1143586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691045" y="1287771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67210" y="1287771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691045" y="227271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67210" y="227271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TextBox 284"/>
            <p:cNvSpPr txBox="1"/>
            <p:nvPr/>
          </p:nvSpPr>
          <p:spPr>
            <a:xfrm>
              <a:off x="454519" y="56300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A'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472438" y="-4476"/>
            <a:ext cx="3707678" cy="1441709"/>
            <a:chOff x="454519" y="1552752"/>
            <a:chExt cx="3707678" cy="1441709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97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00" name="TextBox 299"/>
            <p:cNvSpPr txBox="1"/>
            <p:nvPr/>
          </p:nvSpPr>
          <p:spPr>
            <a:xfrm>
              <a:off x="80018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20555" y="1552752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59769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70750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0581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78757" y="2769314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05817" y="1743103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78757" y="1743103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TextBox 307"/>
            <p:cNvSpPr txBox="1"/>
            <p:nvPr/>
          </p:nvSpPr>
          <p:spPr>
            <a:xfrm>
              <a:off x="454519" y="2055774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A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4277185" y="-34517"/>
            <a:ext cx="3712742" cy="1522165"/>
            <a:chOff x="4258418" y="36920"/>
            <a:chExt cx="3712742" cy="1522165"/>
          </a:xfrm>
        </p:grpSpPr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22442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23" name="TextBox 322"/>
            <p:cNvSpPr txBox="1"/>
            <p:nvPr/>
          </p:nvSpPr>
          <p:spPr>
            <a:xfrm>
              <a:off x="4608682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429639" y="369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4608682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6429639" y="1097420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grpSp>
          <p:nvGrpSpPr>
            <p:cNvPr id="327" name="Group 326"/>
            <p:cNvGrpSpPr/>
            <p:nvPr/>
          </p:nvGrpSpPr>
          <p:grpSpPr>
            <a:xfrm>
              <a:off x="7407932" y="1287771"/>
              <a:ext cx="197575" cy="80962"/>
              <a:chOff x="3371850" y="2904422"/>
              <a:chExt cx="197575" cy="80962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/>
            <p:cNvGrpSpPr/>
            <p:nvPr/>
          </p:nvGrpSpPr>
          <p:grpSpPr>
            <a:xfrm>
              <a:off x="5580872" y="1287771"/>
              <a:ext cx="197575" cy="80962"/>
              <a:chOff x="3371850" y="2904422"/>
              <a:chExt cx="197575" cy="80962"/>
            </a:xfrm>
          </p:grpSpPr>
          <p:cxnSp>
            <p:nvCxnSpPr>
              <p:cNvPr id="338" name="Straight Connector 33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9" name="Group 328"/>
            <p:cNvGrpSpPr/>
            <p:nvPr/>
          </p:nvGrpSpPr>
          <p:grpSpPr>
            <a:xfrm>
              <a:off x="7407932" y="227271"/>
              <a:ext cx="197575" cy="80962"/>
              <a:chOff x="3371850" y="2904422"/>
              <a:chExt cx="197575" cy="80962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0" name="Group 329"/>
            <p:cNvGrpSpPr/>
            <p:nvPr/>
          </p:nvGrpSpPr>
          <p:grpSpPr>
            <a:xfrm>
              <a:off x="5580872" y="227271"/>
              <a:ext cx="197575" cy="80962"/>
              <a:chOff x="3371850" y="2904422"/>
              <a:chExt cx="197575" cy="80962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" name="TextBox 330"/>
            <p:cNvSpPr txBox="1"/>
            <p:nvPr/>
          </p:nvSpPr>
          <p:spPr>
            <a:xfrm>
              <a:off x="4258418" y="58035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B</a:t>
              </a: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287314" y="1464429"/>
            <a:ext cx="3822778" cy="1504762"/>
            <a:chOff x="4268547" y="1535866"/>
            <a:chExt cx="3822778" cy="1504762"/>
          </a:xfrm>
        </p:grpSpPr>
        <p:pic>
          <p:nvPicPr>
            <p:cNvPr id="345" name="Picture 34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46" name="TextBox 345"/>
            <p:cNvSpPr txBox="1"/>
            <p:nvPr/>
          </p:nvSpPr>
          <p:spPr>
            <a:xfrm>
              <a:off x="4608682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429639" y="1535866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4608682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6429639" y="2578963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732551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503845" y="2625129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732551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5503845" y="158203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C</a:t>
              </a:r>
            </a:p>
          </p:txBody>
        </p:sp>
      </p:grpSp>
      <p:sp>
        <p:nvSpPr>
          <p:cNvPr id="381" name="TextBox 380"/>
          <p:cNvSpPr txBox="1"/>
          <p:nvPr/>
        </p:nvSpPr>
        <p:spPr>
          <a:xfrm>
            <a:off x="544040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544040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S=3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4353397" y="3103573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SF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4353397" y="3977719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VSF</a:t>
            </a:r>
          </a:p>
        </p:txBody>
      </p:sp>
      <p:grpSp>
        <p:nvGrpSpPr>
          <p:cNvPr id="385" name="Group 384"/>
          <p:cNvGrpSpPr/>
          <p:nvPr/>
        </p:nvGrpSpPr>
        <p:grpSpPr>
          <a:xfrm>
            <a:off x="234326" y="1424395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35211" y="4030238"/>
            <a:ext cx="425116" cy="865346"/>
            <a:chOff x="414390" y="4101675"/>
            <a:chExt cx="425116" cy="865346"/>
          </a:xfrm>
        </p:grpSpPr>
        <p:sp>
          <p:nvSpPr>
            <p:cNvPr id="392" name="TextBox 391"/>
            <p:cNvSpPr txBox="1"/>
            <p:nvPr/>
          </p:nvSpPr>
          <p:spPr>
            <a:xfrm>
              <a:off x="561866" y="4674633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68892" y="4392095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14390" y="4101675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39018" y="3158657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225139" y="4742767"/>
            <a:ext cx="3902803" cy="292388"/>
            <a:chOff x="4483764" y="4814204"/>
            <a:chExt cx="3902803" cy="292388"/>
          </a:xfrm>
        </p:grpSpPr>
        <p:sp>
          <p:nvSpPr>
            <p:cNvPr id="400" name="TextBox 399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402225" y="4745251"/>
            <a:ext cx="3902803" cy="292388"/>
            <a:chOff x="4483764" y="4814204"/>
            <a:chExt cx="3902803" cy="292388"/>
          </a:xfrm>
        </p:grpSpPr>
        <p:sp>
          <p:nvSpPr>
            <p:cNvPr id="406" name="TextBox 405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402225" y="2887443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4225139" y="2887443"/>
            <a:ext cx="3902803" cy="292388"/>
            <a:chOff x="4483764" y="4814204"/>
            <a:chExt cx="3902803" cy="292388"/>
          </a:xfrm>
        </p:grpSpPr>
        <p:sp>
          <p:nvSpPr>
            <p:cNvPr id="418" name="TextBox 41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32572" y="-65778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99871" y="1525558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504655" y="36707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5" name="Group 454"/>
          <p:cNvGrpSpPr/>
          <p:nvPr/>
        </p:nvGrpSpPr>
        <p:grpSpPr>
          <a:xfrm>
            <a:off x="4312614" y="36707"/>
            <a:ext cx="3695027" cy="1396877"/>
            <a:chOff x="758497" y="1596989"/>
            <a:chExt cx="3695027" cy="1396877"/>
          </a:xfrm>
        </p:grpSpPr>
        <p:grpSp>
          <p:nvGrpSpPr>
            <p:cNvPr id="456" name="Group 455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63" name="Straight Connector 462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58" name="Straight Connector 457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8" name="Group 467"/>
          <p:cNvGrpSpPr/>
          <p:nvPr/>
        </p:nvGrpSpPr>
        <p:grpSpPr>
          <a:xfrm>
            <a:off x="4312614" y="1525558"/>
            <a:ext cx="3695027" cy="1396877"/>
            <a:chOff x="758497" y="1596989"/>
            <a:chExt cx="3695027" cy="1396877"/>
          </a:xfrm>
        </p:grpSpPr>
        <p:grpSp>
          <p:nvGrpSpPr>
            <p:cNvPr id="469" name="Group 468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76" name="Straight Connector 475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471" name="Straight Connector 470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" name="TextBox 480"/>
          <p:cNvSpPr txBox="1"/>
          <p:nvPr/>
        </p:nvSpPr>
        <p:spPr>
          <a:xfrm rot="16200000">
            <a:off x="-719834" y="1766438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sp>
        <p:nvSpPr>
          <p:cNvPr id="482" name="TextBox 481"/>
          <p:cNvSpPr txBox="1"/>
          <p:nvPr/>
        </p:nvSpPr>
        <p:spPr>
          <a:xfrm rot="16200000">
            <a:off x="-707486" y="265043"/>
            <a:ext cx="17877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Distance (mm)</a:t>
            </a:r>
          </a:p>
        </p:txBody>
      </p:sp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34263" b="40753"/>
          <a:stretch/>
        </p:blipFill>
        <p:spPr>
          <a:xfrm>
            <a:off x="8074948" y="3158657"/>
            <a:ext cx="3885563" cy="799584"/>
          </a:xfrm>
          <a:prstGeom prst="rect">
            <a:avLst/>
          </a:prstGeom>
        </p:spPr>
      </p:pic>
      <p:sp>
        <p:nvSpPr>
          <p:cNvPr id="718" name="TextBox 717"/>
          <p:cNvSpPr txBox="1"/>
          <p:nvPr/>
        </p:nvSpPr>
        <p:spPr>
          <a:xfrm>
            <a:off x="8904650" y="3224960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9816058" y="3224960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0" name="TextBox 719"/>
          <p:cNvSpPr txBox="1"/>
          <p:nvPr/>
        </p:nvSpPr>
        <p:spPr>
          <a:xfrm>
            <a:off x="10727466" y="3224960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A'</a:t>
            </a:r>
          </a:p>
        </p:txBody>
      </p:sp>
      <p:sp>
        <p:nvSpPr>
          <p:cNvPr id="721" name="TextBox 720"/>
          <p:cNvSpPr txBox="1"/>
          <p:nvPr/>
        </p:nvSpPr>
        <p:spPr>
          <a:xfrm>
            <a:off x="9360354" y="3450988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10271762" y="3450988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D'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11183170" y="3450988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8448946" y="3450988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E'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9" name="Rectangle 758"/>
          <p:cNvSpPr/>
          <p:nvPr/>
        </p:nvSpPr>
        <p:spPr>
          <a:xfrm>
            <a:off x="11921618" y="31831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12141287" y="2770474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761" name="Straight Connector 760"/>
          <p:cNvCxnSpPr/>
          <p:nvPr/>
        </p:nvCxnSpPr>
        <p:spPr>
          <a:xfrm>
            <a:off x="11924179" y="1572490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1924179" y="176470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1924179" y="1956926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1924179" y="2149144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1924179" y="2341362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1924179" y="2533580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1924179" y="272579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1924179" y="291801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1924179" y="34746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1924179" y="226964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1924179" y="419182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1924179" y="611400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1924179" y="803618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1924179" y="995836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1924179" y="1188054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1924179" y="1380272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TextBox 776"/>
          <p:cNvSpPr txBox="1"/>
          <p:nvPr/>
        </p:nvSpPr>
        <p:spPr>
          <a:xfrm>
            <a:off x="12141287" y="2385457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12141287" y="2000441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12141287" y="1615425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12141287" y="1230409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2107247" y="845393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12107247" y="460377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12107247" y="75361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784" name="TextBox 783"/>
          <p:cNvSpPr txBox="1"/>
          <p:nvPr/>
        </p:nvSpPr>
        <p:spPr>
          <a:xfrm rot="16200000">
            <a:off x="11700275" y="1186371"/>
            <a:ext cx="1811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E-Field Norm (kV/cm)</a:t>
            </a:r>
          </a:p>
        </p:txBody>
      </p:sp>
      <p:sp>
        <p:nvSpPr>
          <p:cNvPr id="785" name="TextBox 784"/>
          <p:cNvSpPr txBox="1"/>
          <p:nvPr/>
        </p:nvSpPr>
        <p:spPr>
          <a:xfrm>
            <a:off x="8151159" y="3100818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F</a:t>
            </a:r>
            <a:endParaRPr lang="en-US" dirty="0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787" name="Group 786"/>
          <p:cNvGrpSpPr/>
          <p:nvPr/>
        </p:nvGrpSpPr>
        <p:grpSpPr>
          <a:xfrm>
            <a:off x="8022901" y="2884688"/>
            <a:ext cx="3902803" cy="292388"/>
            <a:chOff x="4483764" y="4814204"/>
            <a:chExt cx="3902803" cy="292388"/>
          </a:xfrm>
        </p:grpSpPr>
        <p:sp>
          <p:nvSpPr>
            <p:cNvPr id="788" name="TextBox 78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790" name="TextBox 78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8110376" y="33952"/>
            <a:ext cx="3695027" cy="1396877"/>
            <a:chOff x="758497" y="1596989"/>
            <a:chExt cx="3695027" cy="1396877"/>
          </a:xfrm>
        </p:grpSpPr>
        <p:grpSp>
          <p:nvGrpSpPr>
            <p:cNvPr id="794" name="Group 793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794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Group 805"/>
          <p:cNvGrpSpPr/>
          <p:nvPr/>
        </p:nvGrpSpPr>
        <p:grpSpPr>
          <a:xfrm>
            <a:off x="8110376" y="1522803"/>
            <a:ext cx="3695027" cy="1396877"/>
            <a:chOff x="758497" y="1596989"/>
            <a:chExt cx="3695027" cy="1396877"/>
          </a:xfrm>
        </p:grpSpPr>
        <p:grpSp>
          <p:nvGrpSpPr>
            <p:cNvPr id="807" name="Group 806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14" name="Straight Connector 813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8" name="Group 807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809" name="Straight Connector 808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/>
          <p:cNvGrpSpPr/>
          <p:nvPr/>
        </p:nvGrpSpPr>
        <p:grpSpPr>
          <a:xfrm>
            <a:off x="11835584" y="2987275"/>
            <a:ext cx="1191218" cy="997095"/>
            <a:chOff x="8390694" y="3307312"/>
            <a:chExt cx="1191218" cy="997095"/>
          </a:xfrm>
        </p:grpSpPr>
        <p:sp>
          <p:nvSpPr>
            <p:cNvPr id="820" name="Rectangle 819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1" name="Straight Connector 820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Box 825"/>
            <p:cNvSpPr txBox="1"/>
            <p:nvPr/>
          </p:nvSpPr>
          <p:spPr>
            <a:xfrm>
              <a:off x="8826407" y="3307312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8826407" y="3518595"/>
              <a:ext cx="559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A'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8782863" y="3729878"/>
              <a:ext cx="799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BCDE</a:t>
              </a:r>
              <a:endParaRPr lang="en-US" sz="1400" dirty="0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8761091" y="3941161"/>
              <a:ext cx="788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Active</a:t>
              </a:r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8033706" y="3874894"/>
            <a:ext cx="3902803" cy="292388"/>
            <a:chOff x="4483764" y="4814204"/>
            <a:chExt cx="3902803" cy="292388"/>
          </a:xfrm>
        </p:grpSpPr>
        <p:sp>
          <p:nvSpPr>
            <p:cNvPr id="831" name="TextBox 830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832" name="TextBox 831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833" name="TextBox 832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835" name="TextBox 834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20</a:t>
              </a:r>
            </a:p>
          </p:txBody>
        </p:sp>
      </p:grpSp>
      <p:sp>
        <p:nvSpPr>
          <p:cNvPr id="836" name="TextBox 835"/>
          <p:cNvSpPr txBox="1"/>
          <p:nvPr/>
        </p:nvSpPr>
        <p:spPr>
          <a:xfrm>
            <a:off x="9322253" y="4113279"/>
            <a:ext cx="13452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/>
              <a:t>Distance </a:t>
            </a:r>
            <a:r>
              <a:rPr lang="en-US" sz="1300" dirty="0"/>
              <a:t>(mm)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74947" y="-37272"/>
            <a:ext cx="3712742" cy="1522165"/>
            <a:chOff x="8053639" y="-37272"/>
            <a:chExt cx="3712742" cy="1522165"/>
          </a:xfrm>
        </p:grpSpPr>
        <p:grpSp>
          <p:nvGrpSpPr>
            <p:cNvPr id="725" name="Group 724"/>
            <p:cNvGrpSpPr/>
            <p:nvPr/>
          </p:nvGrpSpPr>
          <p:grpSpPr>
            <a:xfrm>
              <a:off x="8053639" y="-37272"/>
              <a:ext cx="3712742" cy="1522165"/>
              <a:chOff x="4258418" y="36920"/>
              <a:chExt cx="3712742" cy="1522165"/>
            </a:xfrm>
          </p:grpSpPr>
          <p:pic>
            <p:nvPicPr>
              <p:cNvPr id="726" name="Picture 7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3560" y="122442"/>
                <a:ext cx="3657600" cy="13716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727" name="TextBox 726"/>
              <p:cNvSpPr txBox="1"/>
              <p:nvPr/>
            </p:nvSpPr>
            <p:spPr>
              <a:xfrm>
                <a:off x="4608682" y="36920"/>
                <a:ext cx="50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728" name="TextBox 727"/>
              <p:cNvSpPr txBox="1"/>
              <p:nvPr/>
            </p:nvSpPr>
            <p:spPr>
              <a:xfrm>
                <a:off x="6429639" y="36920"/>
                <a:ext cx="50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729" name="TextBox 728"/>
              <p:cNvSpPr txBox="1"/>
              <p:nvPr/>
            </p:nvSpPr>
            <p:spPr>
              <a:xfrm>
                <a:off x="4608682" y="1097420"/>
                <a:ext cx="502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31" name="Group 730"/>
              <p:cNvGrpSpPr/>
              <p:nvPr/>
            </p:nvGrpSpPr>
            <p:grpSpPr>
              <a:xfrm>
                <a:off x="7407932" y="12877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Straight Connector 746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2" name="Group 731"/>
              <p:cNvGrpSpPr/>
              <p:nvPr/>
            </p:nvGrpSpPr>
            <p:grpSpPr>
              <a:xfrm>
                <a:off x="5580872" y="12877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42" name="Straight Connector 741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Connector 742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3" name="Group 732"/>
              <p:cNvGrpSpPr/>
              <p:nvPr/>
            </p:nvGrpSpPr>
            <p:grpSpPr>
              <a:xfrm>
                <a:off x="7407932" y="2272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Connector 740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4" name="Group 733"/>
              <p:cNvGrpSpPr/>
              <p:nvPr/>
            </p:nvGrpSpPr>
            <p:grpSpPr>
              <a:xfrm>
                <a:off x="5580872" y="227271"/>
                <a:ext cx="197575" cy="80962"/>
                <a:chOff x="3371850" y="2904422"/>
                <a:chExt cx="197575" cy="80962"/>
              </a:xfrm>
            </p:grpSpPr>
            <p:cxnSp>
              <p:nvCxnSpPr>
                <p:cNvPr id="736" name="Straight Connector 735"/>
                <p:cNvCxnSpPr/>
                <p:nvPr/>
              </p:nvCxnSpPr>
              <p:spPr>
                <a:xfrm>
                  <a:off x="3371850" y="2904422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>
                  <a:off x="3397485" y="2944903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>
                  <a:off x="3424917" y="2985384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5" name="TextBox 734"/>
              <p:cNvSpPr txBox="1"/>
              <p:nvPr/>
            </p:nvSpPr>
            <p:spPr>
              <a:xfrm>
                <a:off x="4258418" y="580351"/>
                <a:ext cx="1021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rPr>
                  <a:t>D</a:t>
                </a:r>
                <a:endPara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465553" y="1213579"/>
              <a:ext cx="197575" cy="80962"/>
              <a:chOff x="9528493" y="1365979"/>
              <a:chExt cx="197575" cy="80962"/>
            </a:xfrm>
          </p:grpSpPr>
          <p:cxnSp>
            <p:nvCxnSpPr>
              <p:cNvPr id="837" name="Straight Connector 83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0" name="Group 839"/>
            <p:cNvGrpSpPr/>
            <p:nvPr/>
          </p:nvGrpSpPr>
          <p:grpSpPr>
            <a:xfrm>
              <a:off x="10299960" y="1212086"/>
              <a:ext cx="197575" cy="80962"/>
              <a:chOff x="9528493" y="1365979"/>
              <a:chExt cx="197575" cy="80962"/>
            </a:xfrm>
          </p:grpSpPr>
          <p:cxnSp>
            <p:nvCxnSpPr>
              <p:cNvPr id="841" name="Straight Connector 840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8085078" y="1534677"/>
            <a:ext cx="3702613" cy="1388446"/>
            <a:chOff x="8063768" y="1534677"/>
            <a:chExt cx="3702613" cy="1388446"/>
          </a:xfrm>
        </p:grpSpPr>
        <p:grpSp>
          <p:nvGrpSpPr>
            <p:cNvPr id="748" name="Group 747"/>
            <p:cNvGrpSpPr/>
            <p:nvPr/>
          </p:nvGrpSpPr>
          <p:grpSpPr>
            <a:xfrm>
              <a:off x="8063768" y="1534677"/>
              <a:ext cx="3702613" cy="1371600"/>
              <a:chOff x="4268547" y="1608869"/>
              <a:chExt cx="3702613" cy="1371600"/>
            </a:xfrm>
          </p:grpSpPr>
          <p:pic>
            <p:nvPicPr>
              <p:cNvPr id="749" name="Picture 74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3560" y="1608869"/>
                <a:ext cx="3657600" cy="13716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758" name="TextBox 757"/>
              <p:cNvSpPr txBox="1"/>
              <p:nvPr/>
            </p:nvSpPr>
            <p:spPr>
              <a:xfrm>
                <a:off x="4268547" y="2056461"/>
                <a:ext cx="10214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rPr>
                  <a:t>E</a:t>
                </a:r>
                <a:endPara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endParaRPr>
              </a:p>
            </p:txBody>
          </p:sp>
        </p:grpSp>
        <p:grpSp>
          <p:nvGrpSpPr>
            <p:cNvPr id="844" name="Group 843"/>
            <p:cNvGrpSpPr/>
            <p:nvPr/>
          </p:nvGrpSpPr>
          <p:grpSpPr>
            <a:xfrm>
              <a:off x="8470100" y="1643627"/>
              <a:ext cx="197575" cy="80962"/>
              <a:chOff x="9528493" y="1365979"/>
              <a:chExt cx="197575" cy="80962"/>
            </a:xfrm>
          </p:grpSpPr>
          <p:cxnSp>
            <p:nvCxnSpPr>
              <p:cNvPr id="845" name="Straight Connector 844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8" name="Group 847"/>
            <p:cNvGrpSpPr/>
            <p:nvPr/>
          </p:nvGrpSpPr>
          <p:grpSpPr>
            <a:xfrm>
              <a:off x="10304507" y="1642134"/>
              <a:ext cx="197575" cy="80962"/>
              <a:chOff x="9528493" y="1365979"/>
              <a:chExt cx="197575" cy="80962"/>
            </a:xfrm>
          </p:grpSpPr>
          <p:cxnSp>
            <p:nvCxnSpPr>
              <p:cNvPr id="849" name="Straight Connector 848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2" name="Group 851"/>
            <p:cNvGrpSpPr/>
            <p:nvPr/>
          </p:nvGrpSpPr>
          <p:grpSpPr>
            <a:xfrm>
              <a:off x="9376093" y="1642566"/>
              <a:ext cx="197575" cy="80962"/>
              <a:chOff x="9528493" y="1365979"/>
              <a:chExt cx="197575" cy="80962"/>
            </a:xfrm>
          </p:grpSpPr>
          <p:cxnSp>
            <p:nvCxnSpPr>
              <p:cNvPr id="853" name="Straight Connector 852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Group 855"/>
            <p:cNvGrpSpPr/>
            <p:nvPr/>
          </p:nvGrpSpPr>
          <p:grpSpPr>
            <a:xfrm>
              <a:off x="11210500" y="1641073"/>
              <a:ext cx="197575" cy="80962"/>
              <a:chOff x="9528493" y="1365979"/>
              <a:chExt cx="197575" cy="80962"/>
            </a:xfrm>
          </p:grpSpPr>
          <p:cxnSp>
            <p:nvCxnSpPr>
              <p:cNvPr id="857" name="Straight Connector 85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0" name="Group 859"/>
            <p:cNvGrpSpPr/>
            <p:nvPr/>
          </p:nvGrpSpPr>
          <p:grpSpPr>
            <a:xfrm>
              <a:off x="9376093" y="2720547"/>
              <a:ext cx="197575" cy="80962"/>
              <a:chOff x="9528493" y="1365979"/>
              <a:chExt cx="197575" cy="80962"/>
            </a:xfrm>
          </p:grpSpPr>
          <p:cxnSp>
            <p:nvCxnSpPr>
              <p:cNvPr id="861" name="Straight Connector 860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Group 863"/>
            <p:cNvGrpSpPr/>
            <p:nvPr/>
          </p:nvGrpSpPr>
          <p:grpSpPr>
            <a:xfrm>
              <a:off x="11210500" y="2719054"/>
              <a:ext cx="197575" cy="80962"/>
              <a:chOff x="9528493" y="1365979"/>
              <a:chExt cx="197575" cy="80962"/>
            </a:xfrm>
          </p:grpSpPr>
          <p:cxnSp>
            <p:nvCxnSpPr>
              <p:cNvPr id="865" name="Straight Connector 864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8" name="TextBox 867"/>
            <p:cNvSpPr txBox="1"/>
            <p:nvPr/>
          </p:nvSpPr>
          <p:spPr>
            <a:xfrm>
              <a:off x="10201327" y="2553791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869" name="TextBox 868"/>
            <p:cNvSpPr txBox="1"/>
            <p:nvPr/>
          </p:nvSpPr>
          <p:spPr>
            <a:xfrm>
              <a:off x="8379657" y="2553791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7144</TotalTime>
  <Words>168</Words>
  <Application>Microsoft Macintosh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8</cp:revision>
  <cp:lastPrinted>2019-04-27T05:06:08Z</cp:lastPrinted>
  <dcterms:created xsi:type="dcterms:W3CDTF">2019-04-24T05:41:59Z</dcterms:created>
  <dcterms:modified xsi:type="dcterms:W3CDTF">2019-06-22T04:14:25Z</dcterms:modified>
</cp:coreProperties>
</file>