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8504238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08"/>
    <p:restoredTop sz="94618"/>
  </p:normalViewPr>
  <p:slideViewPr>
    <p:cSldViewPr snapToGrid="0" snapToObjects="1">
      <p:cViewPr>
        <p:scale>
          <a:sx n="156" d="100"/>
          <a:sy n="156" d="100"/>
        </p:scale>
        <p:origin x="-2328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87AFA-6955-0A47-BFCA-B145BDBC1DC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52613" y="1143000"/>
            <a:ext cx="3152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9EE49-70AF-9F4E-8C53-A3BB89AF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1361904"/>
            <a:ext cx="7228602" cy="2897176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4370806"/>
            <a:ext cx="6378179" cy="2009145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443052"/>
            <a:ext cx="1833726" cy="7052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443052"/>
            <a:ext cx="5394876" cy="7052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2074642"/>
            <a:ext cx="7334905" cy="3461585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5568975"/>
            <a:ext cx="7334905" cy="1820366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2215261"/>
            <a:ext cx="3614301" cy="52800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2215261"/>
            <a:ext cx="3614301" cy="52800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443054"/>
            <a:ext cx="7334905" cy="1608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2039967"/>
            <a:ext cx="3597691" cy="99975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3039723"/>
            <a:ext cx="3597691" cy="44709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2039967"/>
            <a:ext cx="3615409" cy="99975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3039723"/>
            <a:ext cx="3615409" cy="44709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554778"/>
            <a:ext cx="2742838" cy="194172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1198169"/>
            <a:ext cx="4305270" cy="5913783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2496502"/>
            <a:ext cx="2742838" cy="4625080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554778"/>
            <a:ext cx="2742838" cy="194172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1198169"/>
            <a:ext cx="4305270" cy="5913783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2496502"/>
            <a:ext cx="2742838" cy="4625080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443054"/>
            <a:ext cx="7334905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2215261"/>
            <a:ext cx="7334905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7712962"/>
            <a:ext cx="1913454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866-13A1-FD42-B59E-EB112ACE594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7712962"/>
            <a:ext cx="287018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7712962"/>
            <a:ext cx="1913454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232" y="-43223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37" y="2630319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91456" y="-72268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8504" y="2657846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79246" y="5335865"/>
            <a:ext cx="7512833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931157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sp>
        <p:nvSpPr>
          <p:cNvPr id="776" name="Freeform 775"/>
          <p:cNvSpPr/>
          <p:nvPr/>
        </p:nvSpPr>
        <p:spPr>
          <a:xfrm>
            <a:off x="1727971" y="6406587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7" name="Straight Connector 776"/>
          <p:cNvCxnSpPr/>
          <p:nvPr/>
        </p:nvCxnSpPr>
        <p:spPr>
          <a:xfrm>
            <a:off x="3204038" y="6406587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1505258" y="6901522"/>
            <a:ext cx="1002805" cy="39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4" name="Straight Connector 773"/>
          <p:cNvCxnSpPr>
            <a:stCxn id="775" idx="3"/>
          </p:cNvCxnSpPr>
          <p:nvPr/>
        </p:nvCxnSpPr>
        <p:spPr>
          <a:xfrm>
            <a:off x="2510040" y="7015407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Freeform 774"/>
          <p:cNvSpPr/>
          <p:nvPr/>
        </p:nvSpPr>
        <p:spPr>
          <a:xfrm>
            <a:off x="1727971" y="7015407"/>
            <a:ext cx="782069" cy="88136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70" name="Freeform 769"/>
          <p:cNvSpPr/>
          <p:nvPr/>
        </p:nvSpPr>
        <p:spPr>
          <a:xfrm>
            <a:off x="3216511" y="6412508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1" name="Straight Connector 770"/>
          <p:cNvCxnSpPr/>
          <p:nvPr/>
        </p:nvCxnSpPr>
        <p:spPr>
          <a:xfrm>
            <a:off x="4692578" y="6412508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2993798" y="7015407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8" name="Straight Connector 767"/>
          <p:cNvCxnSpPr>
            <a:stCxn id="769" idx="3"/>
          </p:cNvCxnSpPr>
          <p:nvPr/>
        </p:nvCxnSpPr>
        <p:spPr>
          <a:xfrm>
            <a:off x="3998580" y="7015407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Freeform 768"/>
          <p:cNvSpPr/>
          <p:nvPr/>
        </p:nvSpPr>
        <p:spPr>
          <a:xfrm>
            <a:off x="3216511" y="7015407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4" name="Freeform 763"/>
          <p:cNvSpPr/>
          <p:nvPr/>
        </p:nvSpPr>
        <p:spPr>
          <a:xfrm>
            <a:off x="4733899" y="6406587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5" name="Straight Connector 764"/>
          <p:cNvCxnSpPr/>
          <p:nvPr/>
        </p:nvCxnSpPr>
        <p:spPr>
          <a:xfrm>
            <a:off x="6209966" y="6406587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Rectangle 760"/>
          <p:cNvSpPr/>
          <p:nvPr/>
        </p:nvSpPr>
        <p:spPr>
          <a:xfrm>
            <a:off x="4511186" y="7015407"/>
            <a:ext cx="1002805" cy="27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2" name="Straight Connector 761"/>
          <p:cNvCxnSpPr>
            <a:stCxn id="763" idx="3"/>
          </p:cNvCxnSpPr>
          <p:nvPr/>
        </p:nvCxnSpPr>
        <p:spPr>
          <a:xfrm>
            <a:off x="5515968" y="7015407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Freeform 762"/>
          <p:cNvSpPr/>
          <p:nvPr/>
        </p:nvSpPr>
        <p:spPr>
          <a:xfrm>
            <a:off x="4733899" y="7015407"/>
            <a:ext cx="782069" cy="8813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8" name="Freeform 757"/>
          <p:cNvSpPr/>
          <p:nvPr/>
        </p:nvSpPr>
        <p:spPr>
          <a:xfrm>
            <a:off x="6222438" y="6412508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7698505" y="6412508"/>
            <a:ext cx="0" cy="5973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angle 754"/>
          <p:cNvSpPr/>
          <p:nvPr/>
        </p:nvSpPr>
        <p:spPr>
          <a:xfrm>
            <a:off x="5999725" y="7015407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6" name="Straight Connector 755"/>
          <p:cNvCxnSpPr>
            <a:stCxn id="757" idx="3"/>
          </p:cNvCxnSpPr>
          <p:nvPr/>
        </p:nvCxnSpPr>
        <p:spPr>
          <a:xfrm>
            <a:off x="7004507" y="7015407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Freeform 756"/>
          <p:cNvSpPr/>
          <p:nvPr/>
        </p:nvSpPr>
        <p:spPr>
          <a:xfrm>
            <a:off x="6222438" y="7015407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1933011" y="6341671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 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4940289" y="6341671"/>
            <a:ext cx="538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179240" y="6450971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SF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6424118" y="6341671"/>
            <a:ext cx="5826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3416292" y="6341671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 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2549623" y="6341671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4016351" y="6341671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9" name="TextBox 788"/>
          <p:cNvSpPr txBox="1"/>
          <p:nvPr/>
        </p:nvSpPr>
        <p:spPr>
          <a:xfrm>
            <a:off x="7027481" y="6341671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0" name="TextBox 789"/>
          <p:cNvSpPr txBox="1"/>
          <p:nvPr/>
        </p:nvSpPr>
        <p:spPr>
          <a:xfrm>
            <a:off x="5551254" y="6341671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179246" y="741578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7" name="Freeform 736"/>
          <p:cNvSpPr/>
          <p:nvPr/>
        </p:nvSpPr>
        <p:spPr>
          <a:xfrm>
            <a:off x="1746673" y="7505343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8" name="Straight Connector 737"/>
          <p:cNvCxnSpPr/>
          <p:nvPr/>
        </p:nvCxnSpPr>
        <p:spPr>
          <a:xfrm>
            <a:off x="3220397" y="7505343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angle 733"/>
          <p:cNvSpPr/>
          <p:nvPr/>
        </p:nvSpPr>
        <p:spPr>
          <a:xfrm>
            <a:off x="1524313" y="8000278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5" name="Straight Connector 734"/>
          <p:cNvCxnSpPr>
            <a:stCxn id="736" idx="3"/>
          </p:cNvCxnSpPr>
          <p:nvPr/>
        </p:nvCxnSpPr>
        <p:spPr>
          <a:xfrm>
            <a:off x="2527501" y="8020305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Freeform 735"/>
          <p:cNvSpPr/>
          <p:nvPr/>
        </p:nvSpPr>
        <p:spPr>
          <a:xfrm>
            <a:off x="1746673" y="8020305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1" name="Freeform 730"/>
          <p:cNvSpPr/>
          <p:nvPr/>
        </p:nvSpPr>
        <p:spPr>
          <a:xfrm>
            <a:off x="3232851" y="7511263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>
            <a:off x="4706575" y="7511263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3010491" y="8006198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9" name="Straight Connector 728"/>
          <p:cNvCxnSpPr>
            <a:stCxn id="730" idx="3"/>
          </p:cNvCxnSpPr>
          <p:nvPr/>
        </p:nvCxnSpPr>
        <p:spPr>
          <a:xfrm>
            <a:off x="4013679" y="8026225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Freeform 729"/>
          <p:cNvSpPr/>
          <p:nvPr/>
        </p:nvSpPr>
        <p:spPr>
          <a:xfrm>
            <a:off x="3232851" y="8026225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25" name="Freeform 724"/>
          <p:cNvSpPr/>
          <p:nvPr/>
        </p:nvSpPr>
        <p:spPr>
          <a:xfrm>
            <a:off x="4747832" y="7505343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>
            <a:off x="6221556" y="7505343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4525472" y="8000278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5528660" y="8020305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4747832" y="8020305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9" name="Freeform 718"/>
          <p:cNvSpPr/>
          <p:nvPr/>
        </p:nvSpPr>
        <p:spPr>
          <a:xfrm>
            <a:off x="6234010" y="7511263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0" name="Straight Connector 719"/>
          <p:cNvCxnSpPr/>
          <p:nvPr/>
        </p:nvCxnSpPr>
        <p:spPr>
          <a:xfrm>
            <a:off x="7707734" y="7511263"/>
            <a:ext cx="0" cy="4978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Rectangle 715"/>
          <p:cNvSpPr/>
          <p:nvPr/>
        </p:nvSpPr>
        <p:spPr>
          <a:xfrm>
            <a:off x="6011650" y="8006198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7014838" y="8026225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6234010" y="8026225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1933011" y="7443214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3416292" y="7443214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4940289" y="7443214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6424118" y="7443214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2549623" y="744321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4016351" y="7443214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3" name="TextBox 792"/>
          <p:cNvSpPr txBox="1"/>
          <p:nvPr/>
        </p:nvSpPr>
        <p:spPr>
          <a:xfrm>
            <a:off x="5551254" y="744321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7027481" y="7443214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232" y="-43223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37" y="2630319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91456" y="-72268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8504" y="2657846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sp>
        <p:nvSpPr>
          <p:cNvPr id="692" name="TextBox 691"/>
          <p:cNvSpPr txBox="1"/>
          <p:nvPr/>
        </p:nvSpPr>
        <p:spPr>
          <a:xfrm>
            <a:off x="2163897" y="5477442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685" name="TextBox 684"/>
          <p:cNvSpPr txBox="1"/>
          <p:nvPr/>
        </p:nvSpPr>
        <p:spPr>
          <a:xfrm>
            <a:off x="179246" y="548024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 = 1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3795565" y="5477442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5301067" y="5477442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6932741" y="5477442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2993798" y="7015407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99725" y="7015407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179246" y="7628061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6" name="Freeform 735"/>
          <p:cNvSpPr/>
          <p:nvPr/>
        </p:nvSpPr>
        <p:spPr>
          <a:xfrm>
            <a:off x="1746673" y="805296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0" name="Freeform 729"/>
          <p:cNvSpPr/>
          <p:nvPr/>
        </p:nvSpPr>
        <p:spPr>
          <a:xfrm>
            <a:off x="3232851" y="805888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5528660" y="8052963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4747832" y="805296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7014838" y="8058883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6234010" y="805888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1933011" y="7557512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3416292" y="7557512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4940289" y="7557512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6424118" y="7557512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3" name="Freeform 2"/>
          <p:cNvSpPr/>
          <p:nvPr/>
        </p:nvSpPr>
        <p:spPr>
          <a:xfrm>
            <a:off x="1582612" y="5486398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3176401" y="5498423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4777155" y="5497858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6370944" y="5509883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9240" y="6173378"/>
            <a:ext cx="7791904" cy="561430"/>
            <a:chOff x="179240" y="6450971"/>
            <a:chExt cx="7791904" cy="561430"/>
          </a:xfrm>
        </p:grpSpPr>
        <p:sp>
          <p:nvSpPr>
            <p:cNvPr id="741" name="TextBox 740"/>
            <p:cNvSpPr txBox="1"/>
            <p:nvPr/>
          </p:nvSpPr>
          <p:spPr>
            <a:xfrm>
              <a:off x="179240" y="6450971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582612" y="663765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176401" y="664968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777155" y="664911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6370944" y="666114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8713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18800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32430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55976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94354" y="7557512"/>
            <a:ext cx="954115" cy="671384"/>
            <a:chOff x="2494354" y="7524854"/>
            <a:chExt cx="954115" cy="671384"/>
          </a:xfrm>
        </p:grpSpPr>
        <p:cxnSp>
          <p:nvCxnSpPr>
            <p:cNvPr id="738" name="Straight Connector 737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2527501" y="8052963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TextBox 790"/>
            <p:cNvSpPr txBox="1"/>
            <p:nvPr/>
          </p:nvSpPr>
          <p:spPr>
            <a:xfrm>
              <a:off x="2494354" y="7524854"/>
              <a:ext cx="9541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smtClean="0">
                  <a:latin typeface="Century" charset="0"/>
                  <a:ea typeface="Century" charset="0"/>
                  <a:cs typeface="Century" charset="0"/>
                </a:rPr>
                <a:t>A  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958841" y="7566270"/>
            <a:ext cx="1232478" cy="642913"/>
            <a:chOff x="2486190" y="7524854"/>
            <a:chExt cx="1232478" cy="642913"/>
          </a:xfrm>
        </p:grpSpPr>
        <p:cxnSp>
          <p:nvCxnSpPr>
            <p:cNvPr id="207" name="Straight Connector 206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86190" y="7524854"/>
              <a:ext cx="12324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480543" y="7574435"/>
            <a:ext cx="904536" cy="634748"/>
            <a:chOff x="2478026" y="7533019"/>
            <a:chExt cx="904536" cy="634748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78026" y="7533019"/>
              <a:ext cx="9045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007130" y="7571248"/>
            <a:ext cx="931801" cy="634748"/>
            <a:chOff x="2494354" y="7533019"/>
            <a:chExt cx="931801" cy="634748"/>
          </a:xfrm>
        </p:grpSpPr>
        <p:cxnSp>
          <p:nvCxnSpPr>
            <p:cNvPr id="219" name="Straight Connector 218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494354" y="7533019"/>
              <a:ext cx="9318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Freeform 232"/>
          <p:cNvSpPr/>
          <p:nvPr/>
        </p:nvSpPr>
        <p:spPr>
          <a:xfrm>
            <a:off x="1742970" y="722298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3229148" y="722890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4744129" y="722298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6230307" y="7228903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944298" y="6855752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2523798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742970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009976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229148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5524957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744129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018370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6237542" y="7222983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5524957" y="7410898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7026543" y="7410422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2517629" y="7402042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4019215" y="7401566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434846" y="6858000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939127" y="6860725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429675" y="6862973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84002" y="6934927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Century" charset="0"/>
                <a:ea typeface="Century" charset="0"/>
                <a:cs typeface="Century" charset="0"/>
              </a:rPr>
              <a:t>SS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111</Words>
  <Application>Microsoft Macintosh PowerPoint</Application>
  <PresentationFormat>Custom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Century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33</cp:revision>
  <dcterms:created xsi:type="dcterms:W3CDTF">2018-04-11T05:29:52Z</dcterms:created>
  <dcterms:modified xsi:type="dcterms:W3CDTF">2018-04-13T06:41:30Z</dcterms:modified>
</cp:coreProperties>
</file>