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716000" cy="13716000"/>
  <p:notesSz cx="6858000" cy="9144000"/>
  <p:defaultTextStyle>
    <a:defPPr>
      <a:defRPr lang="en-US"/>
    </a:defPPr>
    <a:lvl1pPr marL="0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1pPr>
    <a:lvl2pPr marL="745373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2pPr>
    <a:lvl3pPr marL="1490746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3pPr>
    <a:lvl4pPr marL="2236119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4pPr>
    <a:lvl5pPr marL="2981493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5pPr>
    <a:lvl6pPr marL="3726866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6pPr>
    <a:lvl7pPr marL="4472239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7pPr>
    <a:lvl8pPr marL="5217612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8pPr>
    <a:lvl9pPr marL="5962985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/>
    <p:restoredTop sz="94618"/>
  </p:normalViewPr>
  <p:slideViewPr>
    <p:cSldViewPr snapToGrid="0" snapToObjects="1">
      <p:cViewPr>
        <p:scale>
          <a:sx n="51" d="100"/>
          <a:sy n="51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87AFA-6955-0A47-BFCA-B145BDBC1DC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9EE49-70AF-9F4E-8C53-A3BB89AF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1pPr>
    <a:lvl2pPr marL="745373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2pPr>
    <a:lvl3pPr marL="1490746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3pPr>
    <a:lvl4pPr marL="2236119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4pPr>
    <a:lvl5pPr marL="2981493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5pPr>
    <a:lvl6pPr marL="3726866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6pPr>
    <a:lvl7pPr marL="4472239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7pPr>
    <a:lvl8pPr marL="5217612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8pPr>
    <a:lvl9pPr marL="5962985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73114" y="2653941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0518" y="5327483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97338" y="2624895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04386" y="5355010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D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785128" y="8033028"/>
            <a:ext cx="7512833" cy="723546"/>
            <a:chOff x="179240" y="6142934"/>
            <a:chExt cx="7512833" cy="105762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79240" y="6142934"/>
              <a:ext cx="7512833" cy="1057625"/>
              <a:chOff x="179240" y="6142934"/>
              <a:chExt cx="7512833" cy="1057625"/>
            </a:xfrm>
          </p:grpSpPr>
          <p:grpSp>
            <p:nvGrpSpPr>
              <p:cNvPr id="683" name="Group 682"/>
              <p:cNvGrpSpPr/>
              <p:nvPr/>
            </p:nvGrpSpPr>
            <p:grpSpPr>
              <a:xfrm>
                <a:off x="179240" y="6142934"/>
                <a:ext cx="7512833" cy="1057625"/>
                <a:chOff x="3886082" y="12720109"/>
                <a:chExt cx="7512833" cy="1057625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>
                  <a:off x="5403721" y="12720109"/>
                  <a:ext cx="5995194" cy="1057625"/>
                  <a:chOff x="5403721" y="12720109"/>
                  <a:chExt cx="4122220" cy="1057625"/>
                </a:xfrm>
              </p:grpSpPr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5403721" y="12720111"/>
                    <a:ext cx="1017492" cy="1057623"/>
                    <a:chOff x="4629150" y="12954000"/>
                    <a:chExt cx="904875" cy="1057623"/>
                  </a:xfrm>
                </p:grpSpPr>
                <p:sp>
                  <p:nvSpPr>
                    <p:cNvPr id="700" name="Freeform 699"/>
                    <p:cNvSpPr/>
                    <p:nvPr/>
                  </p:nvSpPr>
                  <p:spPr>
                    <a:xfrm>
                      <a:off x="4629150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5534025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9" name="Group 688"/>
                  <p:cNvGrpSpPr/>
                  <p:nvPr/>
                </p:nvGrpSpPr>
                <p:grpSpPr>
                  <a:xfrm>
                    <a:off x="6423986" y="12720111"/>
                    <a:ext cx="1017492" cy="1057623"/>
                    <a:chOff x="5535115" y="12954000"/>
                    <a:chExt cx="904875" cy="1057623"/>
                  </a:xfrm>
                </p:grpSpPr>
                <p:sp>
                  <p:nvSpPr>
                    <p:cNvPr id="698" name="Freeform 697"/>
                    <p:cNvSpPr/>
                    <p:nvPr/>
                  </p:nvSpPr>
                  <p:spPr>
                    <a:xfrm>
                      <a:off x="5535115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6439990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0" name="Group 689"/>
                  <p:cNvGrpSpPr/>
                  <p:nvPr/>
                </p:nvGrpSpPr>
                <p:grpSpPr>
                  <a:xfrm>
                    <a:off x="7461121" y="12720110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6" name="Freeform 695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1" name="Group 690"/>
                  <p:cNvGrpSpPr/>
                  <p:nvPr/>
                </p:nvGrpSpPr>
                <p:grpSpPr>
                  <a:xfrm>
                    <a:off x="8508449" y="12720109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4" name="Freeform 693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2" name="TextBox 691"/>
                  <p:cNvSpPr txBox="1"/>
                  <p:nvPr/>
                </p:nvSpPr>
                <p:spPr>
                  <a:xfrm>
                    <a:off x="5579734" y="12736113"/>
                    <a:ext cx="327136" cy="697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00" dirty="0">
                        <a:latin typeface="Century" charset="0"/>
                        <a:ea typeface="Century" charset="0"/>
                        <a:cs typeface="Century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685" name="TextBox 684"/>
                <p:cNvSpPr txBox="1"/>
                <p:nvPr/>
              </p:nvSpPr>
              <p:spPr>
                <a:xfrm>
                  <a:off x="3886082" y="12931157"/>
                  <a:ext cx="1456119" cy="697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S = 1</a:t>
                  </a:r>
                </a:p>
              </p:txBody>
            </p:sp>
          </p:grpSp>
          <p:sp>
            <p:nvSpPr>
              <p:cNvPr id="778" name="TextBox 777"/>
              <p:cNvSpPr txBox="1"/>
              <p:nvPr/>
            </p:nvSpPr>
            <p:spPr>
              <a:xfrm>
                <a:off x="3584539" y="6158938"/>
                <a:ext cx="694162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780" name="TextBox 779"/>
            <p:cNvSpPr txBox="1"/>
            <p:nvPr/>
          </p:nvSpPr>
          <p:spPr>
            <a:xfrm>
              <a:off x="5090041" y="6158938"/>
              <a:ext cx="475774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6721715" y="6158938"/>
              <a:ext cx="694162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sp>
        <p:nvSpPr>
          <p:cNvPr id="776" name="Freeform 775"/>
          <p:cNvSpPr/>
          <p:nvPr/>
        </p:nvSpPr>
        <p:spPr>
          <a:xfrm>
            <a:off x="4333853" y="9103750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7" name="Straight Connector 776"/>
          <p:cNvCxnSpPr/>
          <p:nvPr/>
        </p:nvCxnSpPr>
        <p:spPr>
          <a:xfrm>
            <a:off x="5809919" y="9103750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ctangle 772"/>
          <p:cNvSpPr/>
          <p:nvPr/>
        </p:nvSpPr>
        <p:spPr>
          <a:xfrm>
            <a:off x="4111140" y="9598685"/>
            <a:ext cx="1002805" cy="39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4" name="Straight Connector 773"/>
          <p:cNvCxnSpPr>
            <a:stCxn id="775" idx="3"/>
          </p:cNvCxnSpPr>
          <p:nvPr/>
        </p:nvCxnSpPr>
        <p:spPr>
          <a:xfrm>
            <a:off x="5115921" y="9712571"/>
            <a:ext cx="0" cy="494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Freeform 774"/>
          <p:cNvSpPr/>
          <p:nvPr/>
        </p:nvSpPr>
        <p:spPr>
          <a:xfrm>
            <a:off x="4333853" y="9712570"/>
            <a:ext cx="782069" cy="88136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70" name="Freeform 769"/>
          <p:cNvSpPr/>
          <p:nvPr/>
        </p:nvSpPr>
        <p:spPr>
          <a:xfrm>
            <a:off x="5822393" y="9109671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1" name="Straight Connector 770"/>
          <p:cNvCxnSpPr/>
          <p:nvPr/>
        </p:nvCxnSpPr>
        <p:spPr>
          <a:xfrm>
            <a:off x="7298459" y="9109671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Rectangle 766"/>
          <p:cNvSpPr/>
          <p:nvPr/>
        </p:nvSpPr>
        <p:spPr>
          <a:xfrm>
            <a:off x="5599680" y="9712570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8" name="Straight Connector 767"/>
          <p:cNvCxnSpPr>
            <a:stCxn id="769" idx="3"/>
          </p:cNvCxnSpPr>
          <p:nvPr/>
        </p:nvCxnSpPr>
        <p:spPr>
          <a:xfrm>
            <a:off x="6604461" y="9712571"/>
            <a:ext cx="0" cy="553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Freeform 768"/>
          <p:cNvSpPr/>
          <p:nvPr/>
        </p:nvSpPr>
        <p:spPr>
          <a:xfrm>
            <a:off x="5822393" y="9712571"/>
            <a:ext cx="782069" cy="9405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64" name="Freeform 763"/>
          <p:cNvSpPr/>
          <p:nvPr/>
        </p:nvSpPr>
        <p:spPr>
          <a:xfrm>
            <a:off x="7339781" y="9103750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5" name="Straight Connector 764"/>
          <p:cNvCxnSpPr/>
          <p:nvPr/>
        </p:nvCxnSpPr>
        <p:spPr>
          <a:xfrm>
            <a:off x="8815847" y="9103750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Rectangle 760"/>
          <p:cNvSpPr/>
          <p:nvPr/>
        </p:nvSpPr>
        <p:spPr>
          <a:xfrm>
            <a:off x="7117068" y="9712571"/>
            <a:ext cx="1002805" cy="276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2" name="Straight Connector 761"/>
          <p:cNvCxnSpPr>
            <a:stCxn id="763" idx="3"/>
          </p:cNvCxnSpPr>
          <p:nvPr/>
        </p:nvCxnSpPr>
        <p:spPr>
          <a:xfrm>
            <a:off x="8121849" y="9712571"/>
            <a:ext cx="0" cy="494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Freeform 762"/>
          <p:cNvSpPr/>
          <p:nvPr/>
        </p:nvSpPr>
        <p:spPr>
          <a:xfrm>
            <a:off x="7339781" y="9712571"/>
            <a:ext cx="782069" cy="8813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8" name="Freeform 757"/>
          <p:cNvSpPr/>
          <p:nvPr/>
        </p:nvSpPr>
        <p:spPr>
          <a:xfrm>
            <a:off x="8828320" y="9109671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0304386" y="9109672"/>
            <a:ext cx="0" cy="5973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angle 754"/>
          <p:cNvSpPr/>
          <p:nvPr/>
        </p:nvSpPr>
        <p:spPr>
          <a:xfrm>
            <a:off x="8605607" y="9712570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56" name="Straight Connector 755"/>
          <p:cNvCxnSpPr>
            <a:stCxn id="757" idx="3"/>
          </p:cNvCxnSpPr>
          <p:nvPr/>
        </p:nvCxnSpPr>
        <p:spPr>
          <a:xfrm>
            <a:off x="9610388" y="9712571"/>
            <a:ext cx="0" cy="553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Freeform 756"/>
          <p:cNvSpPr/>
          <p:nvPr/>
        </p:nvSpPr>
        <p:spPr>
          <a:xfrm>
            <a:off x="8828320" y="9712571"/>
            <a:ext cx="782069" cy="9405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4538893" y="9038834"/>
            <a:ext cx="557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C 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7546170" y="9038834"/>
            <a:ext cx="538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D</a:t>
            </a:r>
          </a:p>
        </p:txBody>
      </p:sp>
      <p:sp>
        <p:nvSpPr>
          <p:cNvPr id="741" name="TextBox 740"/>
          <p:cNvSpPr txBox="1"/>
          <p:nvPr/>
        </p:nvSpPr>
        <p:spPr>
          <a:xfrm>
            <a:off x="2785122" y="9148134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SF</a:t>
            </a:r>
          </a:p>
        </p:txBody>
      </p:sp>
      <p:sp>
        <p:nvSpPr>
          <p:cNvPr id="742" name="TextBox 741"/>
          <p:cNvSpPr txBox="1"/>
          <p:nvPr/>
        </p:nvSpPr>
        <p:spPr>
          <a:xfrm>
            <a:off x="9030000" y="9038834"/>
            <a:ext cx="5826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D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022174" y="9038834"/>
            <a:ext cx="557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C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 </a:t>
            </a:r>
          </a:p>
        </p:txBody>
      </p:sp>
      <p:sp>
        <p:nvSpPr>
          <p:cNvPr id="785" name="TextBox 784"/>
          <p:cNvSpPr txBox="1"/>
          <p:nvPr/>
        </p:nvSpPr>
        <p:spPr>
          <a:xfrm>
            <a:off x="5155504" y="9038834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86" name="TextBox 785"/>
          <p:cNvSpPr txBox="1"/>
          <p:nvPr/>
        </p:nvSpPr>
        <p:spPr>
          <a:xfrm>
            <a:off x="6622233" y="9038834"/>
            <a:ext cx="645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9" name="TextBox 788"/>
          <p:cNvSpPr txBox="1"/>
          <p:nvPr/>
        </p:nvSpPr>
        <p:spPr>
          <a:xfrm>
            <a:off x="9633363" y="9038834"/>
            <a:ext cx="645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90" name="TextBox 789"/>
          <p:cNvSpPr txBox="1"/>
          <p:nvPr/>
        </p:nvSpPr>
        <p:spPr>
          <a:xfrm>
            <a:off x="8157135" y="9038834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03" name="TextBox 702"/>
          <p:cNvSpPr txBox="1"/>
          <p:nvPr/>
        </p:nvSpPr>
        <p:spPr>
          <a:xfrm>
            <a:off x="2785128" y="10112947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VSF</a:t>
            </a:r>
          </a:p>
        </p:txBody>
      </p:sp>
      <p:sp>
        <p:nvSpPr>
          <p:cNvPr id="737" name="Freeform 736"/>
          <p:cNvSpPr/>
          <p:nvPr/>
        </p:nvSpPr>
        <p:spPr>
          <a:xfrm>
            <a:off x="4352554" y="10202506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8" name="Straight Connector 737"/>
          <p:cNvCxnSpPr/>
          <p:nvPr/>
        </p:nvCxnSpPr>
        <p:spPr>
          <a:xfrm>
            <a:off x="5826278" y="10202506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Rectangle 733"/>
          <p:cNvSpPr/>
          <p:nvPr/>
        </p:nvSpPr>
        <p:spPr>
          <a:xfrm>
            <a:off x="4130194" y="10697441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5" name="Straight Connector 734"/>
          <p:cNvCxnSpPr>
            <a:stCxn id="736" idx="3"/>
          </p:cNvCxnSpPr>
          <p:nvPr/>
        </p:nvCxnSpPr>
        <p:spPr>
          <a:xfrm>
            <a:off x="5133382" y="10717469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Freeform 735"/>
          <p:cNvSpPr/>
          <p:nvPr/>
        </p:nvSpPr>
        <p:spPr>
          <a:xfrm>
            <a:off x="4352554" y="10717469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31" name="Freeform 730"/>
          <p:cNvSpPr/>
          <p:nvPr/>
        </p:nvSpPr>
        <p:spPr>
          <a:xfrm>
            <a:off x="5838732" y="10208426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2" name="Straight Connector 731"/>
          <p:cNvCxnSpPr/>
          <p:nvPr/>
        </p:nvCxnSpPr>
        <p:spPr>
          <a:xfrm>
            <a:off x="7312456" y="10208426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Rectangle 727"/>
          <p:cNvSpPr/>
          <p:nvPr/>
        </p:nvSpPr>
        <p:spPr>
          <a:xfrm>
            <a:off x="5616372" y="10703361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9" name="Straight Connector 728"/>
          <p:cNvCxnSpPr>
            <a:stCxn id="730" idx="3"/>
          </p:cNvCxnSpPr>
          <p:nvPr/>
        </p:nvCxnSpPr>
        <p:spPr>
          <a:xfrm>
            <a:off x="6619560" y="10723389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Freeform 729"/>
          <p:cNvSpPr/>
          <p:nvPr/>
        </p:nvSpPr>
        <p:spPr>
          <a:xfrm>
            <a:off x="5838732" y="10723389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25" name="Freeform 724"/>
          <p:cNvSpPr/>
          <p:nvPr/>
        </p:nvSpPr>
        <p:spPr>
          <a:xfrm>
            <a:off x="7353713" y="10202506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6" name="Straight Connector 725"/>
          <p:cNvCxnSpPr/>
          <p:nvPr/>
        </p:nvCxnSpPr>
        <p:spPr>
          <a:xfrm>
            <a:off x="8827437" y="10202506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Rectangle 721"/>
          <p:cNvSpPr/>
          <p:nvPr/>
        </p:nvSpPr>
        <p:spPr>
          <a:xfrm>
            <a:off x="7131353" y="10697441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3" name="Straight Connector 722"/>
          <p:cNvCxnSpPr>
            <a:stCxn id="724" idx="3"/>
          </p:cNvCxnSpPr>
          <p:nvPr/>
        </p:nvCxnSpPr>
        <p:spPr>
          <a:xfrm>
            <a:off x="8134541" y="10717469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/>
          <p:cNvSpPr/>
          <p:nvPr/>
        </p:nvSpPr>
        <p:spPr>
          <a:xfrm>
            <a:off x="7353713" y="10717469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9" name="Freeform 718"/>
          <p:cNvSpPr/>
          <p:nvPr/>
        </p:nvSpPr>
        <p:spPr>
          <a:xfrm>
            <a:off x="8839891" y="10208426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0" name="Straight Connector 719"/>
          <p:cNvCxnSpPr/>
          <p:nvPr/>
        </p:nvCxnSpPr>
        <p:spPr>
          <a:xfrm>
            <a:off x="10313615" y="10208426"/>
            <a:ext cx="0" cy="4978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Rectangle 715"/>
          <p:cNvSpPr/>
          <p:nvPr/>
        </p:nvSpPr>
        <p:spPr>
          <a:xfrm>
            <a:off x="8617531" y="10703361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17" name="Straight Connector 716"/>
          <p:cNvCxnSpPr>
            <a:stCxn id="718" idx="3"/>
          </p:cNvCxnSpPr>
          <p:nvPr/>
        </p:nvCxnSpPr>
        <p:spPr>
          <a:xfrm>
            <a:off x="9620719" y="10723389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Freeform 717"/>
          <p:cNvSpPr/>
          <p:nvPr/>
        </p:nvSpPr>
        <p:spPr>
          <a:xfrm>
            <a:off x="8839891" y="10723389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4538893" y="10140377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6022174" y="10140377"/>
            <a:ext cx="5602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7546171" y="10140377"/>
            <a:ext cx="543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9030000" y="10140377"/>
            <a:ext cx="5340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91" name="TextBox 790"/>
          <p:cNvSpPr txBox="1"/>
          <p:nvPr/>
        </p:nvSpPr>
        <p:spPr>
          <a:xfrm>
            <a:off x="5155504" y="10140377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6622232" y="10140377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93" name="TextBox 792"/>
          <p:cNvSpPr txBox="1"/>
          <p:nvPr/>
        </p:nvSpPr>
        <p:spPr>
          <a:xfrm>
            <a:off x="8157135" y="10140377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94" name="TextBox 793"/>
          <p:cNvSpPr txBox="1"/>
          <p:nvPr/>
        </p:nvSpPr>
        <p:spPr>
          <a:xfrm>
            <a:off x="9633362" y="10140377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9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73114" y="2653941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0518" y="5327483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97338" y="2624895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04386" y="5355010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D</a:t>
              </a:r>
            </a:p>
          </p:txBody>
        </p:sp>
      </p:grpSp>
      <p:sp>
        <p:nvSpPr>
          <p:cNvPr id="692" name="TextBox 691"/>
          <p:cNvSpPr txBox="1"/>
          <p:nvPr/>
        </p:nvSpPr>
        <p:spPr>
          <a:xfrm>
            <a:off x="4769778" y="8174605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685" name="TextBox 684"/>
          <p:cNvSpPr txBox="1"/>
          <p:nvPr/>
        </p:nvSpPr>
        <p:spPr>
          <a:xfrm>
            <a:off x="2785128" y="8177407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S = 1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6401446" y="8174605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0" name="TextBox 779"/>
          <p:cNvSpPr txBox="1"/>
          <p:nvPr/>
        </p:nvSpPr>
        <p:spPr>
          <a:xfrm>
            <a:off x="7906948" y="8174605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9538622" y="8174605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599680" y="9712570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8605607" y="9712570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03" name="TextBox 702"/>
          <p:cNvSpPr txBox="1"/>
          <p:nvPr/>
        </p:nvSpPr>
        <p:spPr>
          <a:xfrm>
            <a:off x="2785128" y="10325224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VSF</a:t>
            </a:r>
          </a:p>
        </p:txBody>
      </p:sp>
      <p:sp>
        <p:nvSpPr>
          <p:cNvPr id="736" name="Freeform 735"/>
          <p:cNvSpPr/>
          <p:nvPr/>
        </p:nvSpPr>
        <p:spPr>
          <a:xfrm>
            <a:off x="4352554" y="1075012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30" name="Freeform 729"/>
          <p:cNvSpPr/>
          <p:nvPr/>
        </p:nvSpPr>
        <p:spPr>
          <a:xfrm>
            <a:off x="5838732" y="1075604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3" name="Straight Connector 722"/>
          <p:cNvCxnSpPr>
            <a:stCxn id="724" idx="3"/>
          </p:cNvCxnSpPr>
          <p:nvPr/>
        </p:nvCxnSpPr>
        <p:spPr>
          <a:xfrm>
            <a:off x="8134541" y="10750127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/>
          <p:cNvSpPr/>
          <p:nvPr/>
        </p:nvSpPr>
        <p:spPr>
          <a:xfrm>
            <a:off x="7353713" y="1075012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17" name="Straight Connector 716"/>
          <p:cNvCxnSpPr>
            <a:stCxn id="718" idx="3"/>
          </p:cNvCxnSpPr>
          <p:nvPr/>
        </p:nvCxnSpPr>
        <p:spPr>
          <a:xfrm>
            <a:off x="9620719" y="10756047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Freeform 717"/>
          <p:cNvSpPr/>
          <p:nvPr/>
        </p:nvSpPr>
        <p:spPr>
          <a:xfrm>
            <a:off x="8839891" y="1075604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4538893" y="10254675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6022174" y="10254675"/>
            <a:ext cx="5602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7546171" y="10254675"/>
            <a:ext cx="543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9030000" y="10254675"/>
            <a:ext cx="5340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3" name="Freeform 2"/>
          <p:cNvSpPr/>
          <p:nvPr/>
        </p:nvSpPr>
        <p:spPr>
          <a:xfrm>
            <a:off x="4188493" y="8183561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5782282" y="8195586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7383036" y="8195021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>
            <a:off x="8976825" y="8207046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785121" y="8870541"/>
            <a:ext cx="7791904" cy="561430"/>
            <a:chOff x="179240" y="6450971"/>
            <a:chExt cx="7791904" cy="561430"/>
          </a:xfrm>
        </p:grpSpPr>
        <p:sp>
          <p:nvSpPr>
            <p:cNvPr id="741" name="TextBox 740"/>
            <p:cNvSpPr txBox="1"/>
            <p:nvPr/>
          </p:nvSpPr>
          <p:spPr>
            <a:xfrm>
              <a:off x="179240" y="6450971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SF</a:t>
              </a: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1582612" y="6637658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3176401" y="6649683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4777155" y="6649118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6370944" y="6661143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187132" y="6507508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818800" y="6507508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C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324302" y="6507508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955976" y="6507508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0236" y="10254675"/>
            <a:ext cx="954115" cy="671384"/>
            <a:chOff x="2494354" y="7524854"/>
            <a:chExt cx="954115" cy="671384"/>
          </a:xfrm>
        </p:grpSpPr>
        <p:cxnSp>
          <p:nvCxnSpPr>
            <p:cNvPr id="738" name="Straight Connector 737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stCxn id="736" idx="3"/>
            </p:cNvCxnSpPr>
            <p:nvPr/>
          </p:nvCxnSpPr>
          <p:spPr>
            <a:xfrm>
              <a:off x="2527501" y="8052963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TextBox 790"/>
            <p:cNvSpPr txBox="1"/>
            <p:nvPr/>
          </p:nvSpPr>
          <p:spPr>
            <a:xfrm>
              <a:off x="2494354" y="7524854"/>
              <a:ext cx="9541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>
                  <a:latin typeface="Century" charset="0"/>
                  <a:ea typeface="Century" charset="0"/>
                  <a:cs typeface="Century" charset="0"/>
                </a:rPr>
                <a:t>A  </a:t>
              </a:r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564722" y="10263434"/>
            <a:ext cx="1232478" cy="642913"/>
            <a:chOff x="2486190" y="7524854"/>
            <a:chExt cx="1232478" cy="642913"/>
          </a:xfrm>
        </p:grpSpPr>
        <p:cxnSp>
          <p:nvCxnSpPr>
            <p:cNvPr id="207" name="Straight Connector 206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2486190" y="7524854"/>
              <a:ext cx="12324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8086424" y="10271598"/>
            <a:ext cx="904536" cy="634748"/>
            <a:chOff x="2478026" y="7533019"/>
            <a:chExt cx="904536" cy="634748"/>
          </a:xfrm>
        </p:grpSpPr>
        <p:cxnSp>
          <p:nvCxnSpPr>
            <p:cNvPr id="213" name="Straight Connector 212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478026" y="7533019"/>
              <a:ext cx="9045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613012" y="10268411"/>
            <a:ext cx="931801" cy="634748"/>
            <a:chOff x="2494354" y="7533019"/>
            <a:chExt cx="931801" cy="634748"/>
          </a:xfrm>
        </p:grpSpPr>
        <p:cxnSp>
          <p:nvCxnSpPr>
            <p:cNvPr id="219" name="Straight Connector 218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494354" y="7533019"/>
              <a:ext cx="93180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3" name="Freeform 232"/>
          <p:cNvSpPr/>
          <p:nvPr/>
        </p:nvSpPr>
        <p:spPr>
          <a:xfrm>
            <a:off x="4348851" y="992014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5835029" y="992606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7350010" y="992014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8836188" y="992606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550180" y="9552915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cxnSp>
        <p:nvCxnSpPr>
          <p:cNvPr id="238" name="Straight Connector 237"/>
          <p:cNvCxnSpPr/>
          <p:nvPr/>
        </p:nvCxnSpPr>
        <p:spPr>
          <a:xfrm>
            <a:off x="5129679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348851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615857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835029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130838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7350010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624251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843423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8130838" y="10108061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9632424" y="10107585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5123510" y="10099205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6625096" y="10098729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6040728" y="9555163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7545009" y="9557888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9035557" y="9560136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789884" y="9632090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SS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2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300" y="-766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" y="2560320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4300" y="7680960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" y="5120640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703595" y="6430061"/>
            <a:ext cx="7512833" cy="723546"/>
            <a:chOff x="179240" y="6142934"/>
            <a:chExt cx="7512833" cy="105762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79240" y="6142934"/>
              <a:ext cx="7512833" cy="1057625"/>
              <a:chOff x="179240" y="6142934"/>
              <a:chExt cx="7512833" cy="1057625"/>
            </a:xfrm>
          </p:grpSpPr>
          <p:grpSp>
            <p:nvGrpSpPr>
              <p:cNvPr id="683" name="Group 682"/>
              <p:cNvGrpSpPr/>
              <p:nvPr/>
            </p:nvGrpSpPr>
            <p:grpSpPr>
              <a:xfrm>
                <a:off x="179240" y="6142934"/>
                <a:ext cx="7512833" cy="1057625"/>
                <a:chOff x="3886082" y="12720109"/>
                <a:chExt cx="7512833" cy="1057625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>
                  <a:off x="5403721" y="12720109"/>
                  <a:ext cx="5995194" cy="1057625"/>
                  <a:chOff x="5403721" y="12720109"/>
                  <a:chExt cx="4122220" cy="1057625"/>
                </a:xfrm>
              </p:grpSpPr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5403721" y="12720111"/>
                    <a:ext cx="1017492" cy="1057623"/>
                    <a:chOff x="4629150" y="12954000"/>
                    <a:chExt cx="904875" cy="1057623"/>
                  </a:xfrm>
                </p:grpSpPr>
                <p:sp>
                  <p:nvSpPr>
                    <p:cNvPr id="700" name="Freeform 699"/>
                    <p:cNvSpPr/>
                    <p:nvPr/>
                  </p:nvSpPr>
                  <p:spPr>
                    <a:xfrm>
                      <a:off x="4629150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5534025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9" name="Group 688"/>
                  <p:cNvGrpSpPr/>
                  <p:nvPr/>
                </p:nvGrpSpPr>
                <p:grpSpPr>
                  <a:xfrm>
                    <a:off x="6423986" y="12720111"/>
                    <a:ext cx="1017492" cy="1057623"/>
                    <a:chOff x="5535115" y="12954000"/>
                    <a:chExt cx="904875" cy="1057623"/>
                  </a:xfrm>
                </p:grpSpPr>
                <p:sp>
                  <p:nvSpPr>
                    <p:cNvPr id="698" name="Freeform 697"/>
                    <p:cNvSpPr/>
                    <p:nvPr/>
                  </p:nvSpPr>
                  <p:spPr>
                    <a:xfrm>
                      <a:off x="5535115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6439990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0" name="Group 689"/>
                  <p:cNvGrpSpPr/>
                  <p:nvPr/>
                </p:nvGrpSpPr>
                <p:grpSpPr>
                  <a:xfrm>
                    <a:off x="7461121" y="12720110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6" name="Freeform 695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1" name="Group 690"/>
                  <p:cNvGrpSpPr/>
                  <p:nvPr/>
                </p:nvGrpSpPr>
                <p:grpSpPr>
                  <a:xfrm>
                    <a:off x="8508449" y="12720109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4" name="Freeform 693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2" name="TextBox 691"/>
                  <p:cNvSpPr txBox="1"/>
                  <p:nvPr/>
                </p:nvSpPr>
                <p:spPr>
                  <a:xfrm>
                    <a:off x="5579734" y="12736113"/>
                    <a:ext cx="327136" cy="697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00" dirty="0">
                        <a:latin typeface="Century" charset="0"/>
                        <a:ea typeface="Century" charset="0"/>
                        <a:cs typeface="Century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685" name="TextBox 684"/>
                <p:cNvSpPr txBox="1"/>
                <p:nvPr/>
              </p:nvSpPr>
              <p:spPr>
                <a:xfrm>
                  <a:off x="3886082" y="12931157"/>
                  <a:ext cx="1456119" cy="697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S = 1</a:t>
                  </a:r>
                </a:p>
              </p:txBody>
            </p:sp>
          </p:grpSp>
          <p:sp>
            <p:nvSpPr>
              <p:cNvPr id="778" name="TextBox 777"/>
              <p:cNvSpPr txBox="1"/>
              <p:nvPr/>
            </p:nvSpPr>
            <p:spPr>
              <a:xfrm>
                <a:off x="3584539" y="6158938"/>
                <a:ext cx="694162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780" name="TextBox 779"/>
            <p:cNvSpPr txBox="1"/>
            <p:nvPr/>
          </p:nvSpPr>
          <p:spPr>
            <a:xfrm>
              <a:off x="5090041" y="6158938"/>
              <a:ext cx="475774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6721715" y="6158938"/>
              <a:ext cx="694162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85334" y="7770701"/>
            <a:ext cx="7519265" cy="956536"/>
            <a:chOff x="2785122" y="9038834"/>
            <a:chExt cx="7519265" cy="956536"/>
          </a:xfrm>
        </p:grpSpPr>
        <p:sp>
          <p:nvSpPr>
            <p:cNvPr id="776" name="Freeform 775"/>
            <p:cNvSpPr/>
            <p:nvPr/>
          </p:nvSpPr>
          <p:spPr>
            <a:xfrm>
              <a:off x="4333853" y="9103750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7" name="Straight Connector 776"/>
            <p:cNvCxnSpPr/>
            <p:nvPr/>
          </p:nvCxnSpPr>
          <p:spPr>
            <a:xfrm>
              <a:off x="5809919" y="9103750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4111140" y="9598685"/>
              <a:ext cx="1002805" cy="390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4" name="Straight Connector 773"/>
            <p:cNvCxnSpPr>
              <a:stCxn id="775" idx="3"/>
            </p:cNvCxnSpPr>
            <p:nvPr/>
          </p:nvCxnSpPr>
          <p:spPr>
            <a:xfrm>
              <a:off x="5115921" y="9712571"/>
              <a:ext cx="0" cy="494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Freeform 774"/>
            <p:cNvSpPr/>
            <p:nvPr/>
          </p:nvSpPr>
          <p:spPr>
            <a:xfrm>
              <a:off x="4333853" y="9712570"/>
              <a:ext cx="782069" cy="88136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70" name="Freeform 769"/>
            <p:cNvSpPr/>
            <p:nvPr/>
          </p:nvSpPr>
          <p:spPr>
            <a:xfrm>
              <a:off x="5822393" y="9109671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1" name="Straight Connector 770"/>
            <p:cNvCxnSpPr/>
            <p:nvPr/>
          </p:nvCxnSpPr>
          <p:spPr>
            <a:xfrm>
              <a:off x="7298459" y="9109671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5599680" y="9712570"/>
              <a:ext cx="1002805" cy="28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8" name="Straight Connector 767"/>
            <p:cNvCxnSpPr>
              <a:stCxn id="769" idx="3"/>
            </p:cNvCxnSpPr>
            <p:nvPr/>
          </p:nvCxnSpPr>
          <p:spPr>
            <a:xfrm>
              <a:off x="6604461" y="9712571"/>
              <a:ext cx="0" cy="553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Freeform 768"/>
            <p:cNvSpPr/>
            <p:nvPr/>
          </p:nvSpPr>
          <p:spPr>
            <a:xfrm>
              <a:off x="5822393" y="9712571"/>
              <a:ext cx="782069" cy="9405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64" name="Freeform 763"/>
            <p:cNvSpPr/>
            <p:nvPr/>
          </p:nvSpPr>
          <p:spPr>
            <a:xfrm>
              <a:off x="7339781" y="9103750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5" name="Straight Connector 764"/>
            <p:cNvCxnSpPr/>
            <p:nvPr/>
          </p:nvCxnSpPr>
          <p:spPr>
            <a:xfrm>
              <a:off x="8815847" y="9103750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760"/>
            <p:cNvSpPr/>
            <p:nvPr/>
          </p:nvSpPr>
          <p:spPr>
            <a:xfrm>
              <a:off x="7117068" y="9712571"/>
              <a:ext cx="1002805" cy="276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2" name="Straight Connector 761"/>
            <p:cNvCxnSpPr>
              <a:stCxn id="763" idx="3"/>
            </p:cNvCxnSpPr>
            <p:nvPr/>
          </p:nvCxnSpPr>
          <p:spPr>
            <a:xfrm>
              <a:off x="8121849" y="9712571"/>
              <a:ext cx="0" cy="494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Freeform 762"/>
            <p:cNvSpPr/>
            <p:nvPr/>
          </p:nvSpPr>
          <p:spPr>
            <a:xfrm>
              <a:off x="7339781" y="9712571"/>
              <a:ext cx="782069" cy="8813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8" name="Freeform 757"/>
            <p:cNvSpPr/>
            <p:nvPr/>
          </p:nvSpPr>
          <p:spPr>
            <a:xfrm>
              <a:off x="8828320" y="9109671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59" name="Straight Connector 758"/>
            <p:cNvCxnSpPr/>
            <p:nvPr/>
          </p:nvCxnSpPr>
          <p:spPr>
            <a:xfrm>
              <a:off x="10304386" y="9109672"/>
              <a:ext cx="0" cy="59739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Rectangle 754"/>
            <p:cNvSpPr/>
            <p:nvPr/>
          </p:nvSpPr>
          <p:spPr>
            <a:xfrm>
              <a:off x="8605607" y="9712570"/>
              <a:ext cx="1002805" cy="28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56" name="Straight Connector 755"/>
            <p:cNvCxnSpPr>
              <a:stCxn id="757" idx="3"/>
            </p:cNvCxnSpPr>
            <p:nvPr/>
          </p:nvCxnSpPr>
          <p:spPr>
            <a:xfrm>
              <a:off x="9610388" y="9712571"/>
              <a:ext cx="0" cy="553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Freeform 756"/>
            <p:cNvSpPr/>
            <p:nvPr/>
          </p:nvSpPr>
          <p:spPr>
            <a:xfrm>
              <a:off x="8828320" y="9712571"/>
              <a:ext cx="782069" cy="9405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2" name="TextBox 751"/>
            <p:cNvSpPr txBox="1"/>
            <p:nvPr/>
          </p:nvSpPr>
          <p:spPr>
            <a:xfrm>
              <a:off x="4538893" y="9038834"/>
              <a:ext cx="55746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3" name="TextBox 752"/>
            <p:cNvSpPr txBox="1"/>
            <p:nvPr/>
          </p:nvSpPr>
          <p:spPr>
            <a:xfrm>
              <a:off x="7546170" y="9038834"/>
              <a:ext cx="5380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41" name="TextBox 740"/>
            <p:cNvSpPr txBox="1"/>
            <p:nvPr/>
          </p:nvSpPr>
          <p:spPr>
            <a:xfrm>
              <a:off x="2785122" y="9148134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SF</a:t>
              </a: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9030000" y="9038834"/>
              <a:ext cx="5826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4" name="TextBox 783"/>
            <p:cNvSpPr txBox="1"/>
            <p:nvPr/>
          </p:nvSpPr>
          <p:spPr>
            <a:xfrm>
              <a:off x="6022174" y="9038834"/>
              <a:ext cx="55746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 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5155504" y="9038834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6622233" y="9038834"/>
              <a:ext cx="645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9633363" y="9038834"/>
              <a:ext cx="645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90" name="TextBox 789"/>
            <p:cNvSpPr txBox="1"/>
            <p:nvPr/>
          </p:nvSpPr>
          <p:spPr>
            <a:xfrm>
              <a:off x="8157135" y="9038834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73769" y="9199435"/>
            <a:ext cx="7542396" cy="919422"/>
            <a:chOff x="2785128" y="10112947"/>
            <a:chExt cx="7542396" cy="919422"/>
          </a:xfrm>
        </p:grpSpPr>
        <p:sp>
          <p:nvSpPr>
            <p:cNvPr id="703" name="TextBox 702"/>
            <p:cNvSpPr txBox="1"/>
            <p:nvPr/>
          </p:nvSpPr>
          <p:spPr>
            <a:xfrm>
              <a:off x="2785128" y="10112947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737" name="Freeform 736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8" name="Straight Connector 737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5" name="Straight Connector 734"/>
            <p:cNvCxnSpPr>
              <a:stCxn id="736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Freeform 735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31" name="Freeform 73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2" name="Straight Connector 73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 727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9" name="Straight Connector 728"/>
            <p:cNvCxnSpPr>
              <a:stCxn id="730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Freeform 729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25" name="Freeform 724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6" name="Straight Connector 725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 721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3" name="Straight Connector 722"/>
            <p:cNvCxnSpPr>
              <a:stCxn id="724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Freeform 723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19" name="Freeform 718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0" name="Straight Connector 719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17" name="Straight Connector 716"/>
            <p:cNvCxnSpPr>
              <a:stCxn id="718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" name="Freeform 717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4538893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022174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7546171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9030000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5155504" y="10140377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92" name="TextBox 791"/>
            <p:cNvSpPr txBox="1"/>
            <p:nvPr/>
          </p:nvSpPr>
          <p:spPr>
            <a:xfrm>
              <a:off x="6622232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93" name="TextBox 792"/>
            <p:cNvSpPr txBox="1"/>
            <p:nvPr/>
          </p:nvSpPr>
          <p:spPr>
            <a:xfrm>
              <a:off x="8157135" y="10140377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9633362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r="15031" b="17881"/>
          <a:stretch/>
        </p:blipFill>
        <p:spPr>
          <a:xfrm rot="16200000">
            <a:off x="6734200" y="2469965"/>
            <a:ext cx="2679109" cy="4171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4" r="14333" b="13814"/>
          <a:stretch/>
        </p:blipFill>
        <p:spPr>
          <a:xfrm rot="16200000">
            <a:off x="8915046" y="-672146"/>
            <a:ext cx="2695701" cy="4378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3" t="18693" r="16163" b="13983"/>
          <a:stretch/>
        </p:blipFill>
        <p:spPr>
          <a:xfrm rot="16200000">
            <a:off x="4983556" y="-290800"/>
            <a:ext cx="2673223" cy="34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300" y="-766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" y="2560320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4300" y="7680960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" y="5120640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00391" y="859248"/>
            <a:ext cx="7542659" cy="3688796"/>
            <a:chOff x="4435231" y="6430061"/>
            <a:chExt cx="7542659" cy="36887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4465057" y="6430061"/>
              <a:ext cx="7512833" cy="723546"/>
              <a:chOff x="179240" y="6142934"/>
              <a:chExt cx="7512833" cy="1057625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79240" y="6142934"/>
                <a:ext cx="7512833" cy="1057625"/>
                <a:chOff x="179240" y="6142934"/>
                <a:chExt cx="7512833" cy="1057625"/>
              </a:xfrm>
            </p:grpSpPr>
            <p:grpSp>
              <p:nvGrpSpPr>
                <p:cNvPr id="683" name="Group 682"/>
                <p:cNvGrpSpPr/>
                <p:nvPr/>
              </p:nvGrpSpPr>
              <p:grpSpPr>
                <a:xfrm>
                  <a:off x="179240" y="6142934"/>
                  <a:ext cx="7512833" cy="1057625"/>
                  <a:chOff x="3886082" y="12720109"/>
                  <a:chExt cx="7512833" cy="1057625"/>
                </a:xfrm>
              </p:grpSpPr>
              <p:grpSp>
                <p:nvGrpSpPr>
                  <p:cNvPr id="684" name="Group 683"/>
                  <p:cNvGrpSpPr/>
                  <p:nvPr/>
                </p:nvGrpSpPr>
                <p:grpSpPr>
                  <a:xfrm>
                    <a:off x="5403721" y="12720109"/>
                    <a:ext cx="5995194" cy="1057625"/>
                    <a:chOff x="5403721" y="12720109"/>
                    <a:chExt cx="4122220" cy="1057625"/>
                  </a:xfrm>
                </p:grpSpPr>
                <p:grpSp>
                  <p:nvGrpSpPr>
                    <p:cNvPr id="688" name="Group 687"/>
                    <p:cNvGrpSpPr/>
                    <p:nvPr/>
                  </p:nvGrpSpPr>
                  <p:grpSpPr>
                    <a:xfrm>
                      <a:off x="5403721" y="12720111"/>
                      <a:ext cx="1017492" cy="1057623"/>
                      <a:chOff x="4629150" y="12954000"/>
                      <a:chExt cx="904875" cy="1057623"/>
                    </a:xfrm>
                  </p:grpSpPr>
                  <p:sp>
                    <p:nvSpPr>
                      <p:cNvPr id="700" name="Freeform 699"/>
                      <p:cNvSpPr/>
                      <p:nvPr/>
                    </p:nvSpPr>
                    <p:spPr>
                      <a:xfrm>
                        <a:off x="4629150" y="12954000"/>
                        <a:ext cx="904875" cy="1057623"/>
                      </a:xfrm>
                      <a:custGeom>
                        <a:avLst/>
                        <a:gdLst>
                          <a:gd name="connsiteX0" fmla="*/ 904875 w 904875"/>
                          <a:gd name="connsiteY0" fmla="*/ 0 h 1057623"/>
                          <a:gd name="connsiteX1" fmla="*/ 676275 w 904875"/>
                          <a:gd name="connsiteY1" fmla="*/ 657225 h 1057623"/>
                          <a:gd name="connsiteX2" fmla="*/ 476250 w 904875"/>
                          <a:gd name="connsiteY2" fmla="*/ 942975 h 1057623"/>
                          <a:gd name="connsiteX3" fmla="*/ 228600 w 904875"/>
                          <a:gd name="connsiteY3" fmla="*/ 1057275 h 1057623"/>
                          <a:gd name="connsiteX4" fmla="*/ 0 w 904875"/>
                          <a:gd name="connsiteY4" fmla="*/ 981075 h 1057623"/>
                          <a:gd name="connsiteX5" fmla="*/ 0 w 904875"/>
                          <a:gd name="connsiteY5" fmla="*/ 981075 h 1057623"/>
                          <a:gd name="connsiteX6" fmla="*/ 0 w 904875"/>
                          <a:gd name="connsiteY6" fmla="*/ 981075 h 1057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04875" h="1057623">
                            <a:moveTo>
                              <a:pt x="904875" y="0"/>
                            </a:moveTo>
                            <a:cubicBezTo>
                              <a:pt x="826293" y="250031"/>
                              <a:pt x="747712" y="500063"/>
                              <a:pt x="676275" y="657225"/>
                            </a:cubicBezTo>
                            <a:cubicBezTo>
                              <a:pt x="604838" y="814387"/>
                              <a:pt x="550862" y="876300"/>
                              <a:pt x="476250" y="942975"/>
                            </a:cubicBezTo>
                            <a:cubicBezTo>
                              <a:pt x="401637" y="1009650"/>
                              <a:pt x="307975" y="1050925"/>
                              <a:pt x="228600" y="1057275"/>
                            </a:cubicBezTo>
                            <a:cubicBezTo>
                              <a:pt x="149225" y="1063625"/>
                              <a:pt x="0" y="981075"/>
                              <a:pt x="0" y="981075"/>
                            </a:cubicBezTo>
                            <a:lnTo>
                              <a:pt x="0" y="981075"/>
                            </a:lnTo>
                            <a:lnTo>
                              <a:pt x="0" y="981075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500">
                          <a:latin typeface="Century" charset="0"/>
                          <a:ea typeface="Century" charset="0"/>
                          <a:cs typeface="Century" charset="0"/>
                        </a:endParaRPr>
                      </a:p>
                    </p:txBody>
                  </p:sp>
                  <p:cxnSp>
                    <p:nvCxnSpPr>
                      <p:cNvPr id="701" name="Straight Connector 700"/>
                      <p:cNvCxnSpPr/>
                      <p:nvPr/>
                    </p:nvCxnSpPr>
                    <p:spPr>
                      <a:xfrm>
                        <a:off x="5534025" y="12954000"/>
                        <a:ext cx="0" cy="9601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9" name="Group 688"/>
                    <p:cNvGrpSpPr/>
                    <p:nvPr/>
                  </p:nvGrpSpPr>
                  <p:grpSpPr>
                    <a:xfrm>
                      <a:off x="6423986" y="12720111"/>
                      <a:ext cx="1017492" cy="1057623"/>
                      <a:chOff x="5535115" y="12954000"/>
                      <a:chExt cx="904875" cy="1057623"/>
                    </a:xfrm>
                  </p:grpSpPr>
                  <p:sp>
                    <p:nvSpPr>
                      <p:cNvPr id="698" name="Freeform 697"/>
                      <p:cNvSpPr/>
                      <p:nvPr/>
                    </p:nvSpPr>
                    <p:spPr>
                      <a:xfrm>
                        <a:off x="5535115" y="12954000"/>
                        <a:ext cx="904875" cy="1057623"/>
                      </a:xfrm>
                      <a:custGeom>
                        <a:avLst/>
                        <a:gdLst>
                          <a:gd name="connsiteX0" fmla="*/ 904875 w 904875"/>
                          <a:gd name="connsiteY0" fmla="*/ 0 h 1057623"/>
                          <a:gd name="connsiteX1" fmla="*/ 676275 w 904875"/>
                          <a:gd name="connsiteY1" fmla="*/ 657225 h 1057623"/>
                          <a:gd name="connsiteX2" fmla="*/ 476250 w 904875"/>
                          <a:gd name="connsiteY2" fmla="*/ 942975 h 1057623"/>
                          <a:gd name="connsiteX3" fmla="*/ 228600 w 904875"/>
                          <a:gd name="connsiteY3" fmla="*/ 1057275 h 1057623"/>
                          <a:gd name="connsiteX4" fmla="*/ 0 w 904875"/>
                          <a:gd name="connsiteY4" fmla="*/ 981075 h 1057623"/>
                          <a:gd name="connsiteX5" fmla="*/ 0 w 904875"/>
                          <a:gd name="connsiteY5" fmla="*/ 981075 h 1057623"/>
                          <a:gd name="connsiteX6" fmla="*/ 0 w 904875"/>
                          <a:gd name="connsiteY6" fmla="*/ 981075 h 1057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04875" h="1057623">
                            <a:moveTo>
                              <a:pt x="904875" y="0"/>
                            </a:moveTo>
                            <a:cubicBezTo>
                              <a:pt x="826293" y="250031"/>
                              <a:pt x="747712" y="500063"/>
                              <a:pt x="676275" y="657225"/>
                            </a:cubicBezTo>
                            <a:cubicBezTo>
                              <a:pt x="604838" y="814387"/>
                              <a:pt x="550862" y="876300"/>
                              <a:pt x="476250" y="942975"/>
                            </a:cubicBezTo>
                            <a:cubicBezTo>
                              <a:pt x="401637" y="1009650"/>
                              <a:pt x="307975" y="1050925"/>
                              <a:pt x="228600" y="1057275"/>
                            </a:cubicBezTo>
                            <a:cubicBezTo>
                              <a:pt x="149225" y="1063625"/>
                              <a:pt x="0" y="981075"/>
                              <a:pt x="0" y="981075"/>
                            </a:cubicBezTo>
                            <a:lnTo>
                              <a:pt x="0" y="981075"/>
                            </a:lnTo>
                            <a:lnTo>
                              <a:pt x="0" y="981075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500">
                          <a:latin typeface="Century" charset="0"/>
                          <a:ea typeface="Century" charset="0"/>
                          <a:cs typeface="Century" charset="0"/>
                        </a:endParaRPr>
                      </a:p>
                    </p:txBody>
                  </p:sp>
                  <p:cxnSp>
                    <p:nvCxnSpPr>
                      <p:cNvPr id="699" name="Straight Connector 698"/>
                      <p:cNvCxnSpPr/>
                      <p:nvPr/>
                    </p:nvCxnSpPr>
                    <p:spPr>
                      <a:xfrm>
                        <a:off x="6439990" y="12954000"/>
                        <a:ext cx="0" cy="9601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0" name="Group 689"/>
                    <p:cNvGrpSpPr/>
                    <p:nvPr/>
                  </p:nvGrpSpPr>
                  <p:grpSpPr>
                    <a:xfrm>
                      <a:off x="7461121" y="12720110"/>
                      <a:ext cx="1017492" cy="1057623"/>
                      <a:chOff x="6438900" y="12953999"/>
                      <a:chExt cx="904875" cy="1057623"/>
                    </a:xfrm>
                  </p:grpSpPr>
                  <p:sp>
                    <p:nvSpPr>
                      <p:cNvPr id="696" name="Freeform 695"/>
                      <p:cNvSpPr/>
                      <p:nvPr/>
                    </p:nvSpPr>
                    <p:spPr>
                      <a:xfrm>
                        <a:off x="6438900" y="12953999"/>
                        <a:ext cx="904875" cy="1057623"/>
                      </a:xfrm>
                      <a:custGeom>
                        <a:avLst/>
                        <a:gdLst>
                          <a:gd name="connsiteX0" fmla="*/ 904875 w 904875"/>
                          <a:gd name="connsiteY0" fmla="*/ 0 h 1057623"/>
                          <a:gd name="connsiteX1" fmla="*/ 676275 w 904875"/>
                          <a:gd name="connsiteY1" fmla="*/ 657225 h 1057623"/>
                          <a:gd name="connsiteX2" fmla="*/ 476250 w 904875"/>
                          <a:gd name="connsiteY2" fmla="*/ 942975 h 1057623"/>
                          <a:gd name="connsiteX3" fmla="*/ 228600 w 904875"/>
                          <a:gd name="connsiteY3" fmla="*/ 1057275 h 1057623"/>
                          <a:gd name="connsiteX4" fmla="*/ 0 w 904875"/>
                          <a:gd name="connsiteY4" fmla="*/ 981075 h 1057623"/>
                          <a:gd name="connsiteX5" fmla="*/ 0 w 904875"/>
                          <a:gd name="connsiteY5" fmla="*/ 981075 h 1057623"/>
                          <a:gd name="connsiteX6" fmla="*/ 0 w 904875"/>
                          <a:gd name="connsiteY6" fmla="*/ 981075 h 1057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04875" h="1057623">
                            <a:moveTo>
                              <a:pt x="904875" y="0"/>
                            </a:moveTo>
                            <a:cubicBezTo>
                              <a:pt x="826293" y="250031"/>
                              <a:pt x="747712" y="500063"/>
                              <a:pt x="676275" y="657225"/>
                            </a:cubicBezTo>
                            <a:cubicBezTo>
                              <a:pt x="604838" y="814387"/>
                              <a:pt x="550862" y="876300"/>
                              <a:pt x="476250" y="942975"/>
                            </a:cubicBezTo>
                            <a:cubicBezTo>
                              <a:pt x="401637" y="1009650"/>
                              <a:pt x="307975" y="1050925"/>
                              <a:pt x="228600" y="1057275"/>
                            </a:cubicBezTo>
                            <a:cubicBezTo>
                              <a:pt x="149225" y="1063625"/>
                              <a:pt x="0" y="981075"/>
                              <a:pt x="0" y="981075"/>
                            </a:cubicBezTo>
                            <a:lnTo>
                              <a:pt x="0" y="981075"/>
                            </a:lnTo>
                            <a:lnTo>
                              <a:pt x="0" y="981075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500">
                          <a:latin typeface="Century" charset="0"/>
                          <a:ea typeface="Century" charset="0"/>
                          <a:cs typeface="Century" charset="0"/>
                        </a:endParaRPr>
                      </a:p>
                    </p:txBody>
                  </p:sp>
                  <p:cxnSp>
                    <p:nvCxnSpPr>
                      <p:cNvPr id="697" name="Straight Connector 696"/>
                      <p:cNvCxnSpPr/>
                      <p:nvPr/>
                    </p:nvCxnSpPr>
                    <p:spPr>
                      <a:xfrm>
                        <a:off x="7343775" y="12953999"/>
                        <a:ext cx="0" cy="9601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1" name="Group 690"/>
                    <p:cNvGrpSpPr/>
                    <p:nvPr/>
                  </p:nvGrpSpPr>
                  <p:grpSpPr>
                    <a:xfrm>
                      <a:off x="8508449" y="12720109"/>
                      <a:ext cx="1017492" cy="1057623"/>
                      <a:chOff x="6438900" y="12953999"/>
                      <a:chExt cx="904875" cy="1057623"/>
                    </a:xfrm>
                  </p:grpSpPr>
                  <p:sp>
                    <p:nvSpPr>
                      <p:cNvPr id="694" name="Freeform 693"/>
                      <p:cNvSpPr/>
                      <p:nvPr/>
                    </p:nvSpPr>
                    <p:spPr>
                      <a:xfrm>
                        <a:off x="6438900" y="12953999"/>
                        <a:ext cx="904875" cy="1057623"/>
                      </a:xfrm>
                      <a:custGeom>
                        <a:avLst/>
                        <a:gdLst>
                          <a:gd name="connsiteX0" fmla="*/ 904875 w 904875"/>
                          <a:gd name="connsiteY0" fmla="*/ 0 h 1057623"/>
                          <a:gd name="connsiteX1" fmla="*/ 676275 w 904875"/>
                          <a:gd name="connsiteY1" fmla="*/ 657225 h 1057623"/>
                          <a:gd name="connsiteX2" fmla="*/ 476250 w 904875"/>
                          <a:gd name="connsiteY2" fmla="*/ 942975 h 1057623"/>
                          <a:gd name="connsiteX3" fmla="*/ 228600 w 904875"/>
                          <a:gd name="connsiteY3" fmla="*/ 1057275 h 1057623"/>
                          <a:gd name="connsiteX4" fmla="*/ 0 w 904875"/>
                          <a:gd name="connsiteY4" fmla="*/ 981075 h 1057623"/>
                          <a:gd name="connsiteX5" fmla="*/ 0 w 904875"/>
                          <a:gd name="connsiteY5" fmla="*/ 981075 h 1057623"/>
                          <a:gd name="connsiteX6" fmla="*/ 0 w 904875"/>
                          <a:gd name="connsiteY6" fmla="*/ 981075 h 1057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04875" h="1057623">
                            <a:moveTo>
                              <a:pt x="904875" y="0"/>
                            </a:moveTo>
                            <a:cubicBezTo>
                              <a:pt x="826293" y="250031"/>
                              <a:pt x="747712" y="500063"/>
                              <a:pt x="676275" y="657225"/>
                            </a:cubicBezTo>
                            <a:cubicBezTo>
                              <a:pt x="604838" y="814387"/>
                              <a:pt x="550862" y="876300"/>
                              <a:pt x="476250" y="942975"/>
                            </a:cubicBezTo>
                            <a:cubicBezTo>
                              <a:pt x="401637" y="1009650"/>
                              <a:pt x="307975" y="1050925"/>
                              <a:pt x="228600" y="1057275"/>
                            </a:cubicBezTo>
                            <a:cubicBezTo>
                              <a:pt x="149225" y="1063625"/>
                              <a:pt x="0" y="981075"/>
                              <a:pt x="0" y="981075"/>
                            </a:cubicBezTo>
                            <a:lnTo>
                              <a:pt x="0" y="981075"/>
                            </a:lnTo>
                            <a:lnTo>
                              <a:pt x="0" y="981075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500">
                          <a:latin typeface="Century" charset="0"/>
                          <a:ea typeface="Century" charset="0"/>
                          <a:cs typeface="Century" charset="0"/>
                        </a:endParaRPr>
                      </a:p>
                    </p:txBody>
                  </p:sp>
                  <p:cxnSp>
                    <p:nvCxnSpPr>
                      <p:cNvPr id="695" name="Straight Connector 694"/>
                      <p:cNvCxnSpPr/>
                      <p:nvPr/>
                    </p:nvCxnSpPr>
                    <p:spPr>
                      <a:xfrm>
                        <a:off x="7343775" y="12953999"/>
                        <a:ext cx="0" cy="9601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92" name="TextBox 691"/>
                    <p:cNvSpPr txBox="1"/>
                    <p:nvPr/>
                  </p:nvSpPr>
                  <p:spPr>
                    <a:xfrm>
                      <a:off x="5579734" y="12736113"/>
                      <a:ext cx="327136" cy="6973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500" dirty="0">
                          <a:latin typeface="Century" charset="0"/>
                          <a:ea typeface="Century" charset="0"/>
                          <a:cs typeface="Century" charset="0"/>
                        </a:rPr>
                        <a:t>A</a:t>
                      </a:r>
                    </a:p>
                  </p:txBody>
                </p:sp>
              </p:grpSp>
              <p:sp>
                <p:nvSpPr>
                  <p:cNvPr id="685" name="TextBox 684"/>
                  <p:cNvSpPr txBox="1"/>
                  <p:nvPr/>
                </p:nvSpPr>
                <p:spPr>
                  <a:xfrm>
                    <a:off x="3886082" y="12931157"/>
                    <a:ext cx="1456119" cy="697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500" dirty="0">
                        <a:latin typeface="Century" charset="0"/>
                        <a:ea typeface="Century" charset="0"/>
                        <a:cs typeface="Century" charset="0"/>
                      </a:rPr>
                      <a:t>S = 1</a:t>
                    </a:r>
                  </a:p>
                </p:txBody>
              </p:sp>
            </p:grpSp>
            <p:sp>
              <p:nvSpPr>
                <p:cNvPr id="778" name="TextBox 777"/>
                <p:cNvSpPr txBox="1"/>
                <p:nvPr/>
              </p:nvSpPr>
              <p:spPr>
                <a:xfrm>
                  <a:off x="3584539" y="6158938"/>
                  <a:ext cx="694162" cy="697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r>
                    <a:rPr lang="el-GR" sz="2500" dirty="0">
                      <a:latin typeface="Century" charset="0"/>
                      <a:ea typeface="Century" charset="0"/>
                      <a:cs typeface="Century" charset="0"/>
                    </a:rPr>
                    <a:t>′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780" name="TextBox 779"/>
              <p:cNvSpPr txBox="1"/>
              <p:nvPr/>
            </p:nvSpPr>
            <p:spPr>
              <a:xfrm>
                <a:off x="5090041" y="6158938"/>
                <a:ext cx="475774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>
                <a:off x="6721715" y="6158938"/>
                <a:ext cx="694162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446796" y="7770701"/>
              <a:ext cx="7519265" cy="956536"/>
              <a:chOff x="2785122" y="9038834"/>
              <a:chExt cx="7519265" cy="956536"/>
            </a:xfrm>
          </p:grpSpPr>
          <p:sp>
            <p:nvSpPr>
              <p:cNvPr id="776" name="Freeform 775"/>
              <p:cNvSpPr/>
              <p:nvPr/>
            </p:nvSpPr>
            <p:spPr>
              <a:xfrm>
                <a:off x="4333853" y="9103750"/>
                <a:ext cx="1476067" cy="767734"/>
              </a:xfrm>
              <a:custGeom>
                <a:avLst/>
                <a:gdLst>
                  <a:gd name="connsiteX0" fmla="*/ 904875 w 904875"/>
                  <a:gd name="connsiteY0" fmla="*/ 0 h 1057623"/>
                  <a:gd name="connsiteX1" fmla="*/ 676275 w 904875"/>
                  <a:gd name="connsiteY1" fmla="*/ 657225 h 1057623"/>
                  <a:gd name="connsiteX2" fmla="*/ 476250 w 904875"/>
                  <a:gd name="connsiteY2" fmla="*/ 942975 h 1057623"/>
                  <a:gd name="connsiteX3" fmla="*/ 228600 w 904875"/>
                  <a:gd name="connsiteY3" fmla="*/ 1057275 h 1057623"/>
                  <a:gd name="connsiteX4" fmla="*/ 0 w 904875"/>
                  <a:gd name="connsiteY4" fmla="*/ 981075 h 1057623"/>
                  <a:gd name="connsiteX5" fmla="*/ 0 w 904875"/>
                  <a:gd name="connsiteY5" fmla="*/ 981075 h 1057623"/>
                  <a:gd name="connsiteX6" fmla="*/ 0 w 904875"/>
                  <a:gd name="connsiteY6" fmla="*/ 981075 h 105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4875" h="1057623">
                    <a:moveTo>
                      <a:pt x="904875" y="0"/>
                    </a:moveTo>
                    <a:cubicBezTo>
                      <a:pt x="826293" y="250031"/>
                      <a:pt x="747712" y="500063"/>
                      <a:pt x="676275" y="657225"/>
                    </a:cubicBezTo>
                    <a:cubicBezTo>
                      <a:pt x="604838" y="814387"/>
                      <a:pt x="550862" y="876300"/>
                      <a:pt x="476250" y="942975"/>
                    </a:cubicBezTo>
                    <a:cubicBezTo>
                      <a:pt x="401637" y="1009650"/>
                      <a:pt x="307975" y="1050925"/>
                      <a:pt x="228600" y="1057275"/>
                    </a:cubicBezTo>
                    <a:cubicBezTo>
                      <a:pt x="149225" y="1063625"/>
                      <a:pt x="0" y="981075"/>
                      <a:pt x="0" y="981075"/>
                    </a:cubicBezTo>
                    <a:lnTo>
                      <a:pt x="0" y="981075"/>
                    </a:lnTo>
                    <a:lnTo>
                      <a:pt x="0" y="9810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77" name="Straight Connector 776"/>
              <p:cNvCxnSpPr/>
              <p:nvPr/>
            </p:nvCxnSpPr>
            <p:spPr>
              <a:xfrm>
                <a:off x="5809919" y="9103750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3" name="Rectangle 772"/>
              <p:cNvSpPr/>
              <p:nvPr/>
            </p:nvSpPr>
            <p:spPr>
              <a:xfrm>
                <a:off x="4111140" y="9598685"/>
                <a:ext cx="1002805" cy="390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74" name="Straight Connector 773"/>
              <p:cNvCxnSpPr>
                <a:stCxn id="775" idx="3"/>
              </p:cNvCxnSpPr>
              <p:nvPr/>
            </p:nvCxnSpPr>
            <p:spPr>
              <a:xfrm>
                <a:off x="5115921" y="9712571"/>
                <a:ext cx="0" cy="494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5" name="Freeform 774"/>
              <p:cNvSpPr/>
              <p:nvPr/>
            </p:nvSpPr>
            <p:spPr>
              <a:xfrm>
                <a:off x="4333853" y="9712570"/>
                <a:ext cx="782069" cy="88136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70" name="Freeform 769"/>
              <p:cNvSpPr/>
              <p:nvPr/>
            </p:nvSpPr>
            <p:spPr>
              <a:xfrm>
                <a:off x="5822393" y="9109671"/>
                <a:ext cx="1476067" cy="767734"/>
              </a:xfrm>
              <a:custGeom>
                <a:avLst/>
                <a:gdLst>
                  <a:gd name="connsiteX0" fmla="*/ 904875 w 904875"/>
                  <a:gd name="connsiteY0" fmla="*/ 0 h 1057623"/>
                  <a:gd name="connsiteX1" fmla="*/ 676275 w 904875"/>
                  <a:gd name="connsiteY1" fmla="*/ 657225 h 1057623"/>
                  <a:gd name="connsiteX2" fmla="*/ 476250 w 904875"/>
                  <a:gd name="connsiteY2" fmla="*/ 942975 h 1057623"/>
                  <a:gd name="connsiteX3" fmla="*/ 228600 w 904875"/>
                  <a:gd name="connsiteY3" fmla="*/ 1057275 h 1057623"/>
                  <a:gd name="connsiteX4" fmla="*/ 0 w 904875"/>
                  <a:gd name="connsiteY4" fmla="*/ 981075 h 1057623"/>
                  <a:gd name="connsiteX5" fmla="*/ 0 w 904875"/>
                  <a:gd name="connsiteY5" fmla="*/ 981075 h 1057623"/>
                  <a:gd name="connsiteX6" fmla="*/ 0 w 904875"/>
                  <a:gd name="connsiteY6" fmla="*/ 981075 h 105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4875" h="1057623">
                    <a:moveTo>
                      <a:pt x="904875" y="0"/>
                    </a:moveTo>
                    <a:cubicBezTo>
                      <a:pt x="826293" y="250031"/>
                      <a:pt x="747712" y="500063"/>
                      <a:pt x="676275" y="657225"/>
                    </a:cubicBezTo>
                    <a:cubicBezTo>
                      <a:pt x="604838" y="814387"/>
                      <a:pt x="550862" y="876300"/>
                      <a:pt x="476250" y="942975"/>
                    </a:cubicBezTo>
                    <a:cubicBezTo>
                      <a:pt x="401637" y="1009650"/>
                      <a:pt x="307975" y="1050925"/>
                      <a:pt x="228600" y="1057275"/>
                    </a:cubicBezTo>
                    <a:cubicBezTo>
                      <a:pt x="149225" y="1063625"/>
                      <a:pt x="0" y="981075"/>
                      <a:pt x="0" y="981075"/>
                    </a:cubicBezTo>
                    <a:lnTo>
                      <a:pt x="0" y="981075"/>
                    </a:lnTo>
                    <a:lnTo>
                      <a:pt x="0" y="9810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71" name="Straight Connector 770"/>
              <p:cNvCxnSpPr/>
              <p:nvPr/>
            </p:nvCxnSpPr>
            <p:spPr>
              <a:xfrm>
                <a:off x="7298459" y="9109671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7" name="Rectangle 766"/>
              <p:cNvSpPr/>
              <p:nvPr/>
            </p:nvSpPr>
            <p:spPr>
              <a:xfrm>
                <a:off x="5599680" y="9712570"/>
                <a:ext cx="1002805" cy="282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68" name="Straight Connector 767"/>
              <p:cNvCxnSpPr>
                <a:stCxn id="769" idx="3"/>
              </p:cNvCxnSpPr>
              <p:nvPr/>
            </p:nvCxnSpPr>
            <p:spPr>
              <a:xfrm>
                <a:off x="6604461" y="9712571"/>
                <a:ext cx="0" cy="553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9" name="Freeform 768"/>
              <p:cNvSpPr/>
              <p:nvPr/>
            </p:nvSpPr>
            <p:spPr>
              <a:xfrm>
                <a:off x="5822393" y="9712571"/>
                <a:ext cx="782069" cy="94057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64" name="Freeform 763"/>
              <p:cNvSpPr/>
              <p:nvPr/>
            </p:nvSpPr>
            <p:spPr>
              <a:xfrm>
                <a:off x="7339781" y="9103750"/>
                <a:ext cx="1476067" cy="767734"/>
              </a:xfrm>
              <a:custGeom>
                <a:avLst/>
                <a:gdLst>
                  <a:gd name="connsiteX0" fmla="*/ 904875 w 904875"/>
                  <a:gd name="connsiteY0" fmla="*/ 0 h 1057623"/>
                  <a:gd name="connsiteX1" fmla="*/ 676275 w 904875"/>
                  <a:gd name="connsiteY1" fmla="*/ 657225 h 1057623"/>
                  <a:gd name="connsiteX2" fmla="*/ 476250 w 904875"/>
                  <a:gd name="connsiteY2" fmla="*/ 942975 h 1057623"/>
                  <a:gd name="connsiteX3" fmla="*/ 228600 w 904875"/>
                  <a:gd name="connsiteY3" fmla="*/ 1057275 h 1057623"/>
                  <a:gd name="connsiteX4" fmla="*/ 0 w 904875"/>
                  <a:gd name="connsiteY4" fmla="*/ 981075 h 1057623"/>
                  <a:gd name="connsiteX5" fmla="*/ 0 w 904875"/>
                  <a:gd name="connsiteY5" fmla="*/ 981075 h 1057623"/>
                  <a:gd name="connsiteX6" fmla="*/ 0 w 904875"/>
                  <a:gd name="connsiteY6" fmla="*/ 981075 h 105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4875" h="1057623">
                    <a:moveTo>
                      <a:pt x="904875" y="0"/>
                    </a:moveTo>
                    <a:cubicBezTo>
                      <a:pt x="826293" y="250031"/>
                      <a:pt x="747712" y="500063"/>
                      <a:pt x="676275" y="657225"/>
                    </a:cubicBezTo>
                    <a:cubicBezTo>
                      <a:pt x="604838" y="814387"/>
                      <a:pt x="550862" y="876300"/>
                      <a:pt x="476250" y="942975"/>
                    </a:cubicBezTo>
                    <a:cubicBezTo>
                      <a:pt x="401637" y="1009650"/>
                      <a:pt x="307975" y="1050925"/>
                      <a:pt x="228600" y="1057275"/>
                    </a:cubicBezTo>
                    <a:cubicBezTo>
                      <a:pt x="149225" y="1063625"/>
                      <a:pt x="0" y="981075"/>
                      <a:pt x="0" y="981075"/>
                    </a:cubicBezTo>
                    <a:lnTo>
                      <a:pt x="0" y="981075"/>
                    </a:lnTo>
                    <a:lnTo>
                      <a:pt x="0" y="9810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65" name="Straight Connector 764"/>
              <p:cNvCxnSpPr/>
              <p:nvPr/>
            </p:nvCxnSpPr>
            <p:spPr>
              <a:xfrm>
                <a:off x="8815847" y="9103750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1" name="Rectangle 760"/>
              <p:cNvSpPr/>
              <p:nvPr/>
            </p:nvSpPr>
            <p:spPr>
              <a:xfrm>
                <a:off x="7117068" y="9712571"/>
                <a:ext cx="1002805" cy="2768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62" name="Straight Connector 761"/>
              <p:cNvCxnSpPr>
                <a:stCxn id="763" idx="3"/>
              </p:cNvCxnSpPr>
              <p:nvPr/>
            </p:nvCxnSpPr>
            <p:spPr>
              <a:xfrm>
                <a:off x="8121849" y="9712571"/>
                <a:ext cx="0" cy="494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3" name="Freeform 762"/>
              <p:cNvSpPr/>
              <p:nvPr/>
            </p:nvSpPr>
            <p:spPr>
              <a:xfrm>
                <a:off x="7339781" y="9712571"/>
                <a:ext cx="782069" cy="88137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58" name="Freeform 757"/>
              <p:cNvSpPr/>
              <p:nvPr/>
            </p:nvSpPr>
            <p:spPr>
              <a:xfrm>
                <a:off x="8828320" y="9109671"/>
                <a:ext cx="1476067" cy="767734"/>
              </a:xfrm>
              <a:custGeom>
                <a:avLst/>
                <a:gdLst>
                  <a:gd name="connsiteX0" fmla="*/ 904875 w 904875"/>
                  <a:gd name="connsiteY0" fmla="*/ 0 h 1057623"/>
                  <a:gd name="connsiteX1" fmla="*/ 676275 w 904875"/>
                  <a:gd name="connsiteY1" fmla="*/ 657225 h 1057623"/>
                  <a:gd name="connsiteX2" fmla="*/ 476250 w 904875"/>
                  <a:gd name="connsiteY2" fmla="*/ 942975 h 1057623"/>
                  <a:gd name="connsiteX3" fmla="*/ 228600 w 904875"/>
                  <a:gd name="connsiteY3" fmla="*/ 1057275 h 1057623"/>
                  <a:gd name="connsiteX4" fmla="*/ 0 w 904875"/>
                  <a:gd name="connsiteY4" fmla="*/ 981075 h 1057623"/>
                  <a:gd name="connsiteX5" fmla="*/ 0 w 904875"/>
                  <a:gd name="connsiteY5" fmla="*/ 981075 h 1057623"/>
                  <a:gd name="connsiteX6" fmla="*/ 0 w 904875"/>
                  <a:gd name="connsiteY6" fmla="*/ 981075 h 105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4875" h="1057623">
                    <a:moveTo>
                      <a:pt x="904875" y="0"/>
                    </a:moveTo>
                    <a:cubicBezTo>
                      <a:pt x="826293" y="250031"/>
                      <a:pt x="747712" y="500063"/>
                      <a:pt x="676275" y="657225"/>
                    </a:cubicBezTo>
                    <a:cubicBezTo>
                      <a:pt x="604838" y="814387"/>
                      <a:pt x="550862" y="876300"/>
                      <a:pt x="476250" y="942975"/>
                    </a:cubicBezTo>
                    <a:cubicBezTo>
                      <a:pt x="401637" y="1009650"/>
                      <a:pt x="307975" y="1050925"/>
                      <a:pt x="228600" y="1057275"/>
                    </a:cubicBezTo>
                    <a:cubicBezTo>
                      <a:pt x="149225" y="1063625"/>
                      <a:pt x="0" y="981075"/>
                      <a:pt x="0" y="981075"/>
                    </a:cubicBezTo>
                    <a:lnTo>
                      <a:pt x="0" y="981075"/>
                    </a:lnTo>
                    <a:lnTo>
                      <a:pt x="0" y="9810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59" name="Straight Connector 758"/>
              <p:cNvCxnSpPr/>
              <p:nvPr/>
            </p:nvCxnSpPr>
            <p:spPr>
              <a:xfrm>
                <a:off x="10304386" y="9109672"/>
                <a:ext cx="0" cy="59739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5" name="Rectangle 754"/>
              <p:cNvSpPr/>
              <p:nvPr/>
            </p:nvSpPr>
            <p:spPr>
              <a:xfrm>
                <a:off x="8605607" y="9712570"/>
                <a:ext cx="1002805" cy="282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56" name="Straight Connector 755"/>
              <p:cNvCxnSpPr>
                <a:stCxn id="757" idx="3"/>
              </p:cNvCxnSpPr>
              <p:nvPr/>
            </p:nvCxnSpPr>
            <p:spPr>
              <a:xfrm>
                <a:off x="9610388" y="9712571"/>
                <a:ext cx="0" cy="553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7" name="Freeform 756"/>
              <p:cNvSpPr/>
              <p:nvPr/>
            </p:nvSpPr>
            <p:spPr>
              <a:xfrm>
                <a:off x="8828320" y="9712571"/>
                <a:ext cx="782069" cy="94057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52" name="TextBox 751"/>
              <p:cNvSpPr txBox="1"/>
              <p:nvPr/>
            </p:nvSpPr>
            <p:spPr>
              <a:xfrm>
                <a:off x="4538893" y="9038834"/>
                <a:ext cx="55746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B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53" name="TextBox 752"/>
              <p:cNvSpPr txBox="1"/>
              <p:nvPr/>
            </p:nvSpPr>
            <p:spPr>
              <a:xfrm>
                <a:off x="7546170" y="9038834"/>
                <a:ext cx="53800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C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41" name="TextBox 740"/>
              <p:cNvSpPr txBox="1"/>
              <p:nvPr/>
            </p:nvSpPr>
            <p:spPr>
              <a:xfrm>
                <a:off x="2785122" y="9148134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SF</a:t>
                </a:r>
              </a:p>
            </p:txBody>
          </p:sp>
          <p:sp>
            <p:nvSpPr>
              <p:cNvPr id="742" name="TextBox 741"/>
              <p:cNvSpPr txBox="1"/>
              <p:nvPr/>
            </p:nvSpPr>
            <p:spPr>
              <a:xfrm>
                <a:off x="9030000" y="9038834"/>
                <a:ext cx="5826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C</a:t>
                </a:r>
                <a:r>
                  <a:rPr lang="el-GR" sz="2500" dirty="0" smtClean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84" name="TextBox 783"/>
              <p:cNvSpPr txBox="1"/>
              <p:nvPr/>
            </p:nvSpPr>
            <p:spPr>
              <a:xfrm>
                <a:off x="6022174" y="9038834"/>
                <a:ext cx="55746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B</a:t>
                </a:r>
                <a:r>
                  <a:rPr lang="el-GR" sz="2500" dirty="0" smtClean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 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85" name="TextBox 784"/>
              <p:cNvSpPr txBox="1"/>
              <p:nvPr/>
            </p:nvSpPr>
            <p:spPr>
              <a:xfrm>
                <a:off x="5155504" y="9038834"/>
                <a:ext cx="47577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</a:p>
            </p:txBody>
          </p:sp>
          <p:sp>
            <p:nvSpPr>
              <p:cNvPr id="786" name="TextBox 785"/>
              <p:cNvSpPr txBox="1"/>
              <p:nvPr/>
            </p:nvSpPr>
            <p:spPr>
              <a:xfrm>
                <a:off x="6622233" y="9038834"/>
                <a:ext cx="64582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89" name="TextBox 788"/>
              <p:cNvSpPr txBox="1"/>
              <p:nvPr/>
            </p:nvSpPr>
            <p:spPr>
              <a:xfrm>
                <a:off x="9633363" y="9038834"/>
                <a:ext cx="64582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90" name="TextBox 789"/>
              <p:cNvSpPr txBox="1"/>
              <p:nvPr/>
            </p:nvSpPr>
            <p:spPr>
              <a:xfrm>
                <a:off x="8157135" y="9038834"/>
                <a:ext cx="47577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435231" y="9199435"/>
              <a:ext cx="7542396" cy="919422"/>
              <a:chOff x="2785128" y="10112947"/>
              <a:chExt cx="7542396" cy="919422"/>
            </a:xfrm>
          </p:grpSpPr>
          <p:sp>
            <p:nvSpPr>
              <p:cNvPr id="703" name="TextBox 702"/>
              <p:cNvSpPr txBox="1"/>
              <p:nvPr/>
            </p:nvSpPr>
            <p:spPr>
              <a:xfrm>
                <a:off x="2785128" y="10112947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VSF</a:t>
                </a:r>
              </a:p>
            </p:txBody>
          </p:sp>
          <p:sp>
            <p:nvSpPr>
              <p:cNvPr id="737" name="Freeform 736"/>
              <p:cNvSpPr/>
              <p:nvPr/>
            </p:nvSpPr>
            <p:spPr>
              <a:xfrm>
                <a:off x="4352554" y="10202506"/>
                <a:ext cx="1473724" cy="767734"/>
              </a:xfrm>
              <a:custGeom>
                <a:avLst/>
                <a:gdLst>
                  <a:gd name="connsiteX0" fmla="*/ 904875 w 904875"/>
                  <a:gd name="connsiteY0" fmla="*/ 0 h 1057623"/>
                  <a:gd name="connsiteX1" fmla="*/ 676275 w 904875"/>
                  <a:gd name="connsiteY1" fmla="*/ 657225 h 1057623"/>
                  <a:gd name="connsiteX2" fmla="*/ 476250 w 904875"/>
                  <a:gd name="connsiteY2" fmla="*/ 942975 h 1057623"/>
                  <a:gd name="connsiteX3" fmla="*/ 228600 w 904875"/>
                  <a:gd name="connsiteY3" fmla="*/ 1057275 h 1057623"/>
                  <a:gd name="connsiteX4" fmla="*/ 0 w 904875"/>
                  <a:gd name="connsiteY4" fmla="*/ 981075 h 1057623"/>
                  <a:gd name="connsiteX5" fmla="*/ 0 w 904875"/>
                  <a:gd name="connsiteY5" fmla="*/ 981075 h 1057623"/>
                  <a:gd name="connsiteX6" fmla="*/ 0 w 904875"/>
                  <a:gd name="connsiteY6" fmla="*/ 981075 h 105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4875" h="1057623">
                    <a:moveTo>
                      <a:pt x="904875" y="0"/>
                    </a:moveTo>
                    <a:cubicBezTo>
                      <a:pt x="826293" y="250031"/>
                      <a:pt x="747712" y="500063"/>
                      <a:pt x="676275" y="657225"/>
                    </a:cubicBezTo>
                    <a:cubicBezTo>
                      <a:pt x="604838" y="814387"/>
                      <a:pt x="550862" y="876300"/>
                      <a:pt x="476250" y="942975"/>
                    </a:cubicBezTo>
                    <a:cubicBezTo>
                      <a:pt x="401637" y="1009650"/>
                      <a:pt x="307975" y="1050925"/>
                      <a:pt x="228600" y="1057275"/>
                    </a:cubicBezTo>
                    <a:cubicBezTo>
                      <a:pt x="149225" y="1063625"/>
                      <a:pt x="0" y="981075"/>
                      <a:pt x="0" y="981075"/>
                    </a:cubicBezTo>
                    <a:lnTo>
                      <a:pt x="0" y="981075"/>
                    </a:lnTo>
                    <a:lnTo>
                      <a:pt x="0" y="9810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38" name="Straight Connector 737"/>
              <p:cNvCxnSpPr/>
              <p:nvPr/>
            </p:nvCxnSpPr>
            <p:spPr>
              <a:xfrm>
                <a:off x="5826278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4" name="Rectangle 733"/>
              <p:cNvSpPr/>
              <p:nvPr/>
            </p:nvSpPr>
            <p:spPr>
              <a:xfrm>
                <a:off x="4130194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35" name="Straight Connector 734"/>
              <p:cNvCxnSpPr>
                <a:stCxn id="736" idx="3"/>
              </p:cNvCxnSpPr>
              <p:nvPr/>
            </p:nvCxnSpPr>
            <p:spPr>
              <a:xfrm>
                <a:off x="5133382" y="10717469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6" name="Freeform 735"/>
              <p:cNvSpPr/>
              <p:nvPr/>
            </p:nvSpPr>
            <p:spPr>
              <a:xfrm>
                <a:off x="4352554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31" name="Freeform 730"/>
              <p:cNvSpPr/>
              <p:nvPr/>
            </p:nvSpPr>
            <p:spPr>
              <a:xfrm>
                <a:off x="5838732" y="10208426"/>
                <a:ext cx="1473724" cy="767734"/>
              </a:xfrm>
              <a:custGeom>
                <a:avLst/>
                <a:gdLst>
                  <a:gd name="connsiteX0" fmla="*/ 904875 w 904875"/>
                  <a:gd name="connsiteY0" fmla="*/ 0 h 1057623"/>
                  <a:gd name="connsiteX1" fmla="*/ 676275 w 904875"/>
                  <a:gd name="connsiteY1" fmla="*/ 657225 h 1057623"/>
                  <a:gd name="connsiteX2" fmla="*/ 476250 w 904875"/>
                  <a:gd name="connsiteY2" fmla="*/ 942975 h 1057623"/>
                  <a:gd name="connsiteX3" fmla="*/ 228600 w 904875"/>
                  <a:gd name="connsiteY3" fmla="*/ 1057275 h 1057623"/>
                  <a:gd name="connsiteX4" fmla="*/ 0 w 904875"/>
                  <a:gd name="connsiteY4" fmla="*/ 981075 h 1057623"/>
                  <a:gd name="connsiteX5" fmla="*/ 0 w 904875"/>
                  <a:gd name="connsiteY5" fmla="*/ 981075 h 1057623"/>
                  <a:gd name="connsiteX6" fmla="*/ 0 w 904875"/>
                  <a:gd name="connsiteY6" fmla="*/ 981075 h 105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4875" h="1057623">
                    <a:moveTo>
                      <a:pt x="904875" y="0"/>
                    </a:moveTo>
                    <a:cubicBezTo>
                      <a:pt x="826293" y="250031"/>
                      <a:pt x="747712" y="500063"/>
                      <a:pt x="676275" y="657225"/>
                    </a:cubicBezTo>
                    <a:cubicBezTo>
                      <a:pt x="604838" y="814387"/>
                      <a:pt x="550862" y="876300"/>
                      <a:pt x="476250" y="942975"/>
                    </a:cubicBezTo>
                    <a:cubicBezTo>
                      <a:pt x="401637" y="1009650"/>
                      <a:pt x="307975" y="1050925"/>
                      <a:pt x="228600" y="1057275"/>
                    </a:cubicBezTo>
                    <a:cubicBezTo>
                      <a:pt x="149225" y="1063625"/>
                      <a:pt x="0" y="981075"/>
                      <a:pt x="0" y="981075"/>
                    </a:cubicBezTo>
                    <a:lnTo>
                      <a:pt x="0" y="981075"/>
                    </a:lnTo>
                    <a:lnTo>
                      <a:pt x="0" y="9810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32" name="Straight Connector 731"/>
              <p:cNvCxnSpPr/>
              <p:nvPr/>
            </p:nvCxnSpPr>
            <p:spPr>
              <a:xfrm>
                <a:off x="7312456" y="1020842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8" name="Rectangle 727"/>
              <p:cNvSpPr/>
              <p:nvPr/>
            </p:nvSpPr>
            <p:spPr>
              <a:xfrm>
                <a:off x="5616372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29" name="Straight Connector 728"/>
              <p:cNvCxnSpPr>
                <a:stCxn id="730" idx="3"/>
              </p:cNvCxnSpPr>
              <p:nvPr/>
            </p:nvCxnSpPr>
            <p:spPr>
              <a:xfrm>
                <a:off x="6619560" y="10723389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" name="Freeform 729"/>
              <p:cNvSpPr/>
              <p:nvPr/>
            </p:nvSpPr>
            <p:spPr>
              <a:xfrm>
                <a:off x="5838732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25" name="Freeform 724"/>
              <p:cNvSpPr/>
              <p:nvPr/>
            </p:nvSpPr>
            <p:spPr>
              <a:xfrm>
                <a:off x="7353713" y="10202506"/>
                <a:ext cx="1473724" cy="767734"/>
              </a:xfrm>
              <a:custGeom>
                <a:avLst/>
                <a:gdLst>
                  <a:gd name="connsiteX0" fmla="*/ 904875 w 904875"/>
                  <a:gd name="connsiteY0" fmla="*/ 0 h 1057623"/>
                  <a:gd name="connsiteX1" fmla="*/ 676275 w 904875"/>
                  <a:gd name="connsiteY1" fmla="*/ 657225 h 1057623"/>
                  <a:gd name="connsiteX2" fmla="*/ 476250 w 904875"/>
                  <a:gd name="connsiteY2" fmla="*/ 942975 h 1057623"/>
                  <a:gd name="connsiteX3" fmla="*/ 228600 w 904875"/>
                  <a:gd name="connsiteY3" fmla="*/ 1057275 h 1057623"/>
                  <a:gd name="connsiteX4" fmla="*/ 0 w 904875"/>
                  <a:gd name="connsiteY4" fmla="*/ 981075 h 1057623"/>
                  <a:gd name="connsiteX5" fmla="*/ 0 w 904875"/>
                  <a:gd name="connsiteY5" fmla="*/ 981075 h 1057623"/>
                  <a:gd name="connsiteX6" fmla="*/ 0 w 904875"/>
                  <a:gd name="connsiteY6" fmla="*/ 981075 h 105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4875" h="1057623">
                    <a:moveTo>
                      <a:pt x="904875" y="0"/>
                    </a:moveTo>
                    <a:cubicBezTo>
                      <a:pt x="826293" y="250031"/>
                      <a:pt x="747712" y="500063"/>
                      <a:pt x="676275" y="657225"/>
                    </a:cubicBezTo>
                    <a:cubicBezTo>
                      <a:pt x="604838" y="814387"/>
                      <a:pt x="550862" y="876300"/>
                      <a:pt x="476250" y="942975"/>
                    </a:cubicBezTo>
                    <a:cubicBezTo>
                      <a:pt x="401637" y="1009650"/>
                      <a:pt x="307975" y="1050925"/>
                      <a:pt x="228600" y="1057275"/>
                    </a:cubicBezTo>
                    <a:cubicBezTo>
                      <a:pt x="149225" y="1063625"/>
                      <a:pt x="0" y="981075"/>
                      <a:pt x="0" y="981075"/>
                    </a:cubicBezTo>
                    <a:lnTo>
                      <a:pt x="0" y="981075"/>
                    </a:lnTo>
                    <a:lnTo>
                      <a:pt x="0" y="9810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>
                <a:off x="8827437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7131353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23" name="Straight Connector 722"/>
              <p:cNvCxnSpPr>
                <a:stCxn id="724" idx="3"/>
              </p:cNvCxnSpPr>
              <p:nvPr/>
            </p:nvCxnSpPr>
            <p:spPr>
              <a:xfrm>
                <a:off x="8134541" y="10717469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Freeform 723"/>
              <p:cNvSpPr/>
              <p:nvPr/>
            </p:nvSpPr>
            <p:spPr>
              <a:xfrm>
                <a:off x="7353713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>
                <a:off x="8839891" y="10208426"/>
                <a:ext cx="1473724" cy="767734"/>
              </a:xfrm>
              <a:custGeom>
                <a:avLst/>
                <a:gdLst>
                  <a:gd name="connsiteX0" fmla="*/ 904875 w 904875"/>
                  <a:gd name="connsiteY0" fmla="*/ 0 h 1057623"/>
                  <a:gd name="connsiteX1" fmla="*/ 676275 w 904875"/>
                  <a:gd name="connsiteY1" fmla="*/ 657225 h 1057623"/>
                  <a:gd name="connsiteX2" fmla="*/ 476250 w 904875"/>
                  <a:gd name="connsiteY2" fmla="*/ 942975 h 1057623"/>
                  <a:gd name="connsiteX3" fmla="*/ 228600 w 904875"/>
                  <a:gd name="connsiteY3" fmla="*/ 1057275 h 1057623"/>
                  <a:gd name="connsiteX4" fmla="*/ 0 w 904875"/>
                  <a:gd name="connsiteY4" fmla="*/ 981075 h 1057623"/>
                  <a:gd name="connsiteX5" fmla="*/ 0 w 904875"/>
                  <a:gd name="connsiteY5" fmla="*/ 981075 h 1057623"/>
                  <a:gd name="connsiteX6" fmla="*/ 0 w 904875"/>
                  <a:gd name="connsiteY6" fmla="*/ 981075 h 105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4875" h="1057623">
                    <a:moveTo>
                      <a:pt x="904875" y="0"/>
                    </a:moveTo>
                    <a:cubicBezTo>
                      <a:pt x="826293" y="250031"/>
                      <a:pt x="747712" y="500063"/>
                      <a:pt x="676275" y="657225"/>
                    </a:cubicBezTo>
                    <a:cubicBezTo>
                      <a:pt x="604838" y="814387"/>
                      <a:pt x="550862" y="876300"/>
                      <a:pt x="476250" y="942975"/>
                    </a:cubicBezTo>
                    <a:cubicBezTo>
                      <a:pt x="401637" y="1009650"/>
                      <a:pt x="307975" y="1050925"/>
                      <a:pt x="228600" y="1057275"/>
                    </a:cubicBezTo>
                    <a:cubicBezTo>
                      <a:pt x="149225" y="1063625"/>
                      <a:pt x="0" y="981075"/>
                      <a:pt x="0" y="981075"/>
                    </a:cubicBezTo>
                    <a:lnTo>
                      <a:pt x="0" y="981075"/>
                    </a:lnTo>
                    <a:lnTo>
                      <a:pt x="0" y="9810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20" name="Straight Connector 719"/>
              <p:cNvCxnSpPr/>
              <p:nvPr/>
            </p:nvCxnSpPr>
            <p:spPr>
              <a:xfrm>
                <a:off x="10313615" y="10208426"/>
                <a:ext cx="0" cy="4978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" name="Rectangle 715"/>
              <p:cNvSpPr/>
              <p:nvPr/>
            </p:nvSpPr>
            <p:spPr>
              <a:xfrm>
                <a:off x="8617531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717" name="Straight Connector 716"/>
              <p:cNvCxnSpPr>
                <a:stCxn id="718" idx="3"/>
              </p:cNvCxnSpPr>
              <p:nvPr/>
            </p:nvCxnSpPr>
            <p:spPr>
              <a:xfrm>
                <a:off x="9620719" y="10723389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" name="Freeform 717"/>
              <p:cNvSpPr/>
              <p:nvPr/>
            </p:nvSpPr>
            <p:spPr>
              <a:xfrm>
                <a:off x="8839891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13" name="TextBox 712"/>
              <p:cNvSpPr txBox="1"/>
              <p:nvPr/>
            </p:nvSpPr>
            <p:spPr>
              <a:xfrm>
                <a:off x="4538893" y="10140377"/>
                <a:ext cx="3653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14" name="TextBox 713"/>
              <p:cNvSpPr txBox="1"/>
              <p:nvPr/>
            </p:nvSpPr>
            <p:spPr>
              <a:xfrm>
                <a:off x="6022174" y="10140377"/>
                <a:ext cx="5602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05" name="TextBox 704"/>
              <p:cNvSpPr txBox="1"/>
              <p:nvPr/>
            </p:nvSpPr>
            <p:spPr>
              <a:xfrm>
                <a:off x="7546171" y="10140377"/>
                <a:ext cx="5437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06" name="TextBox 705"/>
              <p:cNvSpPr txBox="1"/>
              <p:nvPr/>
            </p:nvSpPr>
            <p:spPr>
              <a:xfrm>
                <a:off x="9030000" y="10140377"/>
                <a:ext cx="5340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91" name="TextBox 790"/>
              <p:cNvSpPr txBox="1"/>
              <p:nvPr/>
            </p:nvSpPr>
            <p:spPr>
              <a:xfrm>
                <a:off x="5155504" y="10140377"/>
                <a:ext cx="47577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</a:p>
            </p:txBody>
          </p:sp>
          <p:sp>
            <p:nvSpPr>
              <p:cNvPr id="792" name="TextBox 791"/>
              <p:cNvSpPr txBox="1"/>
              <p:nvPr/>
            </p:nvSpPr>
            <p:spPr>
              <a:xfrm>
                <a:off x="6622232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793" name="TextBox 792"/>
              <p:cNvSpPr txBox="1"/>
              <p:nvPr/>
            </p:nvSpPr>
            <p:spPr>
              <a:xfrm>
                <a:off x="8157135" y="10140377"/>
                <a:ext cx="47577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</a:p>
            </p:txBody>
          </p:sp>
          <p:sp>
            <p:nvSpPr>
              <p:cNvPr id="794" name="TextBox 793"/>
              <p:cNvSpPr txBox="1"/>
              <p:nvPr/>
            </p:nvSpPr>
            <p:spPr>
              <a:xfrm>
                <a:off x="9633362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0" t="12314" r="13048" b="16237"/>
          <a:stretch/>
        </p:blipFill>
        <p:spPr>
          <a:xfrm>
            <a:off x="5554500" y="5595525"/>
            <a:ext cx="7092631" cy="405344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65225" y="9579461"/>
            <a:ext cx="6468544" cy="490702"/>
            <a:chOff x="5769807" y="650939"/>
            <a:chExt cx="6468544" cy="490702"/>
          </a:xfrm>
        </p:grpSpPr>
        <p:sp>
          <p:nvSpPr>
            <p:cNvPr id="192" name="TextBox 191"/>
            <p:cNvSpPr txBox="1"/>
            <p:nvPr/>
          </p:nvSpPr>
          <p:spPr>
            <a:xfrm>
              <a:off x="5769807" y="659917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10 </a:t>
              </a:r>
              <a:r>
                <a:rPr lang="en-US" sz="2500" dirty="0" err="1" smtClean="0">
                  <a:latin typeface="Century" charset="0"/>
                  <a:ea typeface="Century" charset="0"/>
                  <a:cs typeface="Century" charset="0"/>
                </a:rPr>
                <a:t>mK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410421" y="650939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5</a:t>
              </a:r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0 </a:t>
              </a:r>
              <a:r>
                <a:rPr lang="en-US" sz="2500" dirty="0" err="1" smtClean="0">
                  <a:latin typeface="Century" charset="0"/>
                  <a:ea typeface="Century" charset="0"/>
                  <a:cs typeface="Century" charset="0"/>
                </a:rPr>
                <a:t>mK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106138" y="664587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smtClean="0">
                  <a:latin typeface="Century" charset="0"/>
                  <a:ea typeface="Century" charset="0"/>
                  <a:cs typeface="Century" charset="0"/>
                </a:rPr>
                <a:t>100 </a:t>
              </a:r>
              <a:r>
                <a:rPr lang="en-US" sz="2500" dirty="0" err="1" smtClean="0">
                  <a:latin typeface="Century" charset="0"/>
                  <a:ea typeface="Century" charset="0"/>
                  <a:cs typeface="Century" charset="0"/>
                </a:rPr>
                <a:t>mK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782232" y="664587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200 </a:t>
              </a:r>
              <a:r>
                <a:rPr lang="en-US" sz="2500" dirty="0" err="1" smtClean="0">
                  <a:latin typeface="Century" charset="0"/>
                  <a:ea typeface="Century" charset="0"/>
                  <a:cs typeface="Century" charset="0"/>
                </a:rPr>
                <a:t>mK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63637" y="6086105"/>
            <a:ext cx="1485945" cy="3102045"/>
            <a:chOff x="4667730" y="1788538"/>
            <a:chExt cx="1485945" cy="3102045"/>
          </a:xfrm>
        </p:grpSpPr>
        <p:sp>
          <p:nvSpPr>
            <p:cNvPr id="197" name="TextBox 196"/>
            <p:cNvSpPr txBox="1"/>
            <p:nvPr/>
          </p:nvSpPr>
          <p:spPr>
            <a:xfrm>
              <a:off x="4697556" y="1788538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 = 1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679295" y="3094095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SF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667730" y="4413529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6563341" y="-3771"/>
            <a:ext cx="4511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Century" charset="0"/>
                <a:ea typeface="Century" charset="0"/>
                <a:cs typeface="Century" charset="0"/>
              </a:rPr>
              <a:t>Deceleration Sequences</a:t>
            </a:r>
            <a:endParaRPr lang="en-US" sz="30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563341" y="4873136"/>
            <a:ext cx="5203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Century" charset="0"/>
                <a:ea typeface="Century" charset="0"/>
                <a:cs typeface="Century" charset="0"/>
              </a:rPr>
              <a:t>Contours </a:t>
            </a:r>
            <a:r>
              <a:rPr lang="en-US" sz="3000" smtClean="0">
                <a:latin typeface="Century" charset="0"/>
                <a:ea typeface="Century" charset="0"/>
                <a:cs typeface="Century" charset="0"/>
              </a:rPr>
              <a:t>of Effective Trap</a:t>
            </a:r>
            <a:endParaRPr lang="en-US" sz="3000" dirty="0">
              <a:latin typeface="Century" charset="0"/>
              <a:ea typeface="Century" charset="0"/>
              <a:cs typeface="Century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56757" y="7980069"/>
            <a:ext cx="1477018" cy="1219366"/>
            <a:chOff x="11269435" y="4576604"/>
            <a:chExt cx="1477018" cy="1219366"/>
          </a:xfrm>
        </p:grpSpPr>
        <p:grpSp>
          <p:nvGrpSpPr>
            <p:cNvPr id="20" name="Group 19"/>
            <p:cNvGrpSpPr/>
            <p:nvPr/>
          </p:nvGrpSpPr>
          <p:grpSpPr>
            <a:xfrm>
              <a:off x="11545531" y="5059512"/>
              <a:ext cx="899391" cy="535581"/>
              <a:chOff x="5890221" y="9316961"/>
              <a:chExt cx="899391" cy="535581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6149532" y="9834691"/>
                <a:ext cx="6400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 flipV="1">
                <a:off x="5890221" y="9713552"/>
                <a:ext cx="254635" cy="1257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 flipH="1" flipV="1">
                <a:off x="6144373" y="9316961"/>
                <a:ext cx="6127" cy="5355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/>
            <p:cNvSpPr txBox="1"/>
            <p:nvPr/>
          </p:nvSpPr>
          <p:spPr>
            <a:xfrm>
              <a:off x="11269435" y="5121742"/>
              <a:ext cx="3729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x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1613199" y="4576604"/>
              <a:ext cx="3729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smtClean="0">
                  <a:latin typeface="Century" charset="0"/>
                  <a:ea typeface="Century" charset="0"/>
                  <a:cs typeface="Century" charset="0"/>
                </a:rPr>
                <a:t>y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2373486" y="5241972"/>
              <a:ext cx="3729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smtClean="0">
                  <a:latin typeface="Century" charset="0"/>
                  <a:ea typeface="Century" charset="0"/>
                  <a:cs typeface="Century" charset="0"/>
                </a:rPr>
                <a:t>z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5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5223</TotalTime>
  <Words>239</Words>
  <Application>Microsoft Macintosh PowerPoint</Application>
  <PresentationFormat>Custom</PresentationFormat>
  <Paragraphs>169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Century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41</cp:revision>
  <dcterms:created xsi:type="dcterms:W3CDTF">2018-04-11T05:29:52Z</dcterms:created>
  <dcterms:modified xsi:type="dcterms:W3CDTF">2018-04-16T04:03:04Z</dcterms:modified>
</cp:coreProperties>
</file>