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2801600" cy="51657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>
        <p:scale>
          <a:sx n="62" d="100"/>
          <a:sy n="62" d="100"/>
        </p:scale>
        <p:origin x="53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5288" y="1143000"/>
            <a:ext cx="764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95288" y="1143000"/>
            <a:ext cx="764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45409"/>
            <a:ext cx="9601200" cy="1798438"/>
          </a:xfrm>
        </p:spPr>
        <p:txBody>
          <a:bodyPr anchor="b"/>
          <a:lstStyle>
            <a:lvl1pPr algn="ctr">
              <a:defRPr sz="4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713202"/>
            <a:ext cx="9601200" cy="1247187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363" indent="0" algn="ctr">
              <a:buNone/>
              <a:defRPr sz="1506"/>
            </a:lvl2pPr>
            <a:lvl3pPr marL="688726" indent="0" algn="ctr">
              <a:buNone/>
              <a:defRPr sz="1356"/>
            </a:lvl3pPr>
            <a:lvl4pPr marL="1033089" indent="0" algn="ctr">
              <a:buNone/>
              <a:defRPr sz="1205"/>
            </a:lvl4pPr>
            <a:lvl5pPr marL="1377452" indent="0" algn="ctr">
              <a:buNone/>
              <a:defRPr sz="1205"/>
            </a:lvl5pPr>
            <a:lvl6pPr marL="1721815" indent="0" algn="ctr">
              <a:buNone/>
              <a:defRPr sz="1205"/>
            </a:lvl6pPr>
            <a:lvl7pPr marL="2066178" indent="0" algn="ctr">
              <a:buNone/>
              <a:defRPr sz="1205"/>
            </a:lvl7pPr>
            <a:lvl8pPr marL="2410541" indent="0" algn="ctr">
              <a:buNone/>
              <a:defRPr sz="1205"/>
            </a:lvl8pPr>
            <a:lvl9pPr marL="2754904" indent="0" algn="ctr">
              <a:buNone/>
              <a:defRPr sz="1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75027"/>
            <a:ext cx="2760345" cy="437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75027"/>
            <a:ext cx="8121015" cy="437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287845"/>
            <a:ext cx="11041380" cy="2148798"/>
          </a:xfrm>
        </p:spPr>
        <p:txBody>
          <a:bodyPr anchor="b"/>
          <a:lstStyle>
            <a:lvl1pPr>
              <a:defRPr sz="4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456971"/>
            <a:ext cx="11041380" cy="1130002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1pPr>
            <a:lvl2pPr marL="344363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726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089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452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617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1054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904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375135"/>
            <a:ext cx="5440680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375135"/>
            <a:ext cx="5440680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75027"/>
            <a:ext cx="11041380" cy="998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266321"/>
            <a:ext cx="5415676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886924"/>
            <a:ext cx="5415676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266321"/>
            <a:ext cx="5442347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886924"/>
            <a:ext cx="5442347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44382"/>
            <a:ext cx="4128849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743769"/>
            <a:ext cx="6480810" cy="3671013"/>
          </a:xfrm>
        </p:spPr>
        <p:txBody>
          <a:bodyPr/>
          <a:lstStyle>
            <a:lvl1pPr>
              <a:defRPr sz="2410"/>
            </a:lvl1pPr>
            <a:lvl2pPr>
              <a:defRPr sz="2109"/>
            </a:lvl2pPr>
            <a:lvl3pPr>
              <a:defRPr sz="1808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49718"/>
            <a:ext cx="4128849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44382"/>
            <a:ext cx="4128849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743769"/>
            <a:ext cx="6480810" cy="3671013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363" indent="0">
              <a:buNone/>
              <a:defRPr sz="2109"/>
            </a:lvl2pPr>
            <a:lvl3pPr marL="688726" indent="0">
              <a:buNone/>
              <a:defRPr sz="1808"/>
            </a:lvl3pPr>
            <a:lvl4pPr marL="1033089" indent="0">
              <a:buNone/>
              <a:defRPr sz="1506"/>
            </a:lvl4pPr>
            <a:lvl5pPr marL="1377452" indent="0">
              <a:buNone/>
              <a:defRPr sz="1506"/>
            </a:lvl5pPr>
            <a:lvl6pPr marL="1721815" indent="0">
              <a:buNone/>
              <a:defRPr sz="1506"/>
            </a:lvl6pPr>
            <a:lvl7pPr marL="2066178" indent="0">
              <a:buNone/>
              <a:defRPr sz="1506"/>
            </a:lvl7pPr>
            <a:lvl8pPr marL="2410541" indent="0">
              <a:buNone/>
              <a:defRPr sz="1506"/>
            </a:lvl8pPr>
            <a:lvl9pPr marL="2754904" indent="0">
              <a:buNone/>
              <a:defRPr sz="150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49718"/>
            <a:ext cx="4128849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75027"/>
            <a:ext cx="11041380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375135"/>
            <a:ext cx="11041380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4787862"/>
            <a:ext cx="288036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4787862"/>
            <a:ext cx="432054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4787862"/>
            <a:ext cx="288036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8726" rtl="0" eaLnBrk="1" latinLnBrk="0" hangingPunct="1">
        <a:lnSpc>
          <a:spcPct val="90000"/>
        </a:lnSpc>
        <a:spcBef>
          <a:spcPct val="0"/>
        </a:spcBef>
        <a:buNone/>
        <a:defRPr sz="33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82" indent="-172182" algn="l" defTabSz="688726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1pPr>
      <a:lvl2pPr marL="516545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0908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5271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49634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3997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8360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2723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7086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363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8726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089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7452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1815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6178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0541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4904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-36686" y="2751129"/>
            <a:ext cx="8199434" cy="2475074"/>
            <a:chOff x="221945" y="2822566"/>
            <a:chExt cx="8199434" cy="2475074"/>
          </a:xfrm>
        </p:grpSpPr>
        <p:grpSp>
          <p:nvGrpSpPr>
            <p:cNvPr id="250" name="Group 249"/>
            <p:cNvGrpSpPr/>
            <p:nvPr/>
          </p:nvGrpSpPr>
          <p:grpSpPr>
            <a:xfrm>
              <a:off x="731917" y="3232846"/>
              <a:ext cx="7689462" cy="2064794"/>
              <a:chOff x="454519" y="3232846"/>
              <a:chExt cx="7689462" cy="2064794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7" t="34263" b="13685"/>
              <a:stretch/>
            </p:blipFill>
            <p:spPr>
              <a:xfrm>
                <a:off x="454519" y="3232846"/>
                <a:ext cx="7689462" cy="1665868"/>
              </a:xfrm>
              <a:prstGeom prst="rect">
                <a:avLst/>
              </a:prstGeom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805217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707875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64785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53686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05217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536861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19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999527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10935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43823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55231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6639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32415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089251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000659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912067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44955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56363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367771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633547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574303" y="4974475"/>
                <a:ext cx="17877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Distance (mm)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87835" y="4974475"/>
                <a:ext cx="17877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Distance (mm)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 rot="16200000">
              <a:off x="-687861" y="3732372"/>
              <a:ext cx="2142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E-Field Norm (kV/cm)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8227" y="1448520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72438" y="-4476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77185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B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87314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4040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44040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353397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SF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4353397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95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35211" y="4030238"/>
            <a:ext cx="425116" cy="865346"/>
            <a:chOff x="414390" y="4101675"/>
            <a:chExt cx="425116" cy="865346"/>
          </a:xfrm>
        </p:grpSpPr>
        <p:sp>
          <p:nvSpPr>
            <p:cNvPr id="392" name="TextBox 391"/>
            <p:cNvSpPr txBox="1"/>
            <p:nvPr/>
          </p:nvSpPr>
          <p:spPr>
            <a:xfrm>
              <a:off x="561866" y="4674633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68892" y="4392095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14390" y="4101675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57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225139" y="4742767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402225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402225" y="2887443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225139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78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1" y="1525558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5" y="36707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/>
          <p:cNvGrpSpPr/>
          <p:nvPr/>
        </p:nvGrpSpPr>
        <p:grpSpPr>
          <a:xfrm>
            <a:off x="4312614" y="36707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312614" y="1525558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-737087" y="1820062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24739" y="318667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8" y="3158657"/>
            <a:ext cx="3885563" cy="799584"/>
          </a:xfrm>
          <a:prstGeom prst="rect">
            <a:avLst/>
          </a:prstGeom>
        </p:spPr>
      </p:pic>
      <p:sp>
        <p:nvSpPr>
          <p:cNvPr id="759" name="Rectangle 758"/>
          <p:cNvSpPr/>
          <p:nvPr/>
        </p:nvSpPr>
        <p:spPr>
          <a:xfrm>
            <a:off x="11921618" y="3183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74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9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70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2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4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6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8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9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1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4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6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8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40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1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3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5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7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57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41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25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9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93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77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61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563408" y="1034115"/>
            <a:ext cx="2085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Norm (kV/cm)</a:t>
            </a:r>
          </a:p>
        </p:txBody>
      </p:sp>
      <p:grpSp>
        <p:nvGrpSpPr>
          <p:cNvPr id="787" name="Group 786"/>
          <p:cNvGrpSpPr/>
          <p:nvPr/>
        </p:nvGrpSpPr>
        <p:grpSpPr>
          <a:xfrm>
            <a:off x="8022901" y="2901941"/>
            <a:ext cx="3902803" cy="292388"/>
            <a:chOff x="4483764" y="4814204"/>
            <a:chExt cx="3902803" cy="292388"/>
          </a:xfrm>
        </p:grpSpPr>
        <p:sp>
          <p:nvSpPr>
            <p:cNvPr id="788" name="TextBox 78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8110376" y="33952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Group 805"/>
          <p:cNvGrpSpPr/>
          <p:nvPr/>
        </p:nvGrpSpPr>
        <p:grpSpPr>
          <a:xfrm>
            <a:off x="8110376" y="1522803"/>
            <a:ext cx="3695027" cy="1396877"/>
            <a:chOff x="758497" y="1596989"/>
            <a:chExt cx="3695027" cy="1396877"/>
          </a:xfrm>
        </p:grpSpPr>
        <p:grpSp>
          <p:nvGrpSpPr>
            <p:cNvPr id="807" name="Group 806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14" name="Straight Connector 813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8" name="Group 807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809" name="Straight Connector 808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835584" y="2972035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BCDE</a:t>
              </a:r>
              <a:endParaRPr lang="en-US" sz="16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sp>
        <p:nvSpPr>
          <p:cNvPr id="836" name="TextBox 835"/>
          <p:cNvSpPr txBox="1"/>
          <p:nvPr/>
        </p:nvSpPr>
        <p:spPr>
          <a:xfrm>
            <a:off x="9322253" y="4027014"/>
            <a:ext cx="1345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Distance </a:t>
            </a:r>
            <a:r>
              <a:rPr lang="en-US" sz="1500" dirty="0"/>
              <a:t>(mm)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74947" y="-37272"/>
            <a:ext cx="3712742" cy="1522165"/>
            <a:chOff x="8053639" y="-37272"/>
            <a:chExt cx="3712742" cy="1522165"/>
          </a:xfrm>
        </p:grpSpPr>
        <p:grpSp>
          <p:nvGrpSpPr>
            <p:cNvPr id="725" name="Group 724"/>
            <p:cNvGrpSpPr/>
            <p:nvPr/>
          </p:nvGrpSpPr>
          <p:grpSpPr>
            <a:xfrm>
              <a:off x="8053639" y="-37272"/>
              <a:ext cx="3712742" cy="1522165"/>
              <a:chOff x="4258418" y="36920"/>
              <a:chExt cx="3712742" cy="1522165"/>
            </a:xfrm>
          </p:grpSpPr>
          <p:pic>
            <p:nvPicPr>
              <p:cNvPr id="726" name="Picture 7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3560" y="122442"/>
                <a:ext cx="3657600" cy="1371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727" name="TextBox 726"/>
              <p:cNvSpPr txBox="1"/>
              <p:nvPr/>
            </p:nvSpPr>
            <p:spPr>
              <a:xfrm>
                <a:off x="4608682" y="369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728" name="TextBox 727"/>
              <p:cNvSpPr txBox="1"/>
              <p:nvPr/>
            </p:nvSpPr>
            <p:spPr>
              <a:xfrm>
                <a:off x="6429639" y="369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729" name="TextBox 728"/>
              <p:cNvSpPr txBox="1"/>
              <p:nvPr/>
            </p:nvSpPr>
            <p:spPr>
              <a:xfrm>
                <a:off x="4608682" y="10974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31" name="Group 730"/>
              <p:cNvGrpSpPr/>
              <p:nvPr/>
            </p:nvGrpSpPr>
            <p:grpSpPr>
              <a:xfrm>
                <a:off x="7407932" y="12877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Group 731"/>
              <p:cNvGrpSpPr/>
              <p:nvPr/>
            </p:nvGrpSpPr>
            <p:grpSpPr>
              <a:xfrm>
                <a:off x="5580872" y="12877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42" name="Straight Connector 741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3" name="Group 732"/>
              <p:cNvGrpSpPr/>
              <p:nvPr/>
            </p:nvGrpSpPr>
            <p:grpSpPr>
              <a:xfrm>
                <a:off x="7407932" y="2272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/>
              <p:cNvGrpSpPr/>
              <p:nvPr/>
            </p:nvGrpSpPr>
            <p:grpSpPr>
              <a:xfrm>
                <a:off x="5580872" y="2272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36" name="Straight Connector 735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5" name="TextBox 734"/>
              <p:cNvSpPr txBox="1"/>
              <p:nvPr/>
            </p:nvSpPr>
            <p:spPr>
              <a:xfrm>
                <a:off x="4258418" y="580351"/>
                <a:ext cx="1021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rPr>
                  <a:t>D</a:t>
                </a:r>
                <a:endPara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465553" y="1213579"/>
              <a:ext cx="197575" cy="80962"/>
              <a:chOff x="9528493" y="1365979"/>
              <a:chExt cx="197575" cy="80962"/>
            </a:xfrm>
          </p:grpSpPr>
          <p:cxnSp>
            <p:nvCxnSpPr>
              <p:cNvPr id="837" name="Straight Connector 83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Group 839"/>
            <p:cNvGrpSpPr/>
            <p:nvPr/>
          </p:nvGrpSpPr>
          <p:grpSpPr>
            <a:xfrm>
              <a:off x="10299960" y="1212086"/>
              <a:ext cx="197575" cy="80962"/>
              <a:chOff x="9528493" y="1365979"/>
              <a:chExt cx="197575" cy="80962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8085078" y="1534677"/>
            <a:ext cx="3702613" cy="1388446"/>
            <a:chOff x="8063768" y="1534677"/>
            <a:chExt cx="3702613" cy="1388446"/>
          </a:xfrm>
        </p:grpSpPr>
        <p:grpSp>
          <p:nvGrpSpPr>
            <p:cNvPr id="748" name="Group 747"/>
            <p:cNvGrpSpPr/>
            <p:nvPr/>
          </p:nvGrpSpPr>
          <p:grpSpPr>
            <a:xfrm>
              <a:off x="8063768" y="1534677"/>
              <a:ext cx="3702613" cy="1371600"/>
              <a:chOff x="4268547" y="1608869"/>
              <a:chExt cx="3702613" cy="1371600"/>
            </a:xfrm>
          </p:grpSpPr>
          <p:pic>
            <p:nvPicPr>
              <p:cNvPr id="749" name="Picture 74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3560" y="1608869"/>
                <a:ext cx="3657600" cy="1371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758" name="TextBox 757"/>
              <p:cNvSpPr txBox="1"/>
              <p:nvPr/>
            </p:nvSpPr>
            <p:spPr>
              <a:xfrm>
                <a:off x="4268547" y="2056461"/>
                <a:ext cx="1021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rPr>
                  <a:t>E</a:t>
                </a:r>
                <a:endPara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endParaRPr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8470100" y="1643627"/>
              <a:ext cx="197575" cy="80962"/>
              <a:chOff x="9528493" y="1365979"/>
              <a:chExt cx="197575" cy="80962"/>
            </a:xfrm>
          </p:grpSpPr>
          <p:cxnSp>
            <p:nvCxnSpPr>
              <p:cNvPr id="845" name="Straight Connector 844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8" name="Group 847"/>
            <p:cNvGrpSpPr/>
            <p:nvPr/>
          </p:nvGrpSpPr>
          <p:grpSpPr>
            <a:xfrm>
              <a:off x="10304507" y="1642134"/>
              <a:ext cx="197575" cy="80962"/>
              <a:chOff x="9528493" y="1365979"/>
              <a:chExt cx="197575" cy="80962"/>
            </a:xfrm>
          </p:grpSpPr>
          <p:cxnSp>
            <p:nvCxnSpPr>
              <p:cNvPr id="849" name="Straight Connector 848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2" name="Group 851"/>
            <p:cNvGrpSpPr/>
            <p:nvPr/>
          </p:nvGrpSpPr>
          <p:grpSpPr>
            <a:xfrm>
              <a:off x="9376093" y="1642566"/>
              <a:ext cx="197575" cy="80962"/>
              <a:chOff x="9528493" y="1365979"/>
              <a:chExt cx="197575" cy="80962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Group 855"/>
            <p:cNvGrpSpPr/>
            <p:nvPr/>
          </p:nvGrpSpPr>
          <p:grpSpPr>
            <a:xfrm>
              <a:off x="11210500" y="1641073"/>
              <a:ext cx="197575" cy="80962"/>
              <a:chOff x="9528493" y="1365979"/>
              <a:chExt cx="197575" cy="80962"/>
            </a:xfrm>
          </p:grpSpPr>
          <p:cxnSp>
            <p:nvCxnSpPr>
              <p:cNvPr id="857" name="Straight Connector 85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0" name="Group 859"/>
            <p:cNvGrpSpPr/>
            <p:nvPr/>
          </p:nvGrpSpPr>
          <p:grpSpPr>
            <a:xfrm>
              <a:off x="9376093" y="2720547"/>
              <a:ext cx="197575" cy="80962"/>
              <a:chOff x="9528493" y="1365979"/>
              <a:chExt cx="197575" cy="80962"/>
            </a:xfrm>
          </p:grpSpPr>
          <p:cxnSp>
            <p:nvCxnSpPr>
              <p:cNvPr id="861" name="Straight Connector 860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Group 863"/>
            <p:cNvGrpSpPr/>
            <p:nvPr/>
          </p:nvGrpSpPr>
          <p:grpSpPr>
            <a:xfrm>
              <a:off x="11210500" y="2719054"/>
              <a:ext cx="197575" cy="80962"/>
              <a:chOff x="9528493" y="1365979"/>
              <a:chExt cx="197575" cy="80962"/>
            </a:xfrm>
          </p:grpSpPr>
          <p:cxnSp>
            <p:nvCxnSpPr>
              <p:cNvPr id="865" name="Straight Connector 864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8" name="TextBox 867"/>
            <p:cNvSpPr txBox="1"/>
            <p:nvPr/>
          </p:nvSpPr>
          <p:spPr>
            <a:xfrm>
              <a:off x="10201327" y="255379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869" name="TextBox 868"/>
            <p:cNvSpPr txBox="1"/>
            <p:nvPr/>
          </p:nvSpPr>
          <p:spPr>
            <a:xfrm>
              <a:off x="8379657" y="255379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/>
          <a:srcRect t="-1699" b="-1"/>
          <a:stretch/>
        </p:blipFill>
        <p:spPr>
          <a:xfrm>
            <a:off x="8085078" y="3136392"/>
            <a:ext cx="3763731" cy="82753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33706" y="3100818"/>
            <a:ext cx="3902803" cy="1066464"/>
            <a:chOff x="8033706" y="3100818"/>
            <a:chExt cx="3902803" cy="1066464"/>
          </a:xfrm>
        </p:grpSpPr>
        <p:sp>
          <p:nvSpPr>
            <p:cNvPr id="718" name="TextBox 717"/>
            <p:cNvSpPr txBox="1"/>
            <p:nvPr/>
          </p:nvSpPr>
          <p:spPr>
            <a:xfrm>
              <a:off x="8904650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9816058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10727466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A'</a:t>
              </a: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9360354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10271762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D'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11183170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8448946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E'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8151159" y="3100818"/>
              <a:ext cx="88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</a:rPr>
                <a:t>F</a:t>
              </a:r>
              <a:endParaRPr lang="en-US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grpSp>
          <p:nvGrpSpPr>
            <p:cNvPr id="830" name="Group 829"/>
            <p:cNvGrpSpPr/>
            <p:nvPr/>
          </p:nvGrpSpPr>
          <p:grpSpPr>
            <a:xfrm>
              <a:off x="8033706" y="3874894"/>
              <a:ext cx="3902803" cy="292388"/>
              <a:chOff x="4483764" y="4814204"/>
              <a:chExt cx="3902803" cy="292388"/>
            </a:xfrm>
          </p:grpSpPr>
          <p:sp>
            <p:nvSpPr>
              <p:cNvPr id="831" name="TextBox 830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11139</TotalTime>
  <Words>168</Words>
  <Application>Microsoft Macintosh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9</cp:revision>
  <cp:lastPrinted>2019-04-27T05:06:08Z</cp:lastPrinted>
  <dcterms:created xsi:type="dcterms:W3CDTF">2019-04-24T05:41:59Z</dcterms:created>
  <dcterms:modified xsi:type="dcterms:W3CDTF">2019-06-24T22:49:56Z</dcterms:modified>
</cp:coreProperties>
</file>