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8915400" cy="5165725"/>
  <p:notesSz cx="6858000" cy="9144000"/>
  <p:defaultTextStyle>
    <a:defPPr>
      <a:defRPr lang="en-US"/>
    </a:defPPr>
    <a:lvl1pPr marL="0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1pPr>
    <a:lvl2pPr marL="454228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2pPr>
    <a:lvl3pPr marL="908456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3pPr>
    <a:lvl4pPr marL="1362685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4pPr>
    <a:lvl5pPr marL="1816913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5pPr>
    <a:lvl6pPr marL="2271141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6pPr>
    <a:lvl7pPr marL="2725369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7pPr>
    <a:lvl8pPr marL="3179597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8pPr>
    <a:lvl9pPr marL="3633826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8"/>
  </p:normalViewPr>
  <p:slideViewPr>
    <p:cSldViewPr snapToGrid="0" snapToObjects="1">
      <p:cViewPr varScale="1">
        <p:scale>
          <a:sx n="118" d="100"/>
          <a:sy n="118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52187-5773-3143-91F4-BAB28BBD7C2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5175" y="1143000"/>
            <a:ext cx="5327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46B5E-B829-254A-8AFB-AC488934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1pPr>
    <a:lvl2pPr marL="454228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2pPr>
    <a:lvl3pPr marL="908456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3pPr>
    <a:lvl4pPr marL="1362685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4pPr>
    <a:lvl5pPr marL="1816913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5pPr>
    <a:lvl6pPr marL="2271141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6pPr>
    <a:lvl7pPr marL="2725369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7pPr>
    <a:lvl8pPr marL="3179597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8pPr>
    <a:lvl9pPr marL="3633826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5175" y="1143000"/>
            <a:ext cx="5327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46B5E-B829-254A-8AFB-AC48893422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4425" y="845409"/>
            <a:ext cx="6686550" cy="1798438"/>
          </a:xfrm>
        </p:spPr>
        <p:txBody>
          <a:bodyPr anchor="b"/>
          <a:lstStyle>
            <a:lvl1pPr algn="ctr">
              <a:defRPr sz="43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425" y="2713202"/>
            <a:ext cx="6686550" cy="1247187"/>
          </a:xfrm>
        </p:spPr>
        <p:txBody>
          <a:bodyPr/>
          <a:lstStyle>
            <a:lvl1pPr marL="0" indent="0" algn="ctr">
              <a:buNone/>
              <a:defRPr sz="1755"/>
            </a:lvl1pPr>
            <a:lvl2pPr marL="334350" indent="0" algn="ctr">
              <a:buNone/>
              <a:defRPr sz="1463"/>
            </a:lvl2pPr>
            <a:lvl3pPr marL="668701" indent="0" algn="ctr">
              <a:buNone/>
              <a:defRPr sz="1316"/>
            </a:lvl3pPr>
            <a:lvl4pPr marL="1003051" indent="0" algn="ctr">
              <a:buNone/>
              <a:defRPr sz="1170"/>
            </a:lvl4pPr>
            <a:lvl5pPr marL="1337401" indent="0" algn="ctr">
              <a:buNone/>
              <a:defRPr sz="1170"/>
            </a:lvl5pPr>
            <a:lvl6pPr marL="1671752" indent="0" algn="ctr">
              <a:buNone/>
              <a:defRPr sz="1170"/>
            </a:lvl6pPr>
            <a:lvl7pPr marL="2006102" indent="0" algn="ctr">
              <a:buNone/>
              <a:defRPr sz="1170"/>
            </a:lvl7pPr>
            <a:lvl8pPr marL="2340453" indent="0" algn="ctr">
              <a:buNone/>
              <a:defRPr sz="1170"/>
            </a:lvl8pPr>
            <a:lvl9pPr marL="2674803" indent="0" algn="ctr">
              <a:buNone/>
              <a:defRPr sz="117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83" y="275027"/>
            <a:ext cx="1922383" cy="4377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934" y="275027"/>
            <a:ext cx="5655707" cy="4377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290" y="1287845"/>
            <a:ext cx="7689533" cy="2148798"/>
          </a:xfrm>
        </p:spPr>
        <p:txBody>
          <a:bodyPr anchor="b"/>
          <a:lstStyle>
            <a:lvl1pPr>
              <a:defRPr sz="43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290" y="3456971"/>
            <a:ext cx="7689533" cy="1130002"/>
          </a:xfrm>
        </p:spPr>
        <p:txBody>
          <a:bodyPr/>
          <a:lstStyle>
            <a:lvl1pPr marL="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1pPr>
            <a:lvl2pPr marL="3343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marL="668701" indent="0">
              <a:buNone/>
              <a:defRPr sz="1316">
                <a:solidFill>
                  <a:schemeClr val="tx1">
                    <a:tint val="75000"/>
                  </a:schemeClr>
                </a:solidFill>
              </a:defRPr>
            </a:lvl3pPr>
            <a:lvl4pPr marL="1003051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337401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671752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006102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340453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2674803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934" y="1375135"/>
            <a:ext cx="3789045" cy="3277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421" y="1375135"/>
            <a:ext cx="3789045" cy="3277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95" y="275027"/>
            <a:ext cx="7689533" cy="9984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95" y="1266321"/>
            <a:ext cx="3771632" cy="620604"/>
          </a:xfrm>
        </p:spPr>
        <p:txBody>
          <a:bodyPr anchor="b"/>
          <a:lstStyle>
            <a:lvl1pPr marL="0" indent="0">
              <a:buNone/>
              <a:defRPr sz="1755" b="1"/>
            </a:lvl1pPr>
            <a:lvl2pPr marL="334350" indent="0">
              <a:buNone/>
              <a:defRPr sz="1463" b="1"/>
            </a:lvl2pPr>
            <a:lvl3pPr marL="668701" indent="0">
              <a:buNone/>
              <a:defRPr sz="1316" b="1"/>
            </a:lvl3pPr>
            <a:lvl4pPr marL="1003051" indent="0">
              <a:buNone/>
              <a:defRPr sz="1170" b="1"/>
            </a:lvl4pPr>
            <a:lvl5pPr marL="1337401" indent="0">
              <a:buNone/>
              <a:defRPr sz="1170" b="1"/>
            </a:lvl5pPr>
            <a:lvl6pPr marL="1671752" indent="0">
              <a:buNone/>
              <a:defRPr sz="1170" b="1"/>
            </a:lvl6pPr>
            <a:lvl7pPr marL="2006102" indent="0">
              <a:buNone/>
              <a:defRPr sz="1170" b="1"/>
            </a:lvl7pPr>
            <a:lvl8pPr marL="2340453" indent="0">
              <a:buNone/>
              <a:defRPr sz="1170" b="1"/>
            </a:lvl8pPr>
            <a:lvl9pPr marL="2674803" indent="0">
              <a:buNone/>
              <a:defRPr sz="117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095" y="1886924"/>
            <a:ext cx="3771632" cy="27753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421" y="1266321"/>
            <a:ext cx="3790206" cy="620604"/>
          </a:xfrm>
        </p:spPr>
        <p:txBody>
          <a:bodyPr anchor="b"/>
          <a:lstStyle>
            <a:lvl1pPr marL="0" indent="0">
              <a:buNone/>
              <a:defRPr sz="1755" b="1"/>
            </a:lvl1pPr>
            <a:lvl2pPr marL="334350" indent="0">
              <a:buNone/>
              <a:defRPr sz="1463" b="1"/>
            </a:lvl2pPr>
            <a:lvl3pPr marL="668701" indent="0">
              <a:buNone/>
              <a:defRPr sz="1316" b="1"/>
            </a:lvl3pPr>
            <a:lvl4pPr marL="1003051" indent="0">
              <a:buNone/>
              <a:defRPr sz="1170" b="1"/>
            </a:lvl4pPr>
            <a:lvl5pPr marL="1337401" indent="0">
              <a:buNone/>
              <a:defRPr sz="1170" b="1"/>
            </a:lvl5pPr>
            <a:lvl6pPr marL="1671752" indent="0">
              <a:buNone/>
              <a:defRPr sz="1170" b="1"/>
            </a:lvl6pPr>
            <a:lvl7pPr marL="2006102" indent="0">
              <a:buNone/>
              <a:defRPr sz="1170" b="1"/>
            </a:lvl7pPr>
            <a:lvl8pPr marL="2340453" indent="0">
              <a:buNone/>
              <a:defRPr sz="1170" b="1"/>
            </a:lvl8pPr>
            <a:lvl9pPr marL="2674803" indent="0">
              <a:buNone/>
              <a:defRPr sz="117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3421" y="1886924"/>
            <a:ext cx="3790206" cy="27753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95" y="344382"/>
            <a:ext cx="2875448" cy="1205336"/>
          </a:xfrm>
        </p:spPr>
        <p:txBody>
          <a:bodyPr anchor="b"/>
          <a:lstStyle>
            <a:lvl1pPr>
              <a:defRPr sz="23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206" y="743769"/>
            <a:ext cx="4513421" cy="3671013"/>
          </a:xfrm>
        </p:spPr>
        <p:txBody>
          <a:bodyPr/>
          <a:lstStyle>
            <a:lvl1pPr>
              <a:defRPr sz="2340"/>
            </a:lvl1pPr>
            <a:lvl2pPr>
              <a:defRPr sz="2048"/>
            </a:lvl2pPr>
            <a:lvl3pPr>
              <a:defRPr sz="175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095" y="1549718"/>
            <a:ext cx="2875448" cy="2871043"/>
          </a:xfrm>
        </p:spPr>
        <p:txBody>
          <a:bodyPr/>
          <a:lstStyle>
            <a:lvl1pPr marL="0" indent="0">
              <a:buNone/>
              <a:defRPr sz="1170"/>
            </a:lvl1pPr>
            <a:lvl2pPr marL="334350" indent="0">
              <a:buNone/>
              <a:defRPr sz="1024"/>
            </a:lvl2pPr>
            <a:lvl3pPr marL="668701" indent="0">
              <a:buNone/>
              <a:defRPr sz="878"/>
            </a:lvl3pPr>
            <a:lvl4pPr marL="1003051" indent="0">
              <a:buNone/>
              <a:defRPr sz="731"/>
            </a:lvl4pPr>
            <a:lvl5pPr marL="1337401" indent="0">
              <a:buNone/>
              <a:defRPr sz="731"/>
            </a:lvl5pPr>
            <a:lvl6pPr marL="1671752" indent="0">
              <a:buNone/>
              <a:defRPr sz="731"/>
            </a:lvl6pPr>
            <a:lvl7pPr marL="2006102" indent="0">
              <a:buNone/>
              <a:defRPr sz="731"/>
            </a:lvl7pPr>
            <a:lvl8pPr marL="2340453" indent="0">
              <a:buNone/>
              <a:defRPr sz="731"/>
            </a:lvl8pPr>
            <a:lvl9pPr marL="2674803" indent="0">
              <a:buNone/>
              <a:defRPr sz="7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95" y="344382"/>
            <a:ext cx="2875448" cy="1205336"/>
          </a:xfrm>
        </p:spPr>
        <p:txBody>
          <a:bodyPr anchor="b"/>
          <a:lstStyle>
            <a:lvl1pPr>
              <a:defRPr sz="23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90206" y="743769"/>
            <a:ext cx="4513421" cy="3671013"/>
          </a:xfrm>
        </p:spPr>
        <p:txBody>
          <a:bodyPr anchor="t"/>
          <a:lstStyle>
            <a:lvl1pPr marL="0" indent="0">
              <a:buNone/>
              <a:defRPr sz="2340"/>
            </a:lvl1pPr>
            <a:lvl2pPr marL="334350" indent="0">
              <a:buNone/>
              <a:defRPr sz="2048"/>
            </a:lvl2pPr>
            <a:lvl3pPr marL="668701" indent="0">
              <a:buNone/>
              <a:defRPr sz="1755"/>
            </a:lvl3pPr>
            <a:lvl4pPr marL="1003051" indent="0">
              <a:buNone/>
              <a:defRPr sz="1463"/>
            </a:lvl4pPr>
            <a:lvl5pPr marL="1337401" indent="0">
              <a:buNone/>
              <a:defRPr sz="1463"/>
            </a:lvl5pPr>
            <a:lvl6pPr marL="1671752" indent="0">
              <a:buNone/>
              <a:defRPr sz="1463"/>
            </a:lvl6pPr>
            <a:lvl7pPr marL="2006102" indent="0">
              <a:buNone/>
              <a:defRPr sz="1463"/>
            </a:lvl7pPr>
            <a:lvl8pPr marL="2340453" indent="0">
              <a:buNone/>
              <a:defRPr sz="1463"/>
            </a:lvl8pPr>
            <a:lvl9pPr marL="2674803" indent="0">
              <a:buNone/>
              <a:defRPr sz="146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095" y="1549718"/>
            <a:ext cx="2875448" cy="2871043"/>
          </a:xfrm>
        </p:spPr>
        <p:txBody>
          <a:bodyPr/>
          <a:lstStyle>
            <a:lvl1pPr marL="0" indent="0">
              <a:buNone/>
              <a:defRPr sz="1170"/>
            </a:lvl1pPr>
            <a:lvl2pPr marL="334350" indent="0">
              <a:buNone/>
              <a:defRPr sz="1024"/>
            </a:lvl2pPr>
            <a:lvl3pPr marL="668701" indent="0">
              <a:buNone/>
              <a:defRPr sz="878"/>
            </a:lvl3pPr>
            <a:lvl4pPr marL="1003051" indent="0">
              <a:buNone/>
              <a:defRPr sz="731"/>
            </a:lvl4pPr>
            <a:lvl5pPr marL="1337401" indent="0">
              <a:buNone/>
              <a:defRPr sz="731"/>
            </a:lvl5pPr>
            <a:lvl6pPr marL="1671752" indent="0">
              <a:buNone/>
              <a:defRPr sz="731"/>
            </a:lvl6pPr>
            <a:lvl7pPr marL="2006102" indent="0">
              <a:buNone/>
              <a:defRPr sz="731"/>
            </a:lvl7pPr>
            <a:lvl8pPr marL="2340453" indent="0">
              <a:buNone/>
              <a:defRPr sz="731"/>
            </a:lvl8pPr>
            <a:lvl9pPr marL="2674803" indent="0">
              <a:buNone/>
              <a:defRPr sz="7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934" y="275027"/>
            <a:ext cx="7689533" cy="998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934" y="1375135"/>
            <a:ext cx="7689533" cy="3277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934" y="4787862"/>
            <a:ext cx="2005965" cy="275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532A-4DED-2745-914B-B7E493FC0427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3226" y="4787862"/>
            <a:ext cx="3008948" cy="275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96501" y="4787862"/>
            <a:ext cx="2005965" cy="275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7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68701" rtl="0" eaLnBrk="1" latinLnBrk="0" hangingPunct="1">
        <a:lnSpc>
          <a:spcPct val="90000"/>
        </a:lnSpc>
        <a:spcBef>
          <a:spcPct val="0"/>
        </a:spcBef>
        <a:buNone/>
        <a:defRPr sz="32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175" indent="-167175" algn="l" defTabSz="668701" rtl="0" eaLnBrk="1" latinLnBrk="0" hangingPunct="1">
        <a:lnSpc>
          <a:spcPct val="90000"/>
        </a:lnSpc>
        <a:spcBef>
          <a:spcPts val="731"/>
        </a:spcBef>
        <a:buFont typeface="Arial" panose="020B0604020202020204" pitchFamily="34" charset="0"/>
        <a:buChar char="•"/>
        <a:defRPr sz="2048" kern="1200">
          <a:solidFill>
            <a:schemeClr val="tx1"/>
          </a:solidFill>
          <a:latin typeface="+mn-lt"/>
          <a:ea typeface="+mn-ea"/>
          <a:cs typeface="+mn-cs"/>
        </a:defRPr>
      </a:lvl1pPr>
      <a:lvl2pPr marL="501526" indent="-167175" algn="l" defTabSz="668701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35876" indent="-167175" algn="l" defTabSz="668701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70226" indent="-167175" algn="l" defTabSz="668701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4pPr>
      <a:lvl5pPr marL="1504577" indent="-167175" algn="l" defTabSz="668701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5pPr>
      <a:lvl6pPr marL="1838927" indent="-167175" algn="l" defTabSz="668701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6pPr>
      <a:lvl7pPr marL="2173277" indent="-167175" algn="l" defTabSz="668701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7pPr>
      <a:lvl8pPr marL="2507628" indent="-167175" algn="l" defTabSz="668701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8pPr>
      <a:lvl9pPr marL="2841978" indent="-167175" algn="l" defTabSz="668701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1pPr>
      <a:lvl2pPr marL="334350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2pPr>
      <a:lvl3pPr marL="668701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3pPr>
      <a:lvl4pPr marL="1003051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4pPr>
      <a:lvl5pPr marL="1337401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5pPr>
      <a:lvl6pPr marL="1671752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6pPr>
      <a:lvl7pPr marL="2006102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7pPr>
      <a:lvl8pPr marL="2340453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8pPr>
      <a:lvl9pPr marL="2674803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248"/>
          <p:cNvGrpSpPr/>
          <p:nvPr/>
        </p:nvGrpSpPr>
        <p:grpSpPr>
          <a:xfrm>
            <a:off x="-61211" y="3030642"/>
            <a:ext cx="8166792" cy="2164784"/>
            <a:chOff x="254587" y="3102079"/>
            <a:chExt cx="8166792" cy="2164784"/>
          </a:xfrm>
        </p:grpSpPr>
        <p:grpSp>
          <p:nvGrpSpPr>
            <p:cNvPr id="250" name="Group 249"/>
            <p:cNvGrpSpPr/>
            <p:nvPr/>
          </p:nvGrpSpPr>
          <p:grpSpPr>
            <a:xfrm>
              <a:off x="731917" y="3232846"/>
              <a:ext cx="7689462" cy="2034017"/>
              <a:chOff x="454519" y="3232846"/>
              <a:chExt cx="7689462" cy="2034017"/>
            </a:xfrm>
          </p:grpSpPr>
          <p:pic>
            <p:nvPicPr>
              <p:cNvPr id="252" name="Picture 25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07" t="34263" b="13685"/>
              <a:stretch/>
            </p:blipFill>
            <p:spPr>
              <a:xfrm>
                <a:off x="454519" y="3232846"/>
                <a:ext cx="7689462" cy="1665868"/>
              </a:xfrm>
              <a:prstGeom prst="rect">
                <a:avLst/>
              </a:prstGeom>
            </p:spPr>
          </p:pic>
          <p:sp>
            <p:nvSpPr>
              <p:cNvPr id="253" name="TextBox 252"/>
              <p:cNvSpPr txBox="1"/>
              <p:nvPr/>
            </p:nvSpPr>
            <p:spPr>
              <a:xfrm>
                <a:off x="805217" y="352517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707875" y="352517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2647851" y="352517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536861" y="352517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05217" y="440726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536861" y="440726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5088119" y="3299149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5999527" y="3299149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6910935" y="3299149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5543823" y="352517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6455231" y="352517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7366639" y="352517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4632415" y="352517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5089251" y="418123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6000659" y="418123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6912067" y="418123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5544955" y="4407265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6456363" y="4407265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7367771" y="4407265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4633547" y="4407265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5574303" y="4974475"/>
                <a:ext cx="178770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Distance (mm)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1787835" y="4974475"/>
                <a:ext cx="178770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Distance (mm)</a:t>
                </a:r>
              </a:p>
            </p:txBody>
          </p:sp>
        </p:grpSp>
        <p:sp>
          <p:nvSpPr>
            <p:cNvPr id="251" name="TextBox 250"/>
            <p:cNvSpPr txBox="1"/>
            <p:nvPr/>
          </p:nvSpPr>
          <p:spPr>
            <a:xfrm rot="16200000">
              <a:off x="-504972" y="3861638"/>
              <a:ext cx="181150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E-Field Norm (kV/cm)</a:t>
              </a: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416119" y="-34517"/>
            <a:ext cx="3707678" cy="1475998"/>
            <a:chOff x="454519" y="36920"/>
            <a:chExt cx="3707678" cy="1475998"/>
          </a:xfrm>
        </p:grpSpPr>
        <p:pic>
          <p:nvPicPr>
            <p:cNvPr id="276" name="Picture 27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97" y="122442"/>
              <a:ext cx="3657600" cy="1371600"/>
            </a:xfrm>
            <a:prstGeom prst="rect">
              <a:avLst/>
            </a:prstGeom>
            <a:ln w="28575" cap="sq">
              <a:solidFill>
                <a:schemeClr val="tx1"/>
              </a:solidFill>
              <a:prstDash val="solid"/>
              <a:miter lim="800000"/>
            </a:ln>
            <a:effectLst/>
          </p:spPr>
        </p:pic>
        <p:sp>
          <p:nvSpPr>
            <p:cNvPr id="277" name="TextBox 276"/>
            <p:cNvSpPr txBox="1"/>
            <p:nvPr/>
          </p:nvSpPr>
          <p:spPr>
            <a:xfrm>
              <a:off x="1707875" y="369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531470" y="36920"/>
              <a:ext cx="283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3509798" y="1143586"/>
              <a:ext cx="38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682295" y="1143586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2691045" y="1287771"/>
              <a:ext cx="197575" cy="80962"/>
              <a:chOff x="3371850" y="2904422"/>
              <a:chExt cx="197575" cy="80962"/>
            </a:xfrm>
          </p:grpSpPr>
          <p:cxnSp>
            <p:nvCxnSpPr>
              <p:cNvPr id="295" name="Straight Connector 29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/>
            <p:cNvGrpSpPr/>
            <p:nvPr/>
          </p:nvGrpSpPr>
          <p:grpSpPr>
            <a:xfrm>
              <a:off x="867210" y="1287771"/>
              <a:ext cx="197575" cy="80962"/>
              <a:chOff x="3371850" y="2904422"/>
              <a:chExt cx="197575" cy="80962"/>
            </a:xfrm>
          </p:grpSpPr>
          <p:cxnSp>
            <p:nvCxnSpPr>
              <p:cNvPr id="292" name="Straight Connector 29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/>
            <p:cNvGrpSpPr/>
            <p:nvPr/>
          </p:nvGrpSpPr>
          <p:grpSpPr>
            <a:xfrm>
              <a:off x="2691045" y="227271"/>
              <a:ext cx="197575" cy="80962"/>
              <a:chOff x="3371850" y="2904422"/>
              <a:chExt cx="197575" cy="80962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/>
            <p:cNvGrpSpPr/>
            <p:nvPr/>
          </p:nvGrpSpPr>
          <p:grpSpPr>
            <a:xfrm>
              <a:off x="867210" y="227271"/>
              <a:ext cx="197575" cy="80962"/>
              <a:chOff x="3371850" y="2904422"/>
              <a:chExt cx="197575" cy="80962"/>
            </a:xfrm>
          </p:grpSpPr>
          <p:cxnSp>
            <p:nvCxnSpPr>
              <p:cNvPr id="286" name="Straight Connector 285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TextBox 284"/>
            <p:cNvSpPr txBox="1"/>
            <p:nvPr/>
          </p:nvSpPr>
          <p:spPr>
            <a:xfrm>
              <a:off x="454519" y="563004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A</a:t>
              </a:r>
              <a:endParaRPr lang="en-US" sz="2400" dirty="0">
                <a:ln w="1905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endParaRPr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416119" y="1481316"/>
            <a:ext cx="3707678" cy="1441709"/>
            <a:chOff x="454519" y="1552752"/>
            <a:chExt cx="3707678" cy="1441709"/>
          </a:xfrm>
        </p:grpSpPr>
        <p:pic>
          <p:nvPicPr>
            <p:cNvPr id="299" name="Picture 29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97" y="1608869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00" name="TextBox 299"/>
            <p:cNvSpPr txBox="1"/>
            <p:nvPr/>
          </p:nvSpPr>
          <p:spPr>
            <a:xfrm>
              <a:off x="800185" y="1552752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620555" y="1552752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2597695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770750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3605817" y="2769314"/>
              <a:ext cx="197575" cy="80962"/>
              <a:chOff x="3371850" y="2904422"/>
              <a:chExt cx="197575" cy="80962"/>
            </a:xfrm>
          </p:grpSpPr>
          <p:cxnSp>
            <p:nvCxnSpPr>
              <p:cNvPr id="318" name="Straight Connector 317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304"/>
            <p:cNvGrpSpPr/>
            <p:nvPr/>
          </p:nvGrpSpPr>
          <p:grpSpPr>
            <a:xfrm>
              <a:off x="1778757" y="2769314"/>
              <a:ext cx="197575" cy="80962"/>
              <a:chOff x="3371850" y="2904422"/>
              <a:chExt cx="197575" cy="80962"/>
            </a:xfrm>
          </p:grpSpPr>
          <p:cxnSp>
            <p:nvCxnSpPr>
              <p:cNvPr id="315" name="Straight Connector 31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3605817" y="1743103"/>
              <a:ext cx="197575" cy="80962"/>
              <a:chOff x="3371850" y="2904422"/>
              <a:chExt cx="197575" cy="80962"/>
            </a:xfrm>
          </p:grpSpPr>
          <p:cxnSp>
            <p:nvCxnSpPr>
              <p:cNvPr id="312" name="Straight Connector 31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/>
          </p:nvGrpSpPr>
          <p:grpSpPr>
            <a:xfrm>
              <a:off x="1778757" y="1743103"/>
              <a:ext cx="197575" cy="80962"/>
              <a:chOff x="3371850" y="2904422"/>
              <a:chExt cx="197575" cy="80962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" name="TextBox 307"/>
            <p:cNvSpPr txBox="1"/>
            <p:nvPr/>
          </p:nvSpPr>
          <p:spPr>
            <a:xfrm>
              <a:off x="454519" y="2055774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A'</a:t>
              </a:r>
              <a:endParaRPr lang="en-US" sz="2400" dirty="0">
                <a:ln w="1905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4220018" y="-34517"/>
            <a:ext cx="3712742" cy="1522165"/>
            <a:chOff x="4258418" y="36920"/>
            <a:chExt cx="3712742" cy="1522165"/>
          </a:xfrm>
        </p:grpSpPr>
        <p:pic>
          <p:nvPicPr>
            <p:cNvPr id="322" name="Picture 3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560" y="122442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23" name="TextBox 322"/>
            <p:cNvSpPr txBox="1"/>
            <p:nvPr/>
          </p:nvSpPr>
          <p:spPr>
            <a:xfrm>
              <a:off x="4608682" y="369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6429639" y="369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4608682" y="10974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6429639" y="10974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327" name="Group 326"/>
            <p:cNvGrpSpPr/>
            <p:nvPr/>
          </p:nvGrpSpPr>
          <p:grpSpPr>
            <a:xfrm>
              <a:off x="7407932" y="1287771"/>
              <a:ext cx="197575" cy="80962"/>
              <a:chOff x="3371850" y="2904422"/>
              <a:chExt cx="197575" cy="80962"/>
            </a:xfrm>
          </p:grpSpPr>
          <p:cxnSp>
            <p:nvCxnSpPr>
              <p:cNvPr id="341" name="Straight Connector 340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oup 327"/>
            <p:cNvGrpSpPr/>
            <p:nvPr/>
          </p:nvGrpSpPr>
          <p:grpSpPr>
            <a:xfrm>
              <a:off x="5580872" y="1287771"/>
              <a:ext cx="197575" cy="80962"/>
              <a:chOff x="3371850" y="2904422"/>
              <a:chExt cx="197575" cy="80962"/>
            </a:xfrm>
          </p:grpSpPr>
          <p:cxnSp>
            <p:nvCxnSpPr>
              <p:cNvPr id="338" name="Straight Connector 337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Group 328"/>
            <p:cNvGrpSpPr/>
            <p:nvPr/>
          </p:nvGrpSpPr>
          <p:grpSpPr>
            <a:xfrm>
              <a:off x="7407932" y="227271"/>
              <a:ext cx="197575" cy="80962"/>
              <a:chOff x="3371850" y="2904422"/>
              <a:chExt cx="197575" cy="80962"/>
            </a:xfrm>
          </p:grpSpPr>
          <p:cxnSp>
            <p:nvCxnSpPr>
              <p:cNvPr id="335" name="Straight Connector 33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0" name="Group 329"/>
            <p:cNvGrpSpPr/>
            <p:nvPr/>
          </p:nvGrpSpPr>
          <p:grpSpPr>
            <a:xfrm>
              <a:off x="5580872" y="227271"/>
              <a:ext cx="197575" cy="80962"/>
              <a:chOff x="3371850" y="2904422"/>
              <a:chExt cx="197575" cy="80962"/>
            </a:xfrm>
          </p:grpSpPr>
          <p:cxnSp>
            <p:nvCxnSpPr>
              <p:cNvPr id="332" name="Straight Connector 33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1" name="TextBox 330"/>
            <p:cNvSpPr txBox="1"/>
            <p:nvPr/>
          </p:nvSpPr>
          <p:spPr>
            <a:xfrm>
              <a:off x="4258418" y="580351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B</a:t>
              </a:r>
              <a:endParaRPr lang="en-US" sz="2400" dirty="0">
                <a:ln w="1905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endParaRPr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4230147" y="1464429"/>
            <a:ext cx="3822778" cy="1504762"/>
            <a:chOff x="4268547" y="1535866"/>
            <a:chExt cx="3822778" cy="1504762"/>
          </a:xfrm>
        </p:grpSpPr>
        <p:pic>
          <p:nvPicPr>
            <p:cNvPr id="345" name="Picture 34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560" y="1608869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46" name="TextBox 345"/>
            <p:cNvSpPr txBox="1"/>
            <p:nvPr/>
          </p:nvSpPr>
          <p:spPr>
            <a:xfrm>
              <a:off x="4608682" y="1535866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6429639" y="1535866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4608682" y="2578963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6429639" y="2578963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7325515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5503845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7325515" y="1582032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5503845" y="1582032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4268547" y="2056461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C</a:t>
              </a:r>
              <a:endParaRPr lang="en-US" sz="2400" dirty="0">
                <a:ln w="1905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endParaRPr>
            </a:p>
          </p:txBody>
        </p:sp>
      </p:grpSp>
      <p:sp>
        <p:nvSpPr>
          <p:cNvPr id="355" name="Rectangle 354"/>
          <p:cNvSpPr/>
          <p:nvPr/>
        </p:nvSpPr>
        <p:spPr>
          <a:xfrm>
            <a:off x="8066689" y="34581"/>
            <a:ext cx="258314" cy="2888443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6" name="TextBox 355"/>
          <p:cNvSpPr txBox="1"/>
          <p:nvPr/>
        </p:nvSpPr>
        <p:spPr>
          <a:xfrm>
            <a:off x="8286358" y="2773229"/>
            <a:ext cx="2776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charset="0"/>
                <a:ea typeface="Helvetica" charset="0"/>
                <a:cs typeface="Helvetica" charset="0"/>
              </a:rPr>
              <a:t>0</a:t>
            </a:r>
          </a:p>
        </p:txBody>
      </p:sp>
      <p:cxnSp>
        <p:nvCxnSpPr>
          <p:cNvPr id="357" name="Straight Connector 356"/>
          <p:cNvCxnSpPr/>
          <p:nvPr/>
        </p:nvCxnSpPr>
        <p:spPr>
          <a:xfrm>
            <a:off x="8069250" y="157524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8069250" y="176746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8069250" y="195968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8069250" y="215189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8069250" y="234411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8069250" y="253633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8069250" y="272855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8069250" y="292077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8069250" y="3750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8069250" y="22971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8069250" y="42193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8069250" y="61415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8069250" y="80637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8069250" y="99859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8069250" y="119080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>
            <a:off x="8069250" y="138302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/>
          <p:cNvSpPr txBox="1"/>
          <p:nvPr/>
        </p:nvSpPr>
        <p:spPr>
          <a:xfrm>
            <a:off x="8286358" y="2388212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charset="0"/>
                <a:ea typeface="Helvetica" charset="0"/>
                <a:cs typeface="Helvetica" charset="0"/>
              </a:rPr>
              <a:t>20</a:t>
            </a:r>
          </a:p>
        </p:txBody>
      </p:sp>
      <p:sp>
        <p:nvSpPr>
          <p:cNvPr id="374" name="TextBox 373"/>
          <p:cNvSpPr txBox="1"/>
          <p:nvPr/>
        </p:nvSpPr>
        <p:spPr>
          <a:xfrm>
            <a:off x="8286358" y="2003196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40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8286358" y="1618180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60</a:t>
            </a:r>
          </a:p>
        </p:txBody>
      </p:sp>
      <p:sp>
        <p:nvSpPr>
          <p:cNvPr id="376" name="TextBox 375"/>
          <p:cNvSpPr txBox="1"/>
          <p:nvPr/>
        </p:nvSpPr>
        <p:spPr>
          <a:xfrm>
            <a:off x="8286358" y="1233164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80</a:t>
            </a:r>
          </a:p>
        </p:txBody>
      </p:sp>
      <p:sp>
        <p:nvSpPr>
          <p:cNvPr id="377" name="TextBox 376"/>
          <p:cNvSpPr txBox="1"/>
          <p:nvPr/>
        </p:nvSpPr>
        <p:spPr>
          <a:xfrm>
            <a:off x="8252318" y="848148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 dirty="0">
                <a:latin typeface="Helvetica" charset="0"/>
                <a:ea typeface="Helvetica" charset="0"/>
                <a:cs typeface="Helvetica" charset="0"/>
              </a:rPr>
              <a:t>100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8252318" y="463132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>
                <a:latin typeface="Helvetica" charset="0"/>
                <a:ea typeface="Helvetica" charset="0"/>
                <a:cs typeface="Helvetica" charset="0"/>
              </a:rPr>
              <a:t>120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8252318" y="78116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 dirty="0">
                <a:latin typeface="Helvetica" charset="0"/>
                <a:ea typeface="Helvetica" charset="0"/>
                <a:cs typeface="Helvetica" charset="0"/>
              </a:rPr>
              <a:t>140</a:t>
            </a:r>
          </a:p>
        </p:txBody>
      </p:sp>
      <p:sp>
        <p:nvSpPr>
          <p:cNvPr id="380" name="TextBox 379"/>
          <p:cNvSpPr txBox="1"/>
          <p:nvPr/>
        </p:nvSpPr>
        <p:spPr>
          <a:xfrm rot="16200000">
            <a:off x="7845341" y="1189126"/>
            <a:ext cx="1811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E-Field Norm (kV/cm)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486869" y="3103573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S=1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486869" y="397771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S=3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4296225" y="3103573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SF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4296225" y="397771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VSF</a:t>
            </a:r>
          </a:p>
        </p:txBody>
      </p:sp>
      <p:grpSp>
        <p:nvGrpSpPr>
          <p:cNvPr id="385" name="Group 384"/>
          <p:cNvGrpSpPr/>
          <p:nvPr/>
        </p:nvGrpSpPr>
        <p:grpSpPr>
          <a:xfrm>
            <a:off x="177159" y="1424390"/>
            <a:ext cx="333746" cy="1613539"/>
            <a:chOff x="492957" y="1495826"/>
            <a:chExt cx="333746" cy="1613539"/>
          </a:xfrm>
        </p:grpSpPr>
        <p:sp>
          <p:nvSpPr>
            <p:cNvPr id="386" name="TextBox 385"/>
            <p:cNvSpPr txBox="1"/>
            <p:nvPr/>
          </p:nvSpPr>
          <p:spPr>
            <a:xfrm>
              <a:off x="549063" y="215640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492957" y="2496964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-2</a:t>
              </a: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492957" y="2816977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-4</a:t>
              </a:r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549063" y="1495826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549063" y="1815840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78044" y="4030238"/>
            <a:ext cx="425116" cy="865346"/>
            <a:chOff x="414390" y="4101675"/>
            <a:chExt cx="425116" cy="865346"/>
          </a:xfrm>
        </p:grpSpPr>
        <p:sp>
          <p:nvSpPr>
            <p:cNvPr id="392" name="TextBox 391"/>
            <p:cNvSpPr txBox="1"/>
            <p:nvPr/>
          </p:nvSpPr>
          <p:spPr>
            <a:xfrm>
              <a:off x="561866" y="4674633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468892" y="4392095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50</a:t>
              </a: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414390" y="4101675"/>
              <a:ext cx="4251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spc="-100" dirty="0">
                  <a:latin typeface="Helvetica" charset="0"/>
                  <a:ea typeface="Helvetica" charset="0"/>
                  <a:cs typeface="Helvetica" charset="0"/>
                </a:rPr>
                <a:t>100</a:t>
              </a: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81851" y="3158657"/>
            <a:ext cx="425116" cy="865346"/>
            <a:chOff x="418197" y="3230094"/>
            <a:chExt cx="425116" cy="865346"/>
          </a:xfrm>
        </p:grpSpPr>
        <p:sp>
          <p:nvSpPr>
            <p:cNvPr id="396" name="TextBox 395"/>
            <p:cNvSpPr txBox="1"/>
            <p:nvPr/>
          </p:nvSpPr>
          <p:spPr>
            <a:xfrm>
              <a:off x="565673" y="380305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472699" y="352051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50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418197" y="3230094"/>
              <a:ext cx="4251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spc="-100" dirty="0">
                  <a:latin typeface="Helvetica" charset="0"/>
                  <a:ea typeface="Helvetica" charset="0"/>
                  <a:cs typeface="Helvetica" charset="0"/>
                </a:rPr>
                <a:t>100</a:t>
              </a:r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4167967" y="4742767"/>
            <a:ext cx="3902803" cy="292388"/>
            <a:chOff x="4483764" y="4814204"/>
            <a:chExt cx="3902803" cy="292388"/>
          </a:xfrm>
        </p:grpSpPr>
        <p:sp>
          <p:nvSpPr>
            <p:cNvPr id="400" name="TextBox 399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345054" y="4745251"/>
            <a:ext cx="3902803" cy="292388"/>
            <a:chOff x="4483764" y="4814204"/>
            <a:chExt cx="3902803" cy="292388"/>
          </a:xfrm>
        </p:grpSpPr>
        <p:sp>
          <p:nvSpPr>
            <p:cNvPr id="406" name="TextBox 405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11" name="Group 410"/>
          <p:cNvGrpSpPr/>
          <p:nvPr/>
        </p:nvGrpSpPr>
        <p:grpSpPr>
          <a:xfrm>
            <a:off x="345054" y="2887443"/>
            <a:ext cx="3902803" cy="292388"/>
            <a:chOff x="4483764" y="4814204"/>
            <a:chExt cx="3902803" cy="292388"/>
          </a:xfrm>
        </p:grpSpPr>
        <p:sp>
          <p:nvSpPr>
            <p:cNvPr id="412" name="TextBox 411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4167967" y="2887443"/>
            <a:ext cx="3902803" cy="292388"/>
            <a:chOff x="4483764" y="4814204"/>
            <a:chExt cx="3902803" cy="292388"/>
          </a:xfrm>
        </p:grpSpPr>
        <p:sp>
          <p:nvSpPr>
            <p:cNvPr id="418" name="TextBox 417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175405" y="-65778"/>
            <a:ext cx="333746" cy="1592991"/>
            <a:chOff x="492957" y="1516374"/>
            <a:chExt cx="333746" cy="1592991"/>
          </a:xfrm>
        </p:grpSpPr>
        <p:sp>
          <p:nvSpPr>
            <p:cNvPr id="424" name="TextBox 423"/>
            <p:cNvSpPr txBox="1"/>
            <p:nvPr/>
          </p:nvSpPr>
          <p:spPr>
            <a:xfrm>
              <a:off x="549063" y="215640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492957" y="2496964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-2</a:t>
              </a:r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492957" y="2816977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-4</a:t>
              </a: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549063" y="151637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549063" y="1815840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442700" y="1525553"/>
            <a:ext cx="3695027" cy="1396877"/>
            <a:chOff x="758497" y="1596989"/>
            <a:chExt cx="3695027" cy="1396877"/>
          </a:xfrm>
        </p:grpSpPr>
        <p:grpSp>
          <p:nvGrpSpPr>
            <p:cNvPr id="430" name="Group 429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37" name="Straight Connector 436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430"/>
            <p:cNvGrpSpPr/>
            <p:nvPr/>
          </p:nvGrpSpPr>
          <p:grpSpPr>
            <a:xfrm>
              <a:off x="761528" y="2947483"/>
              <a:ext cx="3691996" cy="46383"/>
              <a:chOff x="1957787" y="5948602"/>
              <a:chExt cx="3658818" cy="45720"/>
            </a:xfrm>
          </p:grpSpPr>
          <p:cxnSp>
            <p:nvCxnSpPr>
              <p:cNvPr id="432" name="Straight Connector 431"/>
              <p:cNvCxnSpPr/>
              <p:nvPr/>
            </p:nvCxnSpPr>
            <p:spPr>
              <a:xfrm>
                <a:off x="5616605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2" name="Group 441"/>
          <p:cNvGrpSpPr/>
          <p:nvPr/>
        </p:nvGrpSpPr>
        <p:grpSpPr>
          <a:xfrm>
            <a:off x="447484" y="36702"/>
            <a:ext cx="3695027" cy="1396877"/>
            <a:chOff x="758497" y="1596989"/>
            <a:chExt cx="3695027" cy="1396877"/>
          </a:xfrm>
        </p:grpSpPr>
        <p:grpSp>
          <p:nvGrpSpPr>
            <p:cNvPr id="443" name="Group 442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50" name="Straight Connector 449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/>
            <p:cNvGrpSpPr/>
            <p:nvPr/>
          </p:nvGrpSpPr>
          <p:grpSpPr>
            <a:xfrm>
              <a:off x="761528" y="2947483"/>
              <a:ext cx="3691996" cy="46383"/>
              <a:chOff x="1957787" y="5948602"/>
              <a:chExt cx="3658818" cy="45720"/>
            </a:xfrm>
          </p:grpSpPr>
          <p:cxnSp>
            <p:nvCxnSpPr>
              <p:cNvPr id="445" name="Straight Connector 444"/>
              <p:cNvCxnSpPr/>
              <p:nvPr/>
            </p:nvCxnSpPr>
            <p:spPr>
              <a:xfrm>
                <a:off x="5616605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5" name="Group 454"/>
          <p:cNvGrpSpPr/>
          <p:nvPr/>
        </p:nvGrpSpPr>
        <p:grpSpPr>
          <a:xfrm>
            <a:off x="4255442" y="36702"/>
            <a:ext cx="3695027" cy="1396877"/>
            <a:chOff x="758497" y="1596989"/>
            <a:chExt cx="3695027" cy="1396877"/>
          </a:xfrm>
        </p:grpSpPr>
        <p:grpSp>
          <p:nvGrpSpPr>
            <p:cNvPr id="456" name="Group 455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63" name="Straight Connector 462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Group 456"/>
            <p:cNvGrpSpPr/>
            <p:nvPr/>
          </p:nvGrpSpPr>
          <p:grpSpPr>
            <a:xfrm>
              <a:off x="761528" y="2947483"/>
              <a:ext cx="3691996" cy="46383"/>
              <a:chOff x="1957787" y="5948602"/>
              <a:chExt cx="3658818" cy="45720"/>
            </a:xfrm>
          </p:grpSpPr>
          <p:cxnSp>
            <p:nvCxnSpPr>
              <p:cNvPr id="458" name="Straight Connector 457"/>
              <p:cNvCxnSpPr/>
              <p:nvPr/>
            </p:nvCxnSpPr>
            <p:spPr>
              <a:xfrm>
                <a:off x="5616605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8" name="Group 467"/>
          <p:cNvGrpSpPr/>
          <p:nvPr/>
        </p:nvGrpSpPr>
        <p:grpSpPr>
          <a:xfrm>
            <a:off x="4255442" y="1525553"/>
            <a:ext cx="3695027" cy="1396877"/>
            <a:chOff x="758497" y="1596989"/>
            <a:chExt cx="3695027" cy="1396877"/>
          </a:xfrm>
        </p:grpSpPr>
        <p:grpSp>
          <p:nvGrpSpPr>
            <p:cNvPr id="469" name="Group 468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76" name="Straight Connector 475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0" name="Group 469"/>
            <p:cNvGrpSpPr/>
            <p:nvPr/>
          </p:nvGrpSpPr>
          <p:grpSpPr>
            <a:xfrm>
              <a:off x="761528" y="2947483"/>
              <a:ext cx="3691996" cy="46383"/>
              <a:chOff x="1957787" y="5948602"/>
              <a:chExt cx="3658818" cy="45720"/>
            </a:xfrm>
          </p:grpSpPr>
          <p:cxnSp>
            <p:nvCxnSpPr>
              <p:cNvPr id="471" name="Straight Connector 470"/>
              <p:cNvCxnSpPr/>
              <p:nvPr/>
            </p:nvCxnSpPr>
            <p:spPr>
              <a:xfrm>
                <a:off x="5616605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1" name="TextBox 480"/>
          <p:cNvSpPr txBox="1"/>
          <p:nvPr/>
        </p:nvSpPr>
        <p:spPr>
          <a:xfrm rot="16200000">
            <a:off x="-777003" y="1766438"/>
            <a:ext cx="17877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Distance (mm)</a:t>
            </a:r>
          </a:p>
        </p:txBody>
      </p:sp>
      <p:sp>
        <p:nvSpPr>
          <p:cNvPr id="482" name="TextBox 481"/>
          <p:cNvSpPr txBox="1"/>
          <p:nvPr/>
        </p:nvSpPr>
        <p:spPr>
          <a:xfrm rot="16200000">
            <a:off x="-764655" y="265043"/>
            <a:ext cx="17877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Distance (mm)</a:t>
            </a:r>
          </a:p>
        </p:txBody>
      </p:sp>
      <p:grpSp>
        <p:nvGrpSpPr>
          <p:cNvPr id="483" name="Group 482"/>
          <p:cNvGrpSpPr/>
          <p:nvPr/>
        </p:nvGrpSpPr>
        <p:grpSpPr>
          <a:xfrm>
            <a:off x="8005325" y="3411224"/>
            <a:ext cx="1158801" cy="997095"/>
            <a:chOff x="8390694" y="3307312"/>
            <a:chExt cx="1158801" cy="997095"/>
          </a:xfrm>
        </p:grpSpPr>
        <p:sp>
          <p:nvSpPr>
            <p:cNvPr id="484" name="Rectangle 483"/>
            <p:cNvSpPr/>
            <p:nvPr/>
          </p:nvSpPr>
          <p:spPr>
            <a:xfrm>
              <a:off x="8390694" y="3309105"/>
              <a:ext cx="989147" cy="99530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85" name="Straight Connector 484"/>
            <p:cNvCxnSpPr/>
            <p:nvPr/>
          </p:nvCxnSpPr>
          <p:spPr>
            <a:xfrm>
              <a:off x="8503702" y="3470579"/>
              <a:ext cx="2906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>
              <a:off x="8503702" y="3682011"/>
              <a:ext cx="29068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>
              <a:off x="8503702" y="4104875"/>
              <a:ext cx="29068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>
              <a:off x="8503702" y="3893443"/>
              <a:ext cx="29068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>
              <a:off x="8650224" y="4104875"/>
              <a:ext cx="146304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TextBox 489"/>
            <p:cNvSpPr txBox="1"/>
            <p:nvPr/>
          </p:nvSpPr>
          <p:spPr>
            <a:xfrm>
              <a:off x="8826407" y="3307312"/>
              <a:ext cx="559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491" name="TextBox 490"/>
            <p:cNvSpPr txBox="1"/>
            <p:nvPr/>
          </p:nvSpPr>
          <p:spPr>
            <a:xfrm>
              <a:off x="8826407" y="3518595"/>
              <a:ext cx="559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A'</a:t>
              </a:r>
            </a:p>
          </p:txBody>
        </p:sp>
        <p:sp>
          <p:nvSpPr>
            <p:cNvPr id="492" name="TextBox 491"/>
            <p:cNvSpPr txBox="1"/>
            <p:nvPr/>
          </p:nvSpPr>
          <p:spPr>
            <a:xfrm>
              <a:off x="8782863" y="3729878"/>
              <a:ext cx="559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B/C</a:t>
              </a:r>
              <a:endParaRPr lang="en-US" sz="1400" dirty="0"/>
            </a:p>
          </p:txBody>
        </p:sp>
        <p:sp>
          <p:nvSpPr>
            <p:cNvPr id="493" name="TextBox 492"/>
            <p:cNvSpPr txBox="1"/>
            <p:nvPr/>
          </p:nvSpPr>
          <p:spPr>
            <a:xfrm>
              <a:off x="8761091" y="3941161"/>
              <a:ext cx="788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6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136</Words>
  <Application>Microsoft Macintosh PowerPoint</Application>
  <PresentationFormat>Custom</PresentationFormat>
  <Paragraphs>103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Reens</dc:creator>
  <cp:lastModifiedBy>David Reens</cp:lastModifiedBy>
  <cp:revision>3</cp:revision>
  <cp:lastPrinted>2019-04-24T05:51:19Z</cp:lastPrinted>
  <dcterms:created xsi:type="dcterms:W3CDTF">2019-04-24T05:41:59Z</dcterms:created>
  <dcterms:modified xsi:type="dcterms:W3CDTF">2019-04-24T06:04:19Z</dcterms:modified>
</cp:coreProperties>
</file>