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716000" cy="13716000"/>
  <p:notesSz cx="6858000" cy="9144000"/>
  <p:defaultTextStyle>
    <a:defPPr>
      <a:defRPr lang="en-US"/>
    </a:defPPr>
    <a:lvl1pPr marL="0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1pPr>
    <a:lvl2pPr marL="745373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2pPr>
    <a:lvl3pPr marL="1490746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3pPr>
    <a:lvl4pPr marL="2236119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4pPr>
    <a:lvl5pPr marL="2981493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5pPr>
    <a:lvl6pPr marL="3726866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6pPr>
    <a:lvl7pPr marL="4472239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7pPr>
    <a:lvl8pPr marL="5217612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8pPr>
    <a:lvl9pPr marL="5962985" algn="l" defTabSz="745373" rtl="0" eaLnBrk="1" latinLnBrk="0" hangingPunct="1">
      <a:defRPr sz="29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08"/>
    <p:restoredTop sz="94618"/>
  </p:normalViewPr>
  <p:slideViewPr>
    <p:cSldViewPr snapToGrid="0" snapToObjects="1">
      <p:cViewPr>
        <p:scale>
          <a:sx n="73" d="100"/>
          <a:sy n="73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87AFA-6955-0A47-BFCA-B145BDBC1DC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9EE49-70AF-9F4E-8C53-A3BB89AF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1pPr>
    <a:lvl2pPr marL="745373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2pPr>
    <a:lvl3pPr marL="1490746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3pPr>
    <a:lvl4pPr marL="2236119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4pPr>
    <a:lvl5pPr marL="2981493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5pPr>
    <a:lvl6pPr marL="3726866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6pPr>
    <a:lvl7pPr marL="4472239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7pPr>
    <a:lvl8pPr marL="5217612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8pPr>
    <a:lvl9pPr marL="5962985" algn="l" defTabSz="1490746" rtl="0" eaLnBrk="1" latinLnBrk="0" hangingPunct="1">
      <a:defRPr sz="19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B866-13A1-FD42-B59E-EB112ACE594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B866-13A1-FD42-B59E-EB112ACE594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843D-F718-EA41-A5F3-06F59B6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73114" y="2653941"/>
            <a:ext cx="4353457" cy="2308151"/>
            <a:chOff x="67232" y="-43223"/>
            <a:chExt cx="4353457" cy="2308151"/>
          </a:xfrm>
        </p:grpSpPr>
        <p:sp>
          <p:nvSpPr>
            <p:cNvPr id="582" name="Arc 581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0" name="Oval 569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571" name="Oval 570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4" name="Oval 573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Arc 575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7" name="Arc 576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8" name="Arc 577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9" name="Arc 578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80" name="Straight Connector 579"/>
            <p:cNvCxnSpPr>
              <a:stCxn id="582" idx="4"/>
              <a:endCxn id="583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Arc 580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3" name="Arc 582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6" name="TextBox 565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0518" y="5327483"/>
            <a:ext cx="4666336" cy="2348007"/>
            <a:chOff x="24637" y="2630319"/>
            <a:chExt cx="4666336" cy="2348007"/>
          </a:xfrm>
        </p:grpSpPr>
        <p:sp>
          <p:nvSpPr>
            <p:cNvPr id="604" name="Arc 603"/>
            <p:cNvSpPr/>
            <p:nvPr/>
          </p:nvSpPr>
          <p:spPr>
            <a:xfrm rot="5400000">
              <a:off x="207692" y="262801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0" name="Arc 599"/>
            <p:cNvSpPr/>
            <p:nvPr/>
          </p:nvSpPr>
          <p:spPr>
            <a:xfrm rot="5400000">
              <a:off x="2302502" y="2635883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2" name="Arc 601"/>
            <p:cNvSpPr/>
            <p:nvPr/>
          </p:nvSpPr>
          <p:spPr>
            <a:xfrm flipH="1">
              <a:off x="3327974" y="3511243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6" name="Arc 595"/>
            <p:cNvSpPr/>
            <p:nvPr/>
          </p:nvSpPr>
          <p:spPr>
            <a:xfrm rot="16200000" flipH="1">
              <a:off x="1253985" y="2630010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7" name="Oval 606"/>
            <p:cNvSpPr/>
            <p:nvPr/>
          </p:nvSpPr>
          <p:spPr>
            <a:xfrm>
              <a:off x="61074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8" name="Oval 607"/>
            <p:cNvSpPr/>
            <p:nvPr/>
          </p:nvSpPr>
          <p:spPr>
            <a:xfrm>
              <a:off x="61074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9" name="Oval 608"/>
            <p:cNvSpPr/>
            <p:nvPr/>
          </p:nvSpPr>
          <p:spPr>
            <a:xfrm>
              <a:off x="111556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0" name="Oval 609"/>
            <p:cNvSpPr/>
            <p:nvPr/>
          </p:nvSpPr>
          <p:spPr>
            <a:xfrm>
              <a:off x="111556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2167128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2167128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321868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4" name="Oval 613"/>
            <p:cNvSpPr/>
            <p:nvPr/>
          </p:nvSpPr>
          <p:spPr>
            <a:xfrm>
              <a:off x="321868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H="1">
              <a:off x="538052" y="3535876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Freeform 604"/>
            <p:cNvSpPr/>
            <p:nvPr/>
          </p:nvSpPr>
          <p:spPr>
            <a:xfrm>
              <a:off x="338316" y="3779456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6" name="Arc 605"/>
            <p:cNvSpPr/>
            <p:nvPr/>
          </p:nvSpPr>
          <p:spPr>
            <a:xfrm flipH="1">
              <a:off x="1233164" y="3503370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9" name="Straight Connector 598"/>
            <p:cNvCxnSpPr/>
            <p:nvPr/>
          </p:nvCxnSpPr>
          <p:spPr>
            <a:xfrm flipH="1">
              <a:off x="2632862" y="354374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Freeform 600"/>
            <p:cNvSpPr/>
            <p:nvPr/>
          </p:nvSpPr>
          <p:spPr>
            <a:xfrm>
              <a:off x="2433126" y="378732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5" name="Straight Connector 594"/>
            <p:cNvCxnSpPr/>
            <p:nvPr/>
          </p:nvCxnSpPr>
          <p:spPr>
            <a:xfrm>
              <a:off x="1594884" y="3538680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Freeform 596"/>
            <p:cNvSpPr/>
            <p:nvPr/>
          </p:nvSpPr>
          <p:spPr>
            <a:xfrm flipH="1">
              <a:off x="1445169" y="3782260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8" name="Arc 597"/>
            <p:cNvSpPr/>
            <p:nvPr/>
          </p:nvSpPr>
          <p:spPr>
            <a:xfrm>
              <a:off x="650640" y="3506174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2" name="Arc 591"/>
            <p:cNvSpPr/>
            <p:nvPr/>
          </p:nvSpPr>
          <p:spPr>
            <a:xfrm rot="16200000" flipV="1">
              <a:off x="155130" y="3114534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3" name="Arc 592"/>
            <p:cNvSpPr/>
            <p:nvPr/>
          </p:nvSpPr>
          <p:spPr>
            <a:xfrm rot="16200000" flipV="1">
              <a:off x="2247815" y="3116076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4" name="Arc 593"/>
            <p:cNvSpPr/>
            <p:nvPr/>
          </p:nvSpPr>
          <p:spPr>
            <a:xfrm rot="5400000" flipH="1" flipV="1">
              <a:off x="1218468" y="3124478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376694" y="2657846"/>
              <a:ext cx="43142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C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97338" y="2624895"/>
            <a:ext cx="4690057" cy="2932392"/>
            <a:chOff x="4791456" y="-72268"/>
            <a:chExt cx="4690057" cy="2932392"/>
          </a:xfrm>
        </p:grpSpPr>
        <p:sp>
          <p:nvSpPr>
            <p:cNvPr id="670" name="Arc 669"/>
            <p:cNvSpPr/>
            <p:nvPr/>
          </p:nvSpPr>
          <p:spPr>
            <a:xfrm rot="16200000">
              <a:off x="4980226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71" name="Arc 670"/>
            <p:cNvSpPr/>
            <p:nvPr/>
          </p:nvSpPr>
          <p:spPr>
            <a:xfrm rot="5400000">
              <a:off x="4992250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4" name="Arc 663"/>
            <p:cNvSpPr/>
            <p:nvPr/>
          </p:nvSpPr>
          <p:spPr>
            <a:xfrm rot="16200000">
              <a:off x="6016324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5" name="Arc 664"/>
            <p:cNvSpPr/>
            <p:nvPr/>
          </p:nvSpPr>
          <p:spPr>
            <a:xfrm rot="5400000">
              <a:off x="6028348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8" name="Arc 657"/>
            <p:cNvSpPr/>
            <p:nvPr/>
          </p:nvSpPr>
          <p:spPr>
            <a:xfrm rot="16200000">
              <a:off x="7076958" y="165536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9" name="Arc 658"/>
            <p:cNvSpPr/>
            <p:nvPr/>
          </p:nvSpPr>
          <p:spPr>
            <a:xfrm rot="5400000">
              <a:off x="7088982" y="-74577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91456" y="512119"/>
              <a:ext cx="3711084" cy="1750721"/>
              <a:chOff x="4791456" y="512119"/>
              <a:chExt cx="3711084" cy="1750721"/>
            </a:xfrm>
          </p:grpSpPr>
          <p:sp>
            <p:nvSpPr>
              <p:cNvPr id="674" name="Oval 673"/>
              <p:cNvSpPr/>
              <p:nvPr/>
            </p:nvSpPr>
            <p:spPr>
              <a:xfrm>
                <a:off x="4836210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5" name="Oval 674"/>
              <p:cNvSpPr/>
              <p:nvPr/>
            </p:nvSpPr>
            <p:spPr>
              <a:xfrm>
                <a:off x="4836210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6" name="Oval 675"/>
              <p:cNvSpPr/>
              <p:nvPr/>
            </p:nvSpPr>
            <p:spPr>
              <a:xfrm>
                <a:off x="5884538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7" name="Oval 676"/>
              <p:cNvSpPr/>
              <p:nvPr/>
            </p:nvSpPr>
            <p:spPr>
              <a:xfrm>
                <a:off x="5884538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8" name="Oval 677"/>
              <p:cNvSpPr/>
              <p:nvPr/>
            </p:nvSpPr>
            <p:spPr>
              <a:xfrm>
                <a:off x="6939736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9" name="Oval 678"/>
              <p:cNvSpPr/>
              <p:nvPr/>
            </p:nvSpPr>
            <p:spPr>
              <a:xfrm>
                <a:off x="6939736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7991296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7991296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cxnSp>
            <p:nvCxnSpPr>
              <p:cNvPr id="668" name="Straight Connector 667"/>
              <p:cNvCxnSpPr/>
              <p:nvPr/>
            </p:nvCxnSpPr>
            <p:spPr>
              <a:xfrm flipH="1">
                <a:off x="5325738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 flipH="1">
                <a:off x="5318048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2" name="Arc 671"/>
              <p:cNvSpPr/>
              <p:nvPr/>
            </p:nvSpPr>
            <p:spPr>
              <a:xfrm rot="16200000">
                <a:off x="5248682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3" name="Arc 672"/>
              <p:cNvSpPr/>
              <p:nvPr/>
            </p:nvSpPr>
            <p:spPr>
              <a:xfrm rot="5400000">
                <a:off x="5233380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H="1">
                <a:off x="6361836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 flipH="1">
                <a:off x="6354146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Arc 665"/>
              <p:cNvSpPr/>
              <p:nvPr/>
            </p:nvSpPr>
            <p:spPr>
              <a:xfrm rot="16200000">
                <a:off x="6284780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7" name="Arc 666"/>
              <p:cNvSpPr/>
              <p:nvPr/>
            </p:nvSpPr>
            <p:spPr>
              <a:xfrm rot="5400000">
                <a:off x="6269478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56" name="Straight Connector 655"/>
              <p:cNvCxnSpPr/>
              <p:nvPr/>
            </p:nvCxnSpPr>
            <p:spPr>
              <a:xfrm flipH="1">
                <a:off x="7422470" y="80223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 flipH="1">
                <a:off x="7414780" y="195158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Arc 659"/>
              <p:cNvSpPr/>
              <p:nvPr/>
            </p:nvSpPr>
            <p:spPr>
              <a:xfrm rot="16200000">
                <a:off x="7345414" y="126359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1" name="Arc 660"/>
              <p:cNvSpPr/>
              <p:nvPr/>
            </p:nvSpPr>
            <p:spPr>
              <a:xfrm rot="5400000">
                <a:off x="7330112" y="409278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0" name="Arc 649"/>
              <p:cNvSpPr/>
              <p:nvPr/>
            </p:nvSpPr>
            <p:spPr>
              <a:xfrm rot="16200000" flipV="1">
                <a:off x="4921949" y="39561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1" name="Arc 650"/>
              <p:cNvSpPr/>
              <p:nvPr/>
            </p:nvSpPr>
            <p:spPr>
              <a:xfrm rot="16200000" flipV="1">
                <a:off x="7014634" y="397152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2" name="Arc 651"/>
              <p:cNvSpPr/>
              <p:nvPr/>
            </p:nvSpPr>
            <p:spPr>
              <a:xfrm rot="5400000" flipH="1" flipV="1">
                <a:off x="5985287" y="405554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3" name="Arc 652"/>
              <p:cNvSpPr/>
              <p:nvPr/>
            </p:nvSpPr>
            <p:spPr>
              <a:xfrm rot="5400000">
                <a:off x="4932727" y="753406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4" name="Arc 653"/>
              <p:cNvSpPr/>
              <p:nvPr/>
            </p:nvSpPr>
            <p:spPr>
              <a:xfrm rot="5400000">
                <a:off x="7025412" y="754948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5" name="Arc 654"/>
              <p:cNvSpPr/>
              <p:nvPr/>
            </p:nvSpPr>
            <p:spPr>
              <a:xfrm rot="16200000" flipH="1">
                <a:off x="5996065" y="76335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5" name="TextBox 644"/>
            <p:cNvSpPr txBox="1"/>
            <p:nvPr/>
          </p:nvSpPr>
          <p:spPr>
            <a:xfrm>
              <a:off x="5147348" y="-43223"/>
              <a:ext cx="43341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04386" y="5355010"/>
            <a:ext cx="4559469" cy="2925311"/>
            <a:chOff x="4798504" y="2657846"/>
            <a:chExt cx="4559469" cy="2925311"/>
          </a:xfrm>
        </p:grpSpPr>
        <p:sp>
          <p:nvSpPr>
            <p:cNvPr id="632" name="Arc 631"/>
            <p:cNvSpPr/>
            <p:nvPr/>
          </p:nvSpPr>
          <p:spPr>
            <a:xfrm rot="16200000" flipV="1">
              <a:off x="4999488" y="4386279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8" name="Arc 627"/>
            <p:cNvSpPr/>
            <p:nvPr/>
          </p:nvSpPr>
          <p:spPr>
            <a:xfrm rot="16200000" flipV="1">
              <a:off x="7094298" y="437840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4" name="Arc 623"/>
            <p:cNvSpPr/>
            <p:nvPr/>
          </p:nvSpPr>
          <p:spPr>
            <a:xfrm rot="5400000" flipH="1" flipV="1">
              <a:off x="6045781" y="4382671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0" name="Arc 629"/>
            <p:cNvSpPr/>
            <p:nvPr/>
          </p:nvSpPr>
          <p:spPr>
            <a:xfrm flipH="1" flipV="1">
              <a:off x="8101841" y="3495728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4834941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4834941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5883269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38" name="Oval 637"/>
            <p:cNvSpPr/>
            <p:nvPr/>
          </p:nvSpPr>
          <p:spPr>
            <a:xfrm>
              <a:off x="5883269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6931597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6931597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7979925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42" name="Oval 641"/>
            <p:cNvSpPr/>
            <p:nvPr/>
          </p:nvSpPr>
          <p:spPr>
            <a:xfrm>
              <a:off x="7979925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H="1" flipV="1">
              <a:off x="5311919" y="4670282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Freeform 632"/>
            <p:cNvSpPr/>
            <p:nvPr/>
          </p:nvSpPr>
          <p:spPr>
            <a:xfrm flipV="1">
              <a:off x="5112183" y="3798052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4" name="Arc 633"/>
            <p:cNvSpPr/>
            <p:nvPr/>
          </p:nvSpPr>
          <p:spPr>
            <a:xfrm flipH="1" flipV="1">
              <a:off x="6007031" y="3503601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 flipH="1" flipV="1">
              <a:off x="7406729" y="466240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Freeform 628"/>
            <p:cNvSpPr/>
            <p:nvPr/>
          </p:nvSpPr>
          <p:spPr>
            <a:xfrm flipV="1">
              <a:off x="7206993" y="379017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3" name="Straight Connector 622"/>
            <p:cNvCxnSpPr/>
            <p:nvPr/>
          </p:nvCxnSpPr>
          <p:spPr>
            <a:xfrm flipV="1">
              <a:off x="6368751" y="4667478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Freeform 624"/>
            <p:cNvSpPr/>
            <p:nvPr/>
          </p:nvSpPr>
          <p:spPr>
            <a:xfrm flipH="1" flipV="1">
              <a:off x="6219036" y="3795248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6" name="Arc 625"/>
            <p:cNvSpPr/>
            <p:nvPr/>
          </p:nvSpPr>
          <p:spPr>
            <a:xfrm flipV="1">
              <a:off x="5424507" y="3500797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0" name="Arc 619"/>
            <p:cNvSpPr/>
            <p:nvPr/>
          </p:nvSpPr>
          <p:spPr>
            <a:xfrm rot="5400000">
              <a:off x="4928997" y="3484003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1" name="Arc 620"/>
            <p:cNvSpPr/>
            <p:nvPr/>
          </p:nvSpPr>
          <p:spPr>
            <a:xfrm rot="5400000">
              <a:off x="7021682" y="3482461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2" name="Arc 621"/>
            <p:cNvSpPr/>
            <p:nvPr/>
          </p:nvSpPr>
          <p:spPr>
            <a:xfrm rot="16200000" flipH="1">
              <a:off x="5992335" y="3474059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5147348" y="2657846"/>
              <a:ext cx="42106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D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785128" y="8033028"/>
            <a:ext cx="7512833" cy="723546"/>
            <a:chOff x="179240" y="6142934"/>
            <a:chExt cx="7512833" cy="1057625"/>
          </a:xfrm>
        </p:grpSpPr>
        <p:grpSp>
          <p:nvGrpSpPr>
            <p:cNvPr id="109" name="Group 108"/>
            <p:cNvGrpSpPr/>
            <p:nvPr/>
          </p:nvGrpSpPr>
          <p:grpSpPr>
            <a:xfrm>
              <a:off x="179240" y="6142934"/>
              <a:ext cx="7512833" cy="1057625"/>
              <a:chOff x="179240" y="6142934"/>
              <a:chExt cx="7512833" cy="1057625"/>
            </a:xfrm>
          </p:grpSpPr>
          <p:grpSp>
            <p:nvGrpSpPr>
              <p:cNvPr id="683" name="Group 682"/>
              <p:cNvGrpSpPr/>
              <p:nvPr/>
            </p:nvGrpSpPr>
            <p:grpSpPr>
              <a:xfrm>
                <a:off x="179240" y="6142934"/>
                <a:ext cx="7512833" cy="1057625"/>
                <a:chOff x="3886082" y="12720109"/>
                <a:chExt cx="7512833" cy="1057625"/>
              </a:xfrm>
            </p:grpSpPr>
            <p:grpSp>
              <p:nvGrpSpPr>
                <p:cNvPr id="684" name="Group 683"/>
                <p:cNvGrpSpPr/>
                <p:nvPr/>
              </p:nvGrpSpPr>
              <p:grpSpPr>
                <a:xfrm>
                  <a:off x="5403721" y="12720109"/>
                  <a:ext cx="5995194" cy="1057625"/>
                  <a:chOff x="5403721" y="12720109"/>
                  <a:chExt cx="4122220" cy="1057625"/>
                </a:xfrm>
              </p:grpSpPr>
              <p:grpSp>
                <p:nvGrpSpPr>
                  <p:cNvPr id="688" name="Group 687"/>
                  <p:cNvGrpSpPr/>
                  <p:nvPr/>
                </p:nvGrpSpPr>
                <p:grpSpPr>
                  <a:xfrm>
                    <a:off x="5403721" y="12720111"/>
                    <a:ext cx="1017492" cy="1057623"/>
                    <a:chOff x="4629150" y="12954000"/>
                    <a:chExt cx="904875" cy="1057623"/>
                  </a:xfrm>
                </p:grpSpPr>
                <p:sp>
                  <p:nvSpPr>
                    <p:cNvPr id="700" name="Freeform 699"/>
                    <p:cNvSpPr/>
                    <p:nvPr/>
                  </p:nvSpPr>
                  <p:spPr>
                    <a:xfrm>
                      <a:off x="4629150" y="12954000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>
                      <a:off x="5534025" y="12954000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9" name="Group 688"/>
                  <p:cNvGrpSpPr/>
                  <p:nvPr/>
                </p:nvGrpSpPr>
                <p:grpSpPr>
                  <a:xfrm>
                    <a:off x="6423986" y="12720111"/>
                    <a:ext cx="1017492" cy="1057623"/>
                    <a:chOff x="5535115" y="12954000"/>
                    <a:chExt cx="904875" cy="1057623"/>
                  </a:xfrm>
                </p:grpSpPr>
                <p:sp>
                  <p:nvSpPr>
                    <p:cNvPr id="698" name="Freeform 697"/>
                    <p:cNvSpPr/>
                    <p:nvPr/>
                  </p:nvSpPr>
                  <p:spPr>
                    <a:xfrm>
                      <a:off x="5535115" y="12954000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>
                      <a:off x="6439990" y="12954000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0" name="Group 689"/>
                  <p:cNvGrpSpPr/>
                  <p:nvPr/>
                </p:nvGrpSpPr>
                <p:grpSpPr>
                  <a:xfrm>
                    <a:off x="7461121" y="12720110"/>
                    <a:ext cx="1017492" cy="1057623"/>
                    <a:chOff x="6438900" y="12953999"/>
                    <a:chExt cx="904875" cy="1057623"/>
                  </a:xfrm>
                </p:grpSpPr>
                <p:sp>
                  <p:nvSpPr>
                    <p:cNvPr id="696" name="Freeform 695"/>
                    <p:cNvSpPr/>
                    <p:nvPr/>
                  </p:nvSpPr>
                  <p:spPr>
                    <a:xfrm>
                      <a:off x="6438900" y="12953999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>
                      <a:off x="7343775" y="12953999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1" name="Group 690"/>
                  <p:cNvGrpSpPr/>
                  <p:nvPr/>
                </p:nvGrpSpPr>
                <p:grpSpPr>
                  <a:xfrm>
                    <a:off x="8508449" y="12720109"/>
                    <a:ext cx="1017492" cy="1057623"/>
                    <a:chOff x="6438900" y="12953999"/>
                    <a:chExt cx="904875" cy="1057623"/>
                  </a:xfrm>
                </p:grpSpPr>
                <p:sp>
                  <p:nvSpPr>
                    <p:cNvPr id="694" name="Freeform 693"/>
                    <p:cNvSpPr/>
                    <p:nvPr/>
                  </p:nvSpPr>
                  <p:spPr>
                    <a:xfrm>
                      <a:off x="6438900" y="12953999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>
                      <a:off x="7343775" y="12953999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92" name="TextBox 691"/>
                  <p:cNvSpPr txBox="1"/>
                  <p:nvPr/>
                </p:nvSpPr>
                <p:spPr>
                  <a:xfrm>
                    <a:off x="5579734" y="12736113"/>
                    <a:ext cx="327136" cy="697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500" dirty="0">
                        <a:latin typeface="Century" charset="0"/>
                        <a:ea typeface="Century" charset="0"/>
                        <a:cs typeface="Century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685" name="TextBox 684"/>
                <p:cNvSpPr txBox="1"/>
                <p:nvPr/>
              </p:nvSpPr>
              <p:spPr>
                <a:xfrm>
                  <a:off x="3886082" y="12931157"/>
                  <a:ext cx="1456119" cy="697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S = 1</a:t>
                  </a:r>
                </a:p>
              </p:txBody>
            </p:sp>
          </p:grpSp>
          <p:sp>
            <p:nvSpPr>
              <p:cNvPr id="778" name="TextBox 777"/>
              <p:cNvSpPr txBox="1"/>
              <p:nvPr/>
            </p:nvSpPr>
            <p:spPr>
              <a:xfrm>
                <a:off x="3584539" y="6158938"/>
                <a:ext cx="694162" cy="69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  <a:r>
                  <a:rPr lang="el-GR" sz="2500" dirty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780" name="TextBox 779"/>
            <p:cNvSpPr txBox="1"/>
            <p:nvPr/>
          </p:nvSpPr>
          <p:spPr>
            <a:xfrm>
              <a:off x="5090041" y="6158938"/>
              <a:ext cx="475774" cy="697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81" name="TextBox 780"/>
            <p:cNvSpPr txBox="1"/>
            <p:nvPr/>
          </p:nvSpPr>
          <p:spPr>
            <a:xfrm>
              <a:off x="6721715" y="6158938"/>
              <a:ext cx="694162" cy="697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sp>
        <p:nvSpPr>
          <p:cNvPr id="776" name="Freeform 775"/>
          <p:cNvSpPr/>
          <p:nvPr/>
        </p:nvSpPr>
        <p:spPr>
          <a:xfrm>
            <a:off x="4333853" y="9103750"/>
            <a:ext cx="1476067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77" name="Straight Connector 776"/>
          <p:cNvCxnSpPr/>
          <p:nvPr/>
        </p:nvCxnSpPr>
        <p:spPr>
          <a:xfrm>
            <a:off x="5809919" y="9103750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Rectangle 772"/>
          <p:cNvSpPr/>
          <p:nvPr/>
        </p:nvSpPr>
        <p:spPr>
          <a:xfrm>
            <a:off x="4111140" y="9598685"/>
            <a:ext cx="1002805" cy="39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74" name="Straight Connector 773"/>
          <p:cNvCxnSpPr>
            <a:stCxn id="775" idx="3"/>
          </p:cNvCxnSpPr>
          <p:nvPr/>
        </p:nvCxnSpPr>
        <p:spPr>
          <a:xfrm>
            <a:off x="5115921" y="9712571"/>
            <a:ext cx="0" cy="4941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Freeform 774"/>
          <p:cNvSpPr/>
          <p:nvPr/>
        </p:nvSpPr>
        <p:spPr>
          <a:xfrm>
            <a:off x="4333853" y="9712570"/>
            <a:ext cx="782069" cy="88136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70" name="Freeform 769"/>
          <p:cNvSpPr/>
          <p:nvPr/>
        </p:nvSpPr>
        <p:spPr>
          <a:xfrm>
            <a:off x="5822393" y="9109671"/>
            <a:ext cx="1476067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71" name="Straight Connector 770"/>
          <p:cNvCxnSpPr/>
          <p:nvPr/>
        </p:nvCxnSpPr>
        <p:spPr>
          <a:xfrm>
            <a:off x="7298459" y="9109671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Rectangle 766"/>
          <p:cNvSpPr/>
          <p:nvPr/>
        </p:nvSpPr>
        <p:spPr>
          <a:xfrm>
            <a:off x="5599680" y="9712570"/>
            <a:ext cx="1002805" cy="2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68" name="Straight Connector 767"/>
          <p:cNvCxnSpPr>
            <a:stCxn id="769" idx="3"/>
          </p:cNvCxnSpPr>
          <p:nvPr/>
        </p:nvCxnSpPr>
        <p:spPr>
          <a:xfrm>
            <a:off x="6604461" y="9712571"/>
            <a:ext cx="0" cy="553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Freeform 768"/>
          <p:cNvSpPr/>
          <p:nvPr/>
        </p:nvSpPr>
        <p:spPr>
          <a:xfrm>
            <a:off x="5822393" y="9712571"/>
            <a:ext cx="782069" cy="94057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64" name="Freeform 763"/>
          <p:cNvSpPr/>
          <p:nvPr/>
        </p:nvSpPr>
        <p:spPr>
          <a:xfrm>
            <a:off x="7339781" y="9103750"/>
            <a:ext cx="1476067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65" name="Straight Connector 764"/>
          <p:cNvCxnSpPr/>
          <p:nvPr/>
        </p:nvCxnSpPr>
        <p:spPr>
          <a:xfrm>
            <a:off x="8815847" y="9103750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Rectangle 760"/>
          <p:cNvSpPr/>
          <p:nvPr/>
        </p:nvSpPr>
        <p:spPr>
          <a:xfrm>
            <a:off x="7117068" y="9712571"/>
            <a:ext cx="1002805" cy="276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62" name="Straight Connector 761"/>
          <p:cNvCxnSpPr>
            <a:stCxn id="763" idx="3"/>
          </p:cNvCxnSpPr>
          <p:nvPr/>
        </p:nvCxnSpPr>
        <p:spPr>
          <a:xfrm>
            <a:off x="8121849" y="9712571"/>
            <a:ext cx="0" cy="4941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Freeform 762"/>
          <p:cNvSpPr/>
          <p:nvPr/>
        </p:nvSpPr>
        <p:spPr>
          <a:xfrm>
            <a:off x="7339781" y="9712571"/>
            <a:ext cx="782069" cy="88137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58" name="Freeform 757"/>
          <p:cNvSpPr/>
          <p:nvPr/>
        </p:nvSpPr>
        <p:spPr>
          <a:xfrm>
            <a:off x="8828320" y="9109671"/>
            <a:ext cx="1476067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0304386" y="9109672"/>
            <a:ext cx="0" cy="59739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tangle 754"/>
          <p:cNvSpPr/>
          <p:nvPr/>
        </p:nvSpPr>
        <p:spPr>
          <a:xfrm>
            <a:off x="8605607" y="9712570"/>
            <a:ext cx="1002805" cy="2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56" name="Straight Connector 755"/>
          <p:cNvCxnSpPr>
            <a:stCxn id="757" idx="3"/>
          </p:cNvCxnSpPr>
          <p:nvPr/>
        </p:nvCxnSpPr>
        <p:spPr>
          <a:xfrm>
            <a:off x="9610388" y="9712571"/>
            <a:ext cx="0" cy="553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Freeform 756"/>
          <p:cNvSpPr/>
          <p:nvPr/>
        </p:nvSpPr>
        <p:spPr>
          <a:xfrm>
            <a:off x="8828320" y="9712571"/>
            <a:ext cx="782069" cy="94057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52" name="TextBox 751"/>
          <p:cNvSpPr txBox="1"/>
          <p:nvPr/>
        </p:nvSpPr>
        <p:spPr>
          <a:xfrm>
            <a:off x="4538893" y="9038834"/>
            <a:ext cx="5574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C 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7546170" y="9038834"/>
            <a:ext cx="538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D</a:t>
            </a:r>
          </a:p>
        </p:txBody>
      </p:sp>
      <p:sp>
        <p:nvSpPr>
          <p:cNvPr id="741" name="TextBox 740"/>
          <p:cNvSpPr txBox="1"/>
          <p:nvPr/>
        </p:nvSpPr>
        <p:spPr>
          <a:xfrm>
            <a:off x="2785122" y="9148134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SF</a:t>
            </a:r>
          </a:p>
        </p:txBody>
      </p:sp>
      <p:sp>
        <p:nvSpPr>
          <p:cNvPr id="742" name="TextBox 741"/>
          <p:cNvSpPr txBox="1"/>
          <p:nvPr/>
        </p:nvSpPr>
        <p:spPr>
          <a:xfrm>
            <a:off x="9030000" y="9038834"/>
            <a:ext cx="5826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D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022174" y="9038834"/>
            <a:ext cx="5574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C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 </a:t>
            </a:r>
          </a:p>
        </p:txBody>
      </p:sp>
      <p:sp>
        <p:nvSpPr>
          <p:cNvPr id="785" name="TextBox 784"/>
          <p:cNvSpPr txBox="1"/>
          <p:nvPr/>
        </p:nvSpPr>
        <p:spPr>
          <a:xfrm>
            <a:off x="5155504" y="9038834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86" name="TextBox 785"/>
          <p:cNvSpPr txBox="1"/>
          <p:nvPr/>
        </p:nvSpPr>
        <p:spPr>
          <a:xfrm>
            <a:off x="6622233" y="9038834"/>
            <a:ext cx="645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89" name="TextBox 788"/>
          <p:cNvSpPr txBox="1"/>
          <p:nvPr/>
        </p:nvSpPr>
        <p:spPr>
          <a:xfrm>
            <a:off x="9633363" y="9038834"/>
            <a:ext cx="6458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90" name="TextBox 789"/>
          <p:cNvSpPr txBox="1"/>
          <p:nvPr/>
        </p:nvSpPr>
        <p:spPr>
          <a:xfrm>
            <a:off x="8157135" y="9038834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03" name="TextBox 702"/>
          <p:cNvSpPr txBox="1"/>
          <p:nvPr/>
        </p:nvSpPr>
        <p:spPr>
          <a:xfrm>
            <a:off x="2785128" y="10112947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VSF</a:t>
            </a:r>
          </a:p>
        </p:txBody>
      </p:sp>
      <p:sp>
        <p:nvSpPr>
          <p:cNvPr id="737" name="Freeform 736"/>
          <p:cNvSpPr/>
          <p:nvPr/>
        </p:nvSpPr>
        <p:spPr>
          <a:xfrm>
            <a:off x="4352554" y="10202506"/>
            <a:ext cx="1473724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38" name="Straight Connector 737"/>
          <p:cNvCxnSpPr/>
          <p:nvPr/>
        </p:nvCxnSpPr>
        <p:spPr>
          <a:xfrm>
            <a:off x="5826278" y="10202506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Rectangle 733"/>
          <p:cNvSpPr/>
          <p:nvPr/>
        </p:nvSpPr>
        <p:spPr>
          <a:xfrm>
            <a:off x="4130194" y="10697441"/>
            <a:ext cx="1001214" cy="32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35" name="Straight Connector 734"/>
          <p:cNvCxnSpPr>
            <a:stCxn id="736" idx="3"/>
          </p:cNvCxnSpPr>
          <p:nvPr/>
        </p:nvCxnSpPr>
        <p:spPr>
          <a:xfrm>
            <a:off x="5133382" y="10717469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Freeform 735"/>
          <p:cNvSpPr/>
          <p:nvPr/>
        </p:nvSpPr>
        <p:spPr>
          <a:xfrm>
            <a:off x="4352554" y="10717469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31" name="Freeform 730"/>
          <p:cNvSpPr/>
          <p:nvPr/>
        </p:nvSpPr>
        <p:spPr>
          <a:xfrm>
            <a:off x="5838732" y="10208426"/>
            <a:ext cx="1473724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32" name="Straight Connector 731"/>
          <p:cNvCxnSpPr/>
          <p:nvPr/>
        </p:nvCxnSpPr>
        <p:spPr>
          <a:xfrm>
            <a:off x="7312456" y="10208426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Rectangle 727"/>
          <p:cNvSpPr/>
          <p:nvPr/>
        </p:nvSpPr>
        <p:spPr>
          <a:xfrm>
            <a:off x="5616372" y="10703361"/>
            <a:ext cx="1001214" cy="32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9" name="Straight Connector 728"/>
          <p:cNvCxnSpPr>
            <a:stCxn id="730" idx="3"/>
          </p:cNvCxnSpPr>
          <p:nvPr/>
        </p:nvCxnSpPr>
        <p:spPr>
          <a:xfrm>
            <a:off x="6619560" y="10723389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Freeform 729"/>
          <p:cNvSpPr/>
          <p:nvPr/>
        </p:nvSpPr>
        <p:spPr>
          <a:xfrm>
            <a:off x="5838732" y="10723389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25" name="Freeform 724"/>
          <p:cNvSpPr/>
          <p:nvPr/>
        </p:nvSpPr>
        <p:spPr>
          <a:xfrm>
            <a:off x="7353713" y="10202506"/>
            <a:ext cx="1473724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6" name="Straight Connector 725"/>
          <p:cNvCxnSpPr/>
          <p:nvPr/>
        </p:nvCxnSpPr>
        <p:spPr>
          <a:xfrm>
            <a:off x="8827437" y="10202506"/>
            <a:ext cx="0" cy="696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Rectangle 721"/>
          <p:cNvSpPr/>
          <p:nvPr/>
        </p:nvSpPr>
        <p:spPr>
          <a:xfrm>
            <a:off x="7131353" y="10697441"/>
            <a:ext cx="1001214" cy="32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3" name="Straight Connector 722"/>
          <p:cNvCxnSpPr>
            <a:stCxn id="724" idx="3"/>
          </p:cNvCxnSpPr>
          <p:nvPr/>
        </p:nvCxnSpPr>
        <p:spPr>
          <a:xfrm>
            <a:off x="8134541" y="10717469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Freeform 723"/>
          <p:cNvSpPr/>
          <p:nvPr/>
        </p:nvSpPr>
        <p:spPr>
          <a:xfrm>
            <a:off x="7353713" y="10717469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19" name="Freeform 718"/>
          <p:cNvSpPr/>
          <p:nvPr/>
        </p:nvSpPr>
        <p:spPr>
          <a:xfrm>
            <a:off x="8839891" y="10208426"/>
            <a:ext cx="1473724" cy="767734"/>
          </a:xfrm>
          <a:custGeom>
            <a:avLst/>
            <a:gdLst>
              <a:gd name="connsiteX0" fmla="*/ 904875 w 904875"/>
              <a:gd name="connsiteY0" fmla="*/ 0 h 1057623"/>
              <a:gd name="connsiteX1" fmla="*/ 676275 w 904875"/>
              <a:gd name="connsiteY1" fmla="*/ 657225 h 1057623"/>
              <a:gd name="connsiteX2" fmla="*/ 476250 w 904875"/>
              <a:gd name="connsiteY2" fmla="*/ 942975 h 1057623"/>
              <a:gd name="connsiteX3" fmla="*/ 228600 w 904875"/>
              <a:gd name="connsiteY3" fmla="*/ 1057275 h 1057623"/>
              <a:gd name="connsiteX4" fmla="*/ 0 w 904875"/>
              <a:gd name="connsiteY4" fmla="*/ 981075 h 1057623"/>
              <a:gd name="connsiteX5" fmla="*/ 0 w 904875"/>
              <a:gd name="connsiteY5" fmla="*/ 981075 h 1057623"/>
              <a:gd name="connsiteX6" fmla="*/ 0 w 904875"/>
              <a:gd name="connsiteY6" fmla="*/ 981075 h 105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4875" h="1057623">
                <a:moveTo>
                  <a:pt x="904875" y="0"/>
                </a:moveTo>
                <a:cubicBezTo>
                  <a:pt x="826293" y="250031"/>
                  <a:pt x="747712" y="500063"/>
                  <a:pt x="676275" y="657225"/>
                </a:cubicBezTo>
                <a:cubicBezTo>
                  <a:pt x="604838" y="814387"/>
                  <a:pt x="550862" y="876300"/>
                  <a:pt x="476250" y="942975"/>
                </a:cubicBezTo>
                <a:cubicBezTo>
                  <a:pt x="401637" y="1009650"/>
                  <a:pt x="307975" y="1050925"/>
                  <a:pt x="228600" y="1057275"/>
                </a:cubicBezTo>
                <a:cubicBezTo>
                  <a:pt x="149225" y="1063625"/>
                  <a:pt x="0" y="981075"/>
                  <a:pt x="0" y="981075"/>
                </a:cubicBezTo>
                <a:lnTo>
                  <a:pt x="0" y="981075"/>
                </a:lnTo>
                <a:lnTo>
                  <a:pt x="0" y="98107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0" name="Straight Connector 719"/>
          <p:cNvCxnSpPr/>
          <p:nvPr/>
        </p:nvCxnSpPr>
        <p:spPr>
          <a:xfrm>
            <a:off x="10313615" y="10208426"/>
            <a:ext cx="0" cy="49782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Rectangle 715"/>
          <p:cNvSpPr/>
          <p:nvPr/>
        </p:nvSpPr>
        <p:spPr>
          <a:xfrm>
            <a:off x="8617531" y="10703361"/>
            <a:ext cx="1001214" cy="32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17" name="Straight Connector 716"/>
          <p:cNvCxnSpPr>
            <a:stCxn id="718" idx="3"/>
          </p:cNvCxnSpPr>
          <p:nvPr/>
        </p:nvCxnSpPr>
        <p:spPr>
          <a:xfrm>
            <a:off x="9620719" y="10723389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Freeform 717"/>
          <p:cNvSpPr/>
          <p:nvPr/>
        </p:nvSpPr>
        <p:spPr>
          <a:xfrm>
            <a:off x="8839891" y="10723389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13" name="TextBox 712"/>
          <p:cNvSpPr txBox="1"/>
          <p:nvPr/>
        </p:nvSpPr>
        <p:spPr>
          <a:xfrm>
            <a:off x="4538893" y="10140377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6022174" y="10140377"/>
            <a:ext cx="5602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 </a:t>
            </a:r>
          </a:p>
        </p:txBody>
      </p:sp>
      <p:sp>
        <p:nvSpPr>
          <p:cNvPr id="705" name="TextBox 704"/>
          <p:cNvSpPr txBox="1"/>
          <p:nvPr/>
        </p:nvSpPr>
        <p:spPr>
          <a:xfrm>
            <a:off x="7546171" y="10140377"/>
            <a:ext cx="543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 </a:t>
            </a:r>
          </a:p>
        </p:txBody>
      </p:sp>
      <p:sp>
        <p:nvSpPr>
          <p:cNvPr id="706" name="TextBox 705"/>
          <p:cNvSpPr txBox="1"/>
          <p:nvPr/>
        </p:nvSpPr>
        <p:spPr>
          <a:xfrm>
            <a:off x="9030000" y="10140377"/>
            <a:ext cx="5340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791" name="TextBox 790"/>
          <p:cNvSpPr txBox="1"/>
          <p:nvPr/>
        </p:nvSpPr>
        <p:spPr>
          <a:xfrm>
            <a:off x="5155504" y="10140377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92" name="TextBox 791"/>
          <p:cNvSpPr txBox="1"/>
          <p:nvPr/>
        </p:nvSpPr>
        <p:spPr>
          <a:xfrm>
            <a:off x="6622232" y="10140377"/>
            <a:ext cx="69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93" name="TextBox 792"/>
          <p:cNvSpPr txBox="1"/>
          <p:nvPr/>
        </p:nvSpPr>
        <p:spPr>
          <a:xfrm>
            <a:off x="8157135" y="10140377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94" name="TextBox 793"/>
          <p:cNvSpPr txBox="1"/>
          <p:nvPr/>
        </p:nvSpPr>
        <p:spPr>
          <a:xfrm>
            <a:off x="9633362" y="10140377"/>
            <a:ext cx="69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9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73114" y="2653941"/>
            <a:ext cx="4353457" cy="2308151"/>
            <a:chOff x="67232" y="-43223"/>
            <a:chExt cx="4353457" cy="2308151"/>
          </a:xfrm>
        </p:grpSpPr>
        <p:sp>
          <p:nvSpPr>
            <p:cNvPr id="582" name="Arc 581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0" name="Oval 569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571" name="Oval 570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4" name="Oval 573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Arc 575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7" name="Arc 576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8" name="Arc 577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9" name="Arc 578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80" name="Straight Connector 579"/>
            <p:cNvCxnSpPr>
              <a:stCxn id="582" idx="4"/>
              <a:endCxn id="583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Arc 580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3" name="Arc 582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6" name="TextBox 565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0518" y="5327483"/>
            <a:ext cx="4666336" cy="2348007"/>
            <a:chOff x="24637" y="2630319"/>
            <a:chExt cx="4666336" cy="2348007"/>
          </a:xfrm>
        </p:grpSpPr>
        <p:sp>
          <p:nvSpPr>
            <p:cNvPr id="604" name="Arc 603"/>
            <p:cNvSpPr/>
            <p:nvPr/>
          </p:nvSpPr>
          <p:spPr>
            <a:xfrm rot="5400000">
              <a:off x="207692" y="262801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0" name="Arc 599"/>
            <p:cNvSpPr/>
            <p:nvPr/>
          </p:nvSpPr>
          <p:spPr>
            <a:xfrm rot="5400000">
              <a:off x="2302502" y="2635883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2" name="Arc 601"/>
            <p:cNvSpPr/>
            <p:nvPr/>
          </p:nvSpPr>
          <p:spPr>
            <a:xfrm flipH="1">
              <a:off x="3327974" y="3511243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6" name="Arc 595"/>
            <p:cNvSpPr/>
            <p:nvPr/>
          </p:nvSpPr>
          <p:spPr>
            <a:xfrm rot="16200000" flipH="1">
              <a:off x="1253985" y="2630010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7" name="Oval 606"/>
            <p:cNvSpPr/>
            <p:nvPr/>
          </p:nvSpPr>
          <p:spPr>
            <a:xfrm>
              <a:off x="61074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8" name="Oval 607"/>
            <p:cNvSpPr/>
            <p:nvPr/>
          </p:nvSpPr>
          <p:spPr>
            <a:xfrm>
              <a:off x="61074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9" name="Oval 608"/>
            <p:cNvSpPr/>
            <p:nvPr/>
          </p:nvSpPr>
          <p:spPr>
            <a:xfrm>
              <a:off x="111556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0" name="Oval 609"/>
            <p:cNvSpPr/>
            <p:nvPr/>
          </p:nvSpPr>
          <p:spPr>
            <a:xfrm>
              <a:off x="111556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2167128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2167128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321868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4" name="Oval 613"/>
            <p:cNvSpPr/>
            <p:nvPr/>
          </p:nvSpPr>
          <p:spPr>
            <a:xfrm>
              <a:off x="321868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H="1">
              <a:off x="538052" y="3535876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Freeform 604"/>
            <p:cNvSpPr/>
            <p:nvPr/>
          </p:nvSpPr>
          <p:spPr>
            <a:xfrm>
              <a:off x="338316" y="3779456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6" name="Arc 605"/>
            <p:cNvSpPr/>
            <p:nvPr/>
          </p:nvSpPr>
          <p:spPr>
            <a:xfrm flipH="1">
              <a:off x="1233164" y="3503370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9" name="Straight Connector 598"/>
            <p:cNvCxnSpPr/>
            <p:nvPr/>
          </p:nvCxnSpPr>
          <p:spPr>
            <a:xfrm flipH="1">
              <a:off x="2632862" y="354374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Freeform 600"/>
            <p:cNvSpPr/>
            <p:nvPr/>
          </p:nvSpPr>
          <p:spPr>
            <a:xfrm>
              <a:off x="2433126" y="378732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5" name="Straight Connector 594"/>
            <p:cNvCxnSpPr/>
            <p:nvPr/>
          </p:nvCxnSpPr>
          <p:spPr>
            <a:xfrm>
              <a:off x="1594884" y="3538680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Freeform 596"/>
            <p:cNvSpPr/>
            <p:nvPr/>
          </p:nvSpPr>
          <p:spPr>
            <a:xfrm flipH="1">
              <a:off x="1445169" y="3782260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8" name="Arc 597"/>
            <p:cNvSpPr/>
            <p:nvPr/>
          </p:nvSpPr>
          <p:spPr>
            <a:xfrm>
              <a:off x="650640" y="3506174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2" name="Arc 591"/>
            <p:cNvSpPr/>
            <p:nvPr/>
          </p:nvSpPr>
          <p:spPr>
            <a:xfrm rot="16200000" flipV="1">
              <a:off x="155130" y="3114534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3" name="Arc 592"/>
            <p:cNvSpPr/>
            <p:nvPr/>
          </p:nvSpPr>
          <p:spPr>
            <a:xfrm rot="16200000" flipV="1">
              <a:off x="2247815" y="3116076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4" name="Arc 593"/>
            <p:cNvSpPr/>
            <p:nvPr/>
          </p:nvSpPr>
          <p:spPr>
            <a:xfrm rot="5400000" flipH="1" flipV="1">
              <a:off x="1218468" y="3124478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376694" y="2657846"/>
              <a:ext cx="43142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C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97338" y="2624895"/>
            <a:ext cx="4690057" cy="2932392"/>
            <a:chOff x="4791456" y="-72268"/>
            <a:chExt cx="4690057" cy="2932392"/>
          </a:xfrm>
        </p:grpSpPr>
        <p:sp>
          <p:nvSpPr>
            <p:cNvPr id="670" name="Arc 669"/>
            <p:cNvSpPr/>
            <p:nvPr/>
          </p:nvSpPr>
          <p:spPr>
            <a:xfrm rot="16200000">
              <a:off x="4980226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71" name="Arc 670"/>
            <p:cNvSpPr/>
            <p:nvPr/>
          </p:nvSpPr>
          <p:spPr>
            <a:xfrm rot="5400000">
              <a:off x="4992250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4" name="Arc 663"/>
            <p:cNvSpPr/>
            <p:nvPr/>
          </p:nvSpPr>
          <p:spPr>
            <a:xfrm rot="16200000">
              <a:off x="6016324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5" name="Arc 664"/>
            <p:cNvSpPr/>
            <p:nvPr/>
          </p:nvSpPr>
          <p:spPr>
            <a:xfrm rot="5400000">
              <a:off x="6028348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8" name="Arc 657"/>
            <p:cNvSpPr/>
            <p:nvPr/>
          </p:nvSpPr>
          <p:spPr>
            <a:xfrm rot="16200000">
              <a:off x="7076958" y="165536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9" name="Arc 658"/>
            <p:cNvSpPr/>
            <p:nvPr/>
          </p:nvSpPr>
          <p:spPr>
            <a:xfrm rot="5400000">
              <a:off x="7088982" y="-74577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91456" y="512119"/>
              <a:ext cx="3711084" cy="1750721"/>
              <a:chOff x="4791456" y="512119"/>
              <a:chExt cx="3711084" cy="1750721"/>
            </a:xfrm>
          </p:grpSpPr>
          <p:sp>
            <p:nvSpPr>
              <p:cNvPr id="674" name="Oval 673"/>
              <p:cNvSpPr/>
              <p:nvPr/>
            </p:nvSpPr>
            <p:spPr>
              <a:xfrm>
                <a:off x="4836210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5" name="Oval 674"/>
              <p:cNvSpPr/>
              <p:nvPr/>
            </p:nvSpPr>
            <p:spPr>
              <a:xfrm>
                <a:off x="4836210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6" name="Oval 675"/>
              <p:cNvSpPr/>
              <p:nvPr/>
            </p:nvSpPr>
            <p:spPr>
              <a:xfrm>
                <a:off x="5884538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7" name="Oval 676"/>
              <p:cNvSpPr/>
              <p:nvPr/>
            </p:nvSpPr>
            <p:spPr>
              <a:xfrm>
                <a:off x="5884538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8" name="Oval 677"/>
              <p:cNvSpPr/>
              <p:nvPr/>
            </p:nvSpPr>
            <p:spPr>
              <a:xfrm>
                <a:off x="6939736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9" name="Oval 678"/>
              <p:cNvSpPr/>
              <p:nvPr/>
            </p:nvSpPr>
            <p:spPr>
              <a:xfrm>
                <a:off x="6939736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7991296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7991296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cxnSp>
            <p:nvCxnSpPr>
              <p:cNvPr id="668" name="Straight Connector 667"/>
              <p:cNvCxnSpPr/>
              <p:nvPr/>
            </p:nvCxnSpPr>
            <p:spPr>
              <a:xfrm flipH="1">
                <a:off x="5325738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 flipH="1">
                <a:off x="5318048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2" name="Arc 671"/>
              <p:cNvSpPr/>
              <p:nvPr/>
            </p:nvSpPr>
            <p:spPr>
              <a:xfrm rot="16200000">
                <a:off x="5248682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3" name="Arc 672"/>
              <p:cNvSpPr/>
              <p:nvPr/>
            </p:nvSpPr>
            <p:spPr>
              <a:xfrm rot="5400000">
                <a:off x="5233380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H="1">
                <a:off x="6361836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 flipH="1">
                <a:off x="6354146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Arc 665"/>
              <p:cNvSpPr/>
              <p:nvPr/>
            </p:nvSpPr>
            <p:spPr>
              <a:xfrm rot="16200000">
                <a:off x="6284780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7" name="Arc 666"/>
              <p:cNvSpPr/>
              <p:nvPr/>
            </p:nvSpPr>
            <p:spPr>
              <a:xfrm rot="5400000">
                <a:off x="6269478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56" name="Straight Connector 655"/>
              <p:cNvCxnSpPr/>
              <p:nvPr/>
            </p:nvCxnSpPr>
            <p:spPr>
              <a:xfrm flipH="1">
                <a:off x="7422470" y="80223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 flipH="1">
                <a:off x="7414780" y="195158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Arc 659"/>
              <p:cNvSpPr/>
              <p:nvPr/>
            </p:nvSpPr>
            <p:spPr>
              <a:xfrm rot="16200000">
                <a:off x="7345414" y="126359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1" name="Arc 660"/>
              <p:cNvSpPr/>
              <p:nvPr/>
            </p:nvSpPr>
            <p:spPr>
              <a:xfrm rot="5400000">
                <a:off x="7330112" y="409278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0" name="Arc 649"/>
              <p:cNvSpPr/>
              <p:nvPr/>
            </p:nvSpPr>
            <p:spPr>
              <a:xfrm rot="16200000" flipV="1">
                <a:off x="4921949" y="39561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1" name="Arc 650"/>
              <p:cNvSpPr/>
              <p:nvPr/>
            </p:nvSpPr>
            <p:spPr>
              <a:xfrm rot="16200000" flipV="1">
                <a:off x="7014634" y="397152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2" name="Arc 651"/>
              <p:cNvSpPr/>
              <p:nvPr/>
            </p:nvSpPr>
            <p:spPr>
              <a:xfrm rot="5400000" flipH="1" flipV="1">
                <a:off x="5985287" y="405554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3" name="Arc 652"/>
              <p:cNvSpPr/>
              <p:nvPr/>
            </p:nvSpPr>
            <p:spPr>
              <a:xfrm rot="5400000">
                <a:off x="4932727" y="753406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4" name="Arc 653"/>
              <p:cNvSpPr/>
              <p:nvPr/>
            </p:nvSpPr>
            <p:spPr>
              <a:xfrm rot="5400000">
                <a:off x="7025412" y="754948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5" name="Arc 654"/>
              <p:cNvSpPr/>
              <p:nvPr/>
            </p:nvSpPr>
            <p:spPr>
              <a:xfrm rot="16200000" flipH="1">
                <a:off x="5996065" y="76335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5" name="TextBox 644"/>
            <p:cNvSpPr txBox="1"/>
            <p:nvPr/>
          </p:nvSpPr>
          <p:spPr>
            <a:xfrm>
              <a:off x="5147348" y="-43223"/>
              <a:ext cx="43341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04386" y="5355010"/>
            <a:ext cx="4559469" cy="2925311"/>
            <a:chOff x="4798504" y="2657846"/>
            <a:chExt cx="4559469" cy="2925311"/>
          </a:xfrm>
        </p:grpSpPr>
        <p:sp>
          <p:nvSpPr>
            <p:cNvPr id="632" name="Arc 631"/>
            <p:cNvSpPr/>
            <p:nvPr/>
          </p:nvSpPr>
          <p:spPr>
            <a:xfrm rot="16200000" flipV="1">
              <a:off x="4999488" y="4386279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8" name="Arc 627"/>
            <p:cNvSpPr/>
            <p:nvPr/>
          </p:nvSpPr>
          <p:spPr>
            <a:xfrm rot="16200000" flipV="1">
              <a:off x="7094298" y="437840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4" name="Arc 623"/>
            <p:cNvSpPr/>
            <p:nvPr/>
          </p:nvSpPr>
          <p:spPr>
            <a:xfrm rot="5400000" flipH="1" flipV="1">
              <a:off x="6045781" y="4382671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0" name="Arc 629"/>
            <p:cNvSpPr/>
            <p:nvPr/>
          </p:nvSpPr>
          <p:spPr>
            <a:xfrm flipH="1" flipV="1">
              <a:off x="8101841" y="3495728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4834941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4834941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5883269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38" name="Oval 637"/>
            <p:cNvSpPr/>
            <p:nvPr/>
          </p:nvSpPr>
          <p:spPr>
            <a:xfrm>
              <a:off x="5883269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6931597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6931597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7979925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42" name="Oval 641"/>
            <p:cNvSpPr/>
            <p:nvPr/>
          </p:nvSpPr>
          <p:spPr>
            <a:xfrm>
              <a:off x="7979925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H="1" flipV="1">
              <a:off x="5311919" y="4670282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Freeform 632"/>
            <p:cNvSpPr/>
            <p:nvPr/>
          </p:nvSpPr>
          <p:spPr>
            <a:xfrm flipV="1">
              <a:off x="5112183" y="3798052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4" name="Arc 633"/>
            <p:cNvSpPr/>
            <p:nvPr/>
          </p:nvSpPr>
          <p:spPr>
            <a:xfrm flipH="1" flipV="1">
              <a:off x="6007031" y="3503601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 flipH="1" flipV="1">
              <a:off x="7406729" y="466240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Freeform 628"/>
            <p:cNvSpPr/>
            <p:nvPr/>
          </p:nvSpPr>
          <p:spPr>
            <a:xfrm flipV="1">
              <a:off x="7206993" y="379017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3" name="Straight Connector 622"/>
            <p:cNvCxnSpPr/>
            <p:nvPr/>
          </p:nvCxnSpPr>
          <p:spPr>
            <a:xfrm flipV="1">
              <a:off x="6368751" y="4667478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Freeform 624"/>
            <p:cNvSpPr/>
            <p:nvPr/>
          </p:nvSpPr>
          <p:spPr>
            <a:xfrm flipH="1" flipV="1">
              <a:off x="6219036" y="3795248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6" name="Arc 625"/>
            <p:cNvSpPr/>
            <p:nvPr/>
          </p:nvSpPr>
          <p:spPr>
            <a:xfrm flipV="1">
              <a:off x="5424507" y="3500797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0" name="Arc 619"/>
            <p:cNvSpPr/>
            <p:nvPr/>
          </p:nvSpPr>
          <p:spPr>
            <a:xfrm rot="5400000">
              <a:off x="4928997" y="3484003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1" name="Arc 620"/>
            <p:cNvSpPr/>
            <p:nvPr/>
          </p:nvSpPr>
          <p:spPr>
            <a:xfrm rot="5400000">
              <a:off x="7021682" y="3482461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2" name="Arc 621"/>
            <p:cNvSpPr/>
            <p:nvPr/>
          </p:nvSpPr>
          <p:spPr>
            <a:xfrm rot="16200000" flipH="1">
              <a:off x="5992335" y="3474059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5147348" y="2657846"/>
              <a:ext cx="42106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D</a:t>
              </a:r>
            </a:p>
          </p:txBody>
        </p:sp>
      </p:grpSp>
      <p:sp>
        <p:nvSpPr>
          <p:cNvPr id="692" name="TextBox 691"/>
          <p:cNvSpPr txBox="1"/>
          <p:nvPr/>
        </p:nvSpPr>
        <p:spPr>
          <a:xfrm>
            <a:off x="4769778" y="8174605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685" name="TextBox 684"/>
          <p:cNvSpPr txBox="1"/>
          <p:nvPr/>
        </p:nvSpPr>
        <p:spPr>
          <a:xfrm>
            <a:off x="2785128" y="8177407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S = 1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6401446" y="8174605"/>
            <a:ext cx="69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80" name="TextBox 779"/>
          <p:cNvSpPr txBox="1"/>
          <p:nvPr/>
        </p:nvSpPr>
        <p:spPr>
          <a:xfrm>
            <a:off x="7906948" y="8174605"/>
            <a:ext cx="4757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</a:p>
        </p:txBody>
      </p:sp>
      <p:sp>
        <p:nvSpPr>
          <p:cNvPr id="781" name="TextBox 780"/>
          <p:cNvSpPr txBox="1"/>
          <p:nvPr/>
        </p:nvSpPr>
        <p:spPr>
          <a:xfrm>
            <a:off x="9538622" y="8174605"/>
            <a:ext cx="694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A</a:t>
            </a:r>
            <a:r>
              <a:rPr lang="el-GR" sz="2500" dirty="0">
                <a:latin typeface="Century" charset="0"/>
                <a:ea typeface="Century" charset="0"/>
                <a:cs typeface="Century" charset="0"/>
              </a:rPr>
              <a:t>′</a:t>
            </a:r>
            <a:endParaRPr lang="en-US" sz="25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5599680" y="9712570"/>
            <a:ext cx="1002805" cy="2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8605607" y="9712570"/>
            <a:ext cx="1002805" cy="2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03" name="TextBox 702"/>
          <p:cNvSpPr txBox="1"/>
          <p:nvPr/>
        </p:nvSpPr>
        <p:spPr>
          <a:xfrm>
            <a:off x="2785128" y="10325224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VSF</a:t>
            </a:r>
          </a:p>
        </p:txBody>
      </p:sp>
      <p:sp>
        <p:nvSpPr>
          <p:cNvPr id="736" name="Freeform 735"/>
          <p:cNvSpPr/>
          <p:nvPr/>
        </p:nvSpPr>
        <p:spPr>
          <a:xfrm>
            <a:off x="4352554" y="1075012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30" name="Freeform 729"/>
          <p:cNvSpPr/>
          <p:nvPr/>
        </p:nvSpPr>
        <p:spPr>
          <a:xfrm>
            <a:off x="5838732" y="1075604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23" name="Straight Connector 722"/>
          <p:cNvCxnSpPr>
            <a:stCxn id="724" idx="3"/>
          </p:cNvCxnSpPr>
          <p:nvPr/>
        </p:nvCxnSpPr>
        <p:spPr>
          <a:xfrm>
            <a:off x="8134541" y="10750127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Freeform 723"/>
          <p:cNvSpPr/>
          <p:nvPr/>
        </p:nvSpPr>
        <p:spPr>
          <a:xfrm>
            <a:off x="7353713" y="1075012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17" name="Straight Connector 716"/>
          <p:cNvCxnSpPr>
            <a:stCxn id="718" idx="3"/>
          </p:cNvCxnSpPr>
          <p:nvPr/>
        </p:nvCxnSpPr>
        <p:spPr>
          <a:xfrm>
            <a:off x="9620719" y="10756047"/>
            <a:ext cx="0" cy="1432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Freeform 717"/>
          <p:cNvSpPr/>
          <p:nvPr/>
        </p:nvSpPr>
        <p:spPr>
          <a:xfrm>
            <a:off x="8839891" y="1075604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13" name="TextBox 712"/>
          <p:cNvSpPr txBox="1"/>
          <p:nvPr/>
        </p:nvSpPr>
        <p:spPr>
          <a:xfrm>
            <a:off x="4538893" y="10254675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6022174" y="10254675"/>
            <a:ext cx="5602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 </a:t>
            </a:r>
          </a:p>
        </p:txBody>
      </p:sp>
      <p:sp>
        <p:nvSpPr>
          <p:cNvPr id="705" name="TextBox 704"/>
          <p:cNvSpPr txBox="1"/>
          <p:nvPr/>
        </p:nvSpPr>
        <p:spPr>
          <a:xfrm>
            <a:off x="7546171" y="10254675"/>
            <a:ext cx="543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 </a:t>
            </a:r>
          </a:p>
        </p:txBody>
      </p:sp>
      <p:sp>
        <p:nvSpPr>
          <p:cNvPr id="706" name="TextBox 705"/>
          <p:cNvSpPr txBox="1"/>
          <p:nvPr/>
        </p:nvSpPr>
        <p:spPr>
          <a:xfrm>
            <a:off x="9030000" y="10254675"/>
            <a:ext cx="5340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3" name="Freeform 2"/>
          <p:cNvSpPr/>
          <p:nvPr/>
        </p:nvSpPr>
        <p:spPr>
          <a:xfrm>
            <a:off x="4188493" y="8183561"/>
            <a:ext cx="1600200" cy="524864"/>
          </a:xfrm>
          <a:custGeom>
            <a:avLst/>
            <a:gdLst>
              <a:gd name="connsiteX0" fmla="*/ 0 w 1600200"/>
              <a:gd name="connsiteY0" fmla="*/ 0 h 524864"/>
              <a:gd name="connsiteX1" fmla="*/ 474785 w 1600200"/>
              <a:gd name="connsiteY1" fmla="*/ 474784 h 524864"/>
              <a:gd name="connsiteX2" fmla="*/ 1143000 w 1600200"/>
              <a:gd name="connsiteY2" fmla="*/ 457200 h 524864"/>
              <a:gd name="connsiteX3" fmla="*/ 1600200 w 1600200"/>
              <a:gd name="connsiteY3" fmla="*/ 0 h 524864"/>
              <a:gd name="connsiteX4" fmla="*/ 1600200 w 1600200"/>
              <a:gd name="connsiteY4" fmla="*/ 0 h 5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24864">
                <a:moveTo>
                  <a:pt x="0" y="0"/>
                </a:moveTo>
                <a:cubicBezTo>
                  <a:pt x="142142" y="199292"/>
                  <a:pt x="284285" y="398584"/>
                  <a:pt x="474785" y="474784"/>
                </a:cubicBezTo>
                <a:cubicBezTo>
                  <a:pt x="665285" y="550984"/>
                  <a:pt x="955431" y="536331"/>
                  <a:pt x="1143000" y="457200"/>
                </a:cubicBezTo>
                <a:cubicBezTo>
                  <a:pt x="1330569" y="378069"/>
                  <a:pt x="1600200" y="0"/>
                  <a:pt x="1600200" y="0"/>
                </a:cubicBezTo>
                <a:lnTo>
                  <a:pt x="16002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5782282" y="8195586"/>
            <a:ext cx="1600200" cy="524864"/>
          </a:xfrm>
          <a:custGeom>
            <a:avLst/>
            <a:gdLst>
              <a:gd name="connsiteX0" fmla="*/ 0 w 1600200"/>
              <a:gd name="connsiteY0" fmla="*/ 0 h 524864"/>
              <a:gd name="connsiteX1" fmla="*/ 474785 w 1600200"/>
              <a:gd name="connsiteY1" fmla="*/ 474784 h 524864"/>
              <a:gd name="connsiteX2" fmla="*/ 1143000 w 1600200"/>
              <a:gd name="connsiteY2" fmla="*/ 457200 h 524864"/>
              <a:gd name="connsiteX3" fmla="*/ 1600200 w 1600200"/>
              <a:gd name="connsiteY3" fmla="*/ 0 h 524864"/>
              <a:gd name="connsiteX4" fmla="*/ 1600200 w 1600200"/>
              <a:gd name="connsiteY4" fmla="*/ 0 h 5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24864">
                <a:moveTo>
                  <a:pt x="0" y="0"/>
                </a:moveTo>
                <a:cubicBezTo>
                  <a:pt x="142142" y="199292"/>
                  <a:pt x="284285" y="398584"/>
                  <a:pt x="474785" y="474784"/>
                </a:cubicBezTo>
                <a:cubicBezTo>
                  <a:pt x="665285" y="550984"/>
                  <a:pt x="955431" y="536331"/>
                  <a:pt x="1143000" y="457200"/>
                </a:cubicBezTo>
                <a:cubicBezTo>
                  <a:pt x="1330569" y="378069"/>
                  <a:pt x="1600200" y="0"/>
                  <a:pt x="1600200" y="0"/>
                </a:cubicBezTo>
                <a:lnTo>
                  <a:pt x="16002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 189"/>
          <p:cNvSpPr/>
          <p:nvPr/>
        </p:nvSpPr>
        <p:spPr>
          <a:xfrm>
            <a:off x="7383036" y="8195021"/>
            <a:ext cx="1600200" cy="524864"/>
          </a:xfrm>
          <a:custGeom>
            <a:avLst/>
            <a:gdLst>
              <a:gd name="connsiteX0" fmla="*/ 0 w 1600200"/>
              <a:gd name="connsiteY0" fmla="*/ 0 h 524864"/>
              <a:gd name="connsiteX1" fmla="*/ 474785 w 1600200"/>
              <a:gd name="connsiteY1" fmla="*/ 474784 h 524864"/>
              <a:gd name="connsiteX2" fmla="*/ 1143000 w 1600200"/>
              <a:gd name="connsiteY2" fmla="*/ 457200 h 524864"/>
              <a:gd name="connsiteX3" fmla="*/ 1600200 w 1600200"/>
              <a:gd name="connsiteY3" fmla="*/ 0 h 524864"/>
              <a:gd name="connsiteX4" fmla="*/ 1600200 w 1600200"/>
              <a:gd name="connsiteY4" fmla="*/ 0 h 5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24864">
                <a:moveTo>
                  <a:pt x="0" y="0"/>
                </a:moveTo>
                <a:cubicBezTo>
                  <a:pt x="142142" y="199292"/>
                  <a:pt x="284285" y="398584"/>
                  <a:pt x="474785" y="474784"/>
                </a:cubicBezTo>
                <a:cubicBezTo>
                  <a:pt x="665285" y="550984"/>
                  <a:pt x="955431" y="536331"/>
                  <a:pt x="1143000" y="457200"/>
                </a:cubicBezTo>
                <a:cubicBezTo>
                  <a:pt x="1330569" y="378069"/>
                  <a:pt x="1600200" y="0"/>
                  <a:pt x="1600200" y="0"/>
                </a:cubicBezTo>
                <a:lnTo>
                  <a:pt x="16002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Freeform 190"/>
          <p:cNvSpPr/>
          <p:nvPr/>
        </p:nvSpPr>
        <p:spPr>
          <a:xfrm>
            <a:off x="8976825" y="8207046"/>
            <a:ext cx="1600200" cy="524864"/>
          </a:xfrm>
          <a:custGeom>
            <a:avLst/>
            <a:gdLst>
              <a:gd name="connsiteX0" fmla="*/ 0 w 1600200"/>
              <a:gd name="connsiteY0" fmla="*/ 0 h 524864"/>
              <a:gd name="connsiteX1" fmla="*/ 474785 w 1600200"/>
              <a:gd name="connsiteY1" fmla="*/ 474784 h 524864"/>
              <a:gd name="connsiteX2" fmla="*/ 1143000 w 1600200"/>
              <a:gd name="connsiteY2" fmla="*/ 457200 h 524864"/>
              <a:gd name="connsiteX3" fmla="*/ 1600200 w 1600200"/>
              <a:gd name="connsiteY3" fmla="*/ 0 h 524864"/>
              <a:gd name="connsiteX4" fmla="*/ 1600200 w 1600200"/>
              <a:gd name="connsiteY4" fmla="*/ 0 h 5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524864">
                <a:moveTo>
                  <a:pt x="0" y="0"/>
                </a:moveTo>
                <a:cubicBezTo>
                  <a:pt x="142142" y="199292"/>
                  <a:pt x="284285" y="398584"/>
                  <a:pt x="474785" y="474784"/>
                </a:cubicBezTo>
                <a:cubicBezTo>
                  <a:pt x="665285" y="550984"/>
                  <a:pt x="955431" y="536331"/>
                  <a:pt x="1143000" y="457200"/>
                </a:cubicBezTo>
                <a:cubicBezTo>
                  <a:pt x="1330569" y="378069"/>
                  <a:pt x="1600200" y="0"/>
                  <a:pt x="1600200" y="0"/>
                </a:cubicBezTo>
                <a:lnTo>
                  <a:pt x="16002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785121" y="8870541"/>
            <a:ext cx="7791904" cy="561430"/>
            <a:chOff x="179240" y="6450971"/>
            <a:chExt cx="7791904" cy="561430"/>
          </a:xfrm>
        </p:grpSpPr>
        <p:sp>
          <p:nvSpPr>
            <p:cNvPr id="741" name="TextBox 740"/>
            <p:cNvSpPr txBox="1"/>
            <p:nvPr/>
          </p:nvSpPr>
          <p:spPr>
            <a:xfrm>
              <a:off x="179240" y="6450971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SF</a:t>
              </a: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1582612" y="6637658"/>
              <a:ext cx="1600200" cy="351258"/>
            </a:xfrm>
            <a:custGeom>
              <a:avLst/>
              <a:gdLst>
                <a:gd name="connsiteX0" fmla="*/ 0 w 1600200"/>
                <a:gd name="connsiteY0" fmla="*/ 0 h 524864"/>
                <a:gd name="connsiteX1" fmla="*/ 474785 w 1600200"/>
                <a:gd name="connsiteY1" fmla="*/ 474784 h 524864"/>
                <a:gd name="connsiteX2" fmla="*/ 1143000 w 1600200"/>
                <a:gd name="connsiteY2" fmla="*/ 457200 h 524864"/>
                <a:gd name="connsiteX3" fmla="*/ 1600200 w 1600200"/>
                <a:gd name="connsiteY3" fmla="*/ 0 h 524864"/>
                <a:gd name="connsiteX4" fmla="*/ 1600200 w 1600200"/>
                <a:gd name="connsiteY4" fmla="*/ 0 h 52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24864">
                  <a:moveTo>
                    <a:pt x="0" y="0"/>
                  </a:moveTo>
                  <a:cubicBezTo>
                    <a:pt x="142142" y="199292"/>
                    <a:pt x="284285" y="398584"/>
                    <a:pt x="474785" y="474784"/>
                  </a:cubicBezTo>
                  <a:cubicBezTo>
                    <a:pt x="665285" y="550984"/>
                    <a:pt x="955431" y="536331"/>
                    <a:pt x="1143000" y="457200"/>
                  </a:cubicBezTo>
                  <a:cubicBezTo>
                    <a:pt x="1330569" y="378069"/>
                    <a:pt x="1600200" y="0"/>
                    <a:pt x="1600200" y="0"/>
                  </a:cubicBezTo>
                  <a:lnTo>
                    <a:pt x="1600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3176401" y="6649683"/>
              <a:ext cx="1600200" cy="351258"/>
            </a:xfrm>
            <a:custGeom>
              <a:avLst/>
              <a:gdLst>
                <a:gd name="connsiteX0" fmla="*/ 0 w 1600200"/>
                <a:gd name="connsiteY0" fmla="*/ 0 h 524864"/>
                <a:gd name="connsiteX1" fmla="*/ 474785 w 1600200"/>
                <a:gd name="connsiteY1" fmla="*/ 474784 h 524864"/>
                <a:gd name="connsiteX2" fmla="*/ 1143000 w 1600200"/>
                <a:gd name="connsiteY2" fmla="*/ 457200 h 524864"/>
                <a:gd name="connsiteX3" fmla="*/ 1600200 w 1600200"/>
                <a:gd name="connsiteY3" fmla="*/ 0 h 524864"/>
                <a:gd name="connsiteX4" fmla="*/ 1600200 w 1600200"/>
                <a:gd name="connsiteY4" fmla="*/ 0 h 52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24864">
                  <a:moveTo>
                    <a:pt x="0" y="0"/>
                  </a:moveTo>
                  <a:cubicBezTo>
                    <a:pt x="142142" y="199292"/>
                    <a:pt x="284285" y="398584"/>
                    <a:pt x="474785" y="474784"/>
                  </a:cubicBezTo>
                  <a:cubicBezTo>
                    <a:pt x="665285" y="550984"/>
                    <a:pt x="955431" y="536331"/>
                    <a:pt x="1143000" y="457200"/>
                  </a:cubicBezTo>
                  <a:cubicBezTo>
                    <a:pt x="1330569" y="378069"/>
                    <a:pt x="1600200" y="0"/>
                    <a:pt x="1600200" y="0"/>
                  </a:cubicBezTo>
                  <a:lnTo>
                    <a:pt x="1600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4777155" y="6649118"/>
              <a:ext cx="1600200" cy="351258"/>
            </a:xfrm>
            <a:custGeom>
              <a:avLst/>
              <a:gdLst>
                <a:gd name="connsiteX0" fmla="*/ 0 w 1600200"/>
                <a:gd name="connsiteY0" fmla="*/ 0 h 524864"/>
                <a:gd name="connsiteX1" fmla="*/ 474785 w 1600200"/>
                <a:gd name="connsiteY1" fmla="*/ 474784 h 524864"/>
                <a:gd name="connsiteX2" fmla="*/ 1143000 w 1600200"/>
                <a:gd name="connsiteY2" fmla="*/ 457200 h 524864"/>
                <a:gd name="connsiteX3" fmla="*/ 1600200 w 1600200"/>
                <a:gd name="connsiteY3" fmla="*/ 0 h 524864"/>
                <a:gd name="connsiteX4" fmla="*/ 1600200 w 1600200"/>
                <a:gd name="connsiteY4" fmla="*/ 0 h 52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24864">
                  <a:moveTo>
                    <a:pt x="0" y="0"/>
                  </a:moveTo>
                  <a:cubicBezTo>
                    <a:pt x="142142" y="199292"/>
                    <a:pt x="284285" y="398584"/>
                    <a:pt x="474785" y="474784"/>
                  </a:cubicBezTo>
                  <a:cubicBezTo>
                    <a:pt x="665285" y="550984"/>
                    <a:pt x="955431" y="536331"/>
                    <a:pt x="1143000" y="457200"/>
                  </a:cubicBezTo>
                  <a:cubicBezTo>
                    <a:pt x="1330569" y="378069"/>
                    <a:pt x="1600200" y="0"/>
                    <a:pt x="1600200" y="0"/>
                  </a:cubicBezTo>
                  <a:lnTo>
                    <a:pt x="1600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6370944" y="6661143"/>
              <a:ext cx="1600200" cy="351258"/>
            </a:xfrm>
            <a:custGeom>
              <a:avLst/>
              <a:gdLst>
                <a:gd name="connsiteX0" fmla="*/ 0 w 1600200"/>
                <a:gd name="connsiteY0" fmla="*/ 0 h 524864"/>
                <a:gd name="connsiteX1" fmla="*/ 474785 w 1600200"/>
                <a:gd name="connsiteY1" fmla="*/ 474784 h 524864"/>
                <a:gd name="connsiteX2" fmla="*/ 1143000 w 1600200"/>
                <a:gd name="connsiteY2" fmla="*/ 457200 h 524864"/>
                <a:gd name="connsiteX3" fmla="*/ 1600200 w 1600200"/>
                <a:gd name="connsiteY3" fmla="*/ 0 h 524864"/>
                <a:gd name="connsiteX4" fmla="*/ 1600200 w 1600200"/>
                <a:gd name="connsiteY4" fmla="*/ 0 h 52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24864">
                  <a:moveTo>
                    <a:pt x="0" y="0"/>
                  </a:moveTo>
                  <a:cubicBezTo>
                    <a:pt x="142142" y="199292"/>
                    <a:pt x="284285" y="398584"/>
                    <a:pt x="474785" y="474784"/>
                  </a:cubicBezTo>
                  <a:cubicBezTo>
                    <a:pt x="665285" y="550984"/>
                    <a:pt x="955431" y="536331"/>
                    <a:pt x="1143000" y="457200"/>
                  </a:cubicBezTo>
                  <a:cubicBezTo>
                    <a:pt x="1330569" y="378069"/>
                    <a:pt x="1600200" y="0"/>
                    <a:pt x="1600200" y="0"/>
                  </a:cubicBezTo>
                  <a:lnTo>
                    <a:pt x="1600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187132" y="6507508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C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818800" y="6507508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C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324302" y="6507508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955976" y="6507508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00236" y="10254675"/>
            <a:ext cx="954115" cy="671384"/>
            <a:chOff x="2494354" y="7524854"/>
            <a:chExt cx="954115" cy="671384"/>
          </a:xfrm>
        </p:grpSpPr>
        <p:cxnSp>
          <p:nvCxnSpPr>
            <p:cNvPr id="738" name="Straight Connector 737"/>
            <p:cNvCxnSpPr/>
            <p:nvPr/>
          </p:nvCxnSpPr>
          <p:spPr>
            <a:xfrm flipH="1">
              <a:off x="3220397" y="8030607"/>
              <a:ext cx="0" cy="13716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>
              <a:stCxn id="736" idx="3"/>
            </p:cNvCxnSpPr>
            <p:nvPr/>
          </p:nvCxnSpPr>
          <p:spPr>
            <a:xfrm>
              <a:off x="2527501" y="8052963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TextBox 790"/>
            <p:cNvSpPr txBox="1"/>
            <p:nvPr/>
          </p:nvSpPr>
          <p:spPr>
            <a:xfrm>
              <a:off x="2494354" y="7524854"/>
              <a:ext cx="95411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>
                  <a:latin typeface="Century" charset="0"/>
                  <a:ea typeface="Century" charset="0"/>
                  <a:cs typeface="Century" charset="0"/>
                </a:rPr>
                <a:t>A  </a:t>
              </a:r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514600" y="7895492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3" name="Freeform 202"/>
            <p:cNvSpPr/>
            <p:nvPr/>
          </p:nvSpPr>
          <p:spPr>
            <a:xfrm flipH="1">
              <a:off x="2878480" y="7907517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564722" y="10263434"/>
            <a:ext cx="1232478" cy="642913"/>
            <a:chOff x="2486190" y="7524854"/>
            <a:chExt cx="1232478" cy="642913"/>
          </a:xfrm>
        </p:grpSpPr>
        <p:cxnSp>
          <p:nvCxnSpPr>
            <p:cNvPr id="207" name="Straight Connector 206"/>
            <p:cNvCxnSpPr/>
            <p:nvPr/>
          </p:nvCxnSpPr>
          <p:spPr>
            <a:xfrm flipH="1">
              <a:off x="3220397" y="8030607"/>
              <a:ext cx="0" cy="13716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527501" y="8020305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2486190" y="7524854"/>
              <a:ext cx="12324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  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2514600" y="7895492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 flipH="1">
              <a:off x="2878480" y="7907517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8086424" y="10271598"/>
            <a:ext cx="904536" cy="634748"/>
            <a:chOff x="2478026" y="7533019"/>
            <a:chExt cx="904536" cy="634748"/>
          </a:xfrm>
        </p:grpSpPr>
        <p:cxnSp>
          <p:nvCxnSpPr>
            <p:cNvPr id="213" name="Straight Connector 212"/>
            <p:cNvCxnSpPr/>
            <p:nvPr/>
          </p:nvCxnSpPr>
          <p:spPr>
            <a:xfrm flipH="1">
              <a:off x="3220397" y="8030607"/>
              <a:ext cx="0" cy="13716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2527501" y="8020305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2478026" y="7533019"/>
              <a:ext cx="90453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  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6" name="Freeform 215"/>
            <p:cNvSpPr/>
            <p:nvPr/>
          </p:nvSpPr>
          <p:spPr>
            <a:xfrm>
              <a:off x="2514600" y="7895492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Freeform 216"/>
            <p:cNvSpPr/>
            <p:nvPr/>
          </p:nvSpPr>
          <p:spPr>
            <a:xfrm flipH="1">
              <a:off x="2878480" y="7907517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6613012" y="10268411"/>
            <a:ext cx="931801" cy="634748"/>
            <a:chOff x="2494354" y="7533019"/>
            <a:chExt cx="931801" cy="634748"/>
          </a:xfrm>
        </p:grpSpPr>
        <p:cxnSp>
          <p:nvCxnSpPr>
            <p:cNvPr id="219" name="Straight Connector 218"/>
            <p:cNvCxnSpPr/>
            <p:nvPr/>
          </p:nvCxnSpPr>
          <p:spPr>
            <a:xfrm flipH="1">
              <a:off x="3220397" y="8030607"/>
              <a:ext cx="0" cy="13716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2527501" y="8020305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494354" y="7533019"/>
              <a:ext cx="93180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  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2514600" y="7895492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Freeform 222"/>
            <p:cNvSpPr/>
            <p:nvPr/>
          </p:nvSpPr>
          <p:spPr>
            <a:xfrm flipH="1">
              <a:off x="2878480" y="7907517"/>
              <a:ext cx="369277" cy="246185"/>
            </a:xfrm>
            <a:custGeom>
              <a:avLst/>
              <a:gdLst>
                <a:gd name="connsiteX0" fmla="*/ 0 w 369277"/>
                <a:gd name="connsiteY0" fmla="*/ 246185 h 246185"/>
                <a:gd name="connsiteX1" fmla="*/ 211015 w 369277"/>
                <a:gd name="connsiteY1" fmla="*/ 140677 h 246185"/>
                <a:gd name="connsiteX2" fmla="*/ 369277 w 369277"/>
                <a:gd name="connsiteY2" fmla="*/ 0 h 2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277" h="246185">
                  <a:moveTo>
                    <a:pt x="0" y="246185"/>
                  </a:moveTo>
                  <a:cubicBezTo>
                    <a:pt x="74734" y="213946"/>
                    <a:pt x="149469" y="181708"/>
                    <a:pt x="211015" y="140677"/>
                  </a:cubicBezTo>
                  <a:cubicBezTo>
                    <a:pt x="272561" y="99646"/>
                    <a:pt x="320919" y="49823"/>
                    <a:pt x="36927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3" name="Freeform 232"/>
          <p:cNvSpPr/>
          <p:nvPr/>
        </p:nvSpPr>
        <p:spPr>
          <a:xfrm>
            <a:off x="4348851" y="992014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5835029" y="992606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35" name="Freeform 234"/>
          <p:cNvSpPr/>
          <p:nvPr/>
        </p:nvSpPr>
        <p:spPr>
          <a:xfrm>
            <a:off x="7350010" y="992014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36" name="Freeform 235"/>
          <p:cNvSpPr/>
          <p:nvPr/>
        </p:nvSpPr>
        <p:spPr>
          <a:xfrm>
            <a:off x="8836188" y="9926067"/>
            <a:ext cx="780828" cy="181995"/>
          </a:xfrm>
          <a:custGeom>
            <a:avLst/>
            <a:gdLst>
              <a:gd name="connsiteX0" fmla="*/ 0 w 323850"/>
              <a:gd name="connsiteY0" fmla="*/ 0 h 241498"/>
              <a:gd name="connsiteX1" fmla="*/ 123825 w 323850"/>
              <a:gd name="connsiteY1" fmla="*/ 219075 h 241498"/>
              <a:gd name="connsiteX2" fmla="*/ 209550 w 323850"/>
              <a:gd name="connsiteY2" fmla="*/ 209550 h 241498"/>
              <a:gd name="connsiteX3" fmla="*/ 323850 w 323850"/>
              <a:gd name="connsiteY3" fmla="*/ 0 h 2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41498">
                <a:moveTo>
                  <a:pt x="0" y="0"/>
                </a:moveTo>
                <a:cubicBezTo>
                  <a:pt x="44450" y="92075"/>
                  <a:pt x="88900" y="184150"/>
                  <a:pt x="123825" y="219075"/>
                </a:cubicBezTo>
                <a:cubicBezTo>
                  <a:pt x="158750" y="254000"/>
                  <a:pt x="176213" y="246063"/>
                  <a:pt x="209550" y="209550"/>
                </a:cubicBezTo>
                <a:cubicBezTo>
                  <a:pt x="242888" y="173038"/>
                  <a:pt x="283369" y="86519"/>
                  <a:pt x="3238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4550180" y="9552915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cxnSp>
        <p:nvCxnSpPr>
          <p:cNvPr id="238" name="Straight Connector 237"/>
          <p:cNvCxnSpPr/>
          <p:nvPr/>
        </p:nvCxnSpPr>
        <p:spPr>
          <a:xfrm>
            <a:off x="5129679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348851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6615857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5835029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130838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7350010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624251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8843423" y="9920147"/>
            <a:ext cx="0" cy="18199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8130838" y="10108061"/>
            <a:ext cx="713232" cy="4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9632424" y="10107585"/>
            <a:ext cx="713232" cy="4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5123510" y="10099205"/>
            <a:ext cx="713232" cy="4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6625096" y="10098729"/>
            <a:ext cx="713232" cy="47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6040728" y="9555163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7545009" y="9557888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9035557" y="9560136"/>
            <a:ext cx="3653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B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2789884" y="9632090"/>
            <a:ext cx="1456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" charset="0"/>
                <a:ea typeface="Century" charset="0"/>
                <a:cs typeface="Century" charset="0"/>
              </a:rPr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121002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300" y="-766"/>
            <a:ext cx="4353457" cy="2308151"/>
            <a:chOff x="67232" y="-43223"/>
            <a:chExt cx="4353457" cy="2308151"/>
          </a:xfrm>
        </p:grpSpPr>
        <p:sp>
          <p:nvSpPr>
            <p:cNvPr id="582" name="Arc 581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0" name="Oval 569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571" name="Oval 570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4" name="Oval 573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Arc 575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7" name="Arc 576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8" name="Arc 577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9" name="Arc 578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80" name="Straight Connector 579"/>
            <p:cNvCxnSpPr>
              <a:stCxn id="582" idx="4"/>
              <a:endCxn id="583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Arc 580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3" name="Arc 582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6" name="TextBox 565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" y="2560320"/>
            <a:ext cx="4666336" cy="2348007"/>
            <a:chOff x="24637" y="2630319"/>
            <a:chExt cx="4666336" cy="2348007"/>
          </a:xfrm>
        </p:grpSpPr>
        <p:sp>
          <p:nvSpPr>
            <p:cNvPr id="604" name="Arc 603"/>
            <p:cNvSpPr/>
            <p:nvPr/>
          </p:nvSpPr>
          <p:spPr>
            <a:xfrm rot="5400000">
              <a:off x="207692" y="262801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0" name="Arc 599"/>
            <p:cNvSpPr/>
            <p:nvPr/>
          </p:nvSpPr>
          <p:spPr>
            <a:xfrm rot="5400000">
              <a:off x="2302502" y="2635883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2" name="Arc 601"/>
            <p:cNvSpPr/>
            <p:nvPr/>
          </p:nvSpPr>
          <p:spPr>
            <a:xfrm flipH="1">
              <a:off x="3327974" y="3511243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6" name="Arc 595"/>
            <p:cNvSpPr/>
            <p:nvPr/>
          </p:nvSpPr>
          <p:spPr>
            <a:xfrm rot="16200000" flipH="1">
              <a:off x="1253985" y="2630010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7" name="Oval 606"/>
            <p:cNvSpPr/>
            <p:nvPr/>
          </p:nvSpPr>
          <p:spPr>
            <a:xfrm>
              <a:off x="61074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8" name="Oval 607"/>
            <p:cNvSpPr/>
            <p:nvPr/>
          </p:nvSpPr>
          <p:spPr>
            <a:xfrm>
              <a:off x="61074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9" name="Oval 608"/>
            <p:cNvSpPr/>
            <p:nvPr/>
          </p:nvSpPr>
          <p:spPr>
            <a:xfrm>
              <a:off x="111556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0" name="Oval 609"/>
            <p:cNvSpPr/>
            <p:nvPr/>
          </p:nvSpPr>
          <p:spPr>
            <a:xfrm>
              <a:off x="111556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2167128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2167128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321868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4" name="Oval 613"/>
            <p:cNvSpPr/>
            <p:nvPr/>
          </p:nvSpPr>
          <p:spPr>
            <a:xfrm>
              <a:off x="321868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H="1">
              <a:off x="538052" y="3535876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Freeform 604"/>
            <p:cNvSpPr/>
            <p:nvPr/>
          </p:nvSpPr>
          <p:spPr>
            <a:xfrm>
              <a:off x="338316" y="3779456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6" name="Arc 605"/>
            <p:cNvSpPr/>
            <p:nvPr/>
          </p:nvSpPr>
          <p:spPr>
            <a:xfrm flipH="1">
              <a:off x="1233164" y="3503370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9" name="Straight Connector 598"/>
            <p:cNvCxnSpPr/>
            <p:nvPr/>
          </p:nvCxnSpPr>
          <p:spPr>
            <a:xfrm flipH="1">
              <a:off x="2632862" y="354374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Freeform 600"/>
            <p:cNvSpPr/>
            <p:nvPr/>
          </p:nvSpPr>
          <p:spPr>
            <a:xfrm>
              <a:off x="2433126" y="378732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5" name="Straight Connector 594"/>
            <p:cNvCxnSpPr/>
            <p:nvPr/>
          </p:nvCxnSpPr>
          <p:spPr>
            <a:xfrm>
              <a:off x="1594884" y="3538680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Freeform 596"/>
            <p:cNvSpPr/>
            <p:nvPr/>
          </p:nvSpPr>
          <p:spPr>
            <a:xfrm flipH="1">
              <a:off x="1445169" y="3782260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8" name="Arc 597"/>
            <p:cNvSpPr/>
            <p:nvPr/>
          </p:nvSpPr>
          <p:spPr>
            <a:xfrm>
              <a:off x="650640" y="3506174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2" name="Arc 591"/>
            <p:cNvSpPr/>
            <p:nvPr/>
          </p:nvSpPr>
          <p:spPr>
            <a:xfrm rot="16200000" flipV="1">
              <a:off x="155130" y="3114534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3" name="Arc 592"/>
            <p:cNvSpPr/>
            <p:nvPr/>
          </p:nvSpPr>
          <p:spPr>
            <a:xfrm rot="16200000" flipV="1">
              <a:off x="2247815" y="3116076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4" name="Arc 593"/>
            <p:cNvSpPr/>
            <p:nvPr/>
          </p:nvSpPr>
          <p:spPr>
            <a:xfrm rot="5400000" flipH="1" flipV="1">
              <a:off x="1218468" y="3124478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376694" y="2657846"/>
              <a:ext cx="43142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B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4300" y="7680960"/>
            <a:ext cx="4690057" cy="2932392"/>
            <a:chOff x="4791456" y="-72268"/>
            <a:chExt cx="4690057" cy="2932392"/>
          </a:xfrm>
        </p:grpSpPr>
        <p:sp>
          <p:nvSpPr>
            <p:cNvPr id="670" name="Arc 669"/>
            <p:cNvSpPr/>
            <p:nvPr/>
          </p:nvSpPr>
          <p:spPr>
            <a:xfrm rot="16200000">
              <a:off x="4980226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71" name="Arc 670"/>
            <p:cNvSpPr/>
            <p:nvPr/>
          </p:nvSpPr>
          <p:spPr>
            <a:xfrm rot="5400000">
              <a:off x="4992250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4" name="Arc 663"/>
            <p:cNvSpPr/>
            <p:nvPr/>
          </p:nvSpPr>
          <p:spPr>
            <a:xfrm rot="16200000">
              <a:off x="6016324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5" name="Arc 664"/>
            <p:cNvSpPr/>
            <p:nvPr/>
          </p:nvSpPr>
          <p:spPr>
            <a:xfrm rot="5400000">
              <a:off x="6028348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8" name="Arc 657"/>
            <p:cNvSpPr/>
            <p:nvPr/>
          </p:nvSpPr>
          <p:spPr>
            <a:xfrm rot="16200000">
              <a:off x="7076958" y="165536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9" name="Arc 658"/>
            <p:cNvSpPr/>
            <p:nvPr/>
          </p:nvSpPr>
          <p:spPr>
            <a:xfrm rot="5400000">
              <a:off x="7088982" y="-74577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91456" y="512119"/>
              <a:ext cx="3711084" cy="1750721"/>
              <a:chOff x="4791456" y="512119"/>
              <a:chExt cx="3711084" cy="1750721"/>
            </a:xfrm>
          </p:grpSpPr>
          <p:sp>
            <p:nvSpPr>
              <p:cNvPr id="674" name="Oval 673"/>
              <p:cNvSpPr/>
              <p:nvPr/>
            </p:nvSpPr>
            <p:spPr>
              <a:xfrm>
                <a:off x="4836210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5" name="Oval 674"/>
              <p:cNvSpPr/>
              <p:nvPr/>
            </p:nvSpPr>
            <p:spPr>
              <a:xfrm>
                <a:off x="4836210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6" name="Oval 675"/>
              <p:cNvSpPr/>
              <p:nvPr/>
            </p:nvSpPr>
            <p:spPr>
              <a:xfrm>
                <a:off x="5884538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7" name="Oval 676"/>
              <p:cNvSpPr/>
              <p:nvPr/>
            </p:nvSpPr>
            <p:spPr>
              <a:xfrm>
                <a:off x="5884538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8" name="Oval 677"/>
              <p:cNvSpPr/>
              <p:nvPr/>
            </p:nvSpPr>
            <p:spPr>
              <a:xfrm>
                <a:off x="6939736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9" name="Oval 678"/>
              <p:cNvSpPr/>
              <p:nvPr/>
            </p:nvSpPr>
            <p:spPr>
              <a:xfrm>
                <a:off x="6939736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7991296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7991296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cxnSp>
            <p:nvCxnSpPr>
              <p:cNvPr id="668" name="Straight Connector 667"/>
              <p:cNvCxnSpPr/>
              <p:nvPr/>
            </p:nvCxnSpPr>
            <p:spPr>
              <a:xfrm flipH="1">
                <a:off x="5325738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 flipH="1">
                <a:off x="5318048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2" name="Arc 671"/>
              <p:cNvSpPr/>
              <p:nvPr/>
            </p:nvSpPr>
            <p:spPr>
              <a:xfrm rot="16200000">
                <a:off x="5248682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3" name="Arc 672"/>
              <p:cNvSpPr/>
              <p:nvPr/>
            </p:nvSpPr>
            <p:spPr>
              <a:xfrm rot="5400000">
                <a:off x="5233380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H="1">
                <a:off x="6361836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 flipH="1">
                <a:off x="6354146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Arc 665"/>
              <p:cNvSpPr/>
              <p:nvPr/>
            </p:nvSpPr>
            <p:spPr>
              <a:xfrm rot="16200000">
                <a:off x="6284780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7" name="Arc 666"/>
              <p:cNvSpPr/>
              <p:nvPr/>
            </p:nvSpPr>
            <p:spPr>
              <a:xfrm rot="5400000">
                <a:off x="6269478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56" name="Straight Connector 655"/>
              <p:cNvCxnSpPr/>
              <p:nvPr/>
            </p:nvCxnSpPr>
            <p:spPr>
              <a:xfrm flipH="1">
                <a:off x="7422470" y="80223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 flipH="1">
                <a:off x="7414780" y="195158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Arc 659"/>
              <p:cNvSpPr/>
              <p:nvPr/>
            </p:nvSpPr>
            <p:spPr>
              <a:xfrm rot="16200000">
                <a:off x="7345414" y="126359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1" name="Arc 660"/>
              <p:cNvSpPr/>
              <p:nvPr/>
            </p:nvSpPr>
            <p:spPr>
              <a:xfrm rot="5400000">
                <a:off x="7330112" y="409278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0" name="Arc 649"/>
              <p:cNvSpPr/>
              <p:nvPr/>
            </p:nvSpPr>
            <p:spPr>
              <a:xfrm rot="16200000" flipV="1">
                <a:off x="4921949" y="39561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1" name="Arc 650"/>
              <p:cNvSpPr/>
              <p:nvPr/>
            </p:nvSpPr>
            <p:spPr>
              <a:xfrm rot="16200000" flipV="1">
                <a:off x="7014634" y="397152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2" name="Arc 651"/>
              <p:cNvSpPr/>
              <p:nvPr/>
            </p:nvSpPr>
            <p:spPr>
              <a:xfrm rot="5400000" flipH="1" flipV="1">
                <a:off x="5985287" y="405554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3" name="Arc 652"/>
              <p:cNvSpPr/>
              <p:nvPr/>
            </p:nvSpPr>
            <p:spPr>
              <a:xfrm rot="5400000">
                <a:off x="4932727" y="753406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4" name="Arc 653"/>
              <p:cNvSpPr/>
              <p:nvPr/>
            </p:nvSpPr>
            <p:spPr>
              <a:xfrm rot="5400000">
                <a:off x="7025412" y="754948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5" name="Arc 654"/>
              <p:cNvSpPr/>
              <p:nvPr/>
            </p:nvSpPr>
            <p:spPr>
              <a:xfrm rot="16200000" flipH="1">
                <a:off x="5996065" y="76335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5" name="TextBox 644"/>
            <p:cNvSpPr txBox="1"/>
            <p:nvPr/>
          </p:nvSpPr>
          <p:spPr>
            <a:xfrm>
              <a:off x="5147348" y="-43223"/>
              <a:ext cx="43341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" y="5120640"/>
            <a:ext cx="4559469" cy="2925311"/>
            <a:chOff x="4798504" y="2657846"/>
            <a:chExt cx="4559469" cy="2925311"/>
          </a:xfrm>
        </p:grpSpPr>
        <p:sp>
          <p:nvSpPr>
            <p:cNvPr id="632" name="Arc 631"/>
            <p:cNvSpPr/>
            <p:nvPr/>
          </p:nvSpPr>
          <p:spPr>
            <a:xfrm rot="16200000" flipV="1">
              <a:off x="4999488" y="4386279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8" name="Arc 627"/>
            <p:cNvSpPr/>
            <p:nvPr/>
          </p:nvSpPr>
          <p:spPr>
            <a:xfrm rot="16200000" flipV="1">
              <a:off x="7094298" y="437840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4" name="Arc 623"/>
            <p:cNvSpPr/>
            <p:nvPr/>
          </p:nvSpPr>
          <p:spPr>
            <a:xfrm rot="5400000" flipH="1" flipV="1">
              <a:off x="6045781" y="4382671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0" name="Arc 629"/>
            <p:cNvSpPr/>
            <p:nvPr/>
          </p:nvSpPr>
          <p:spPr>
            <a:xfrm flipH="1" flipV="1">
              <a:off x="8101841" y="3495728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4834941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4834941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5883269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38" name="Oval 637"/>
            <p:cNvSpPr/>
            <p:nvPr/>
          </p:nvSpPr>
          <p:spPr>
            <a:xfrm>
              <a:off x="5883269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6931597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6931597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7979925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42" name="Oval 641"/>
            <p:cNvSpPr/>
            <p:nvPr/>
          </p:nvSpPr>
          <p:spPr>
            <a:xfrm>
              <a:off x="7979925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H="1" flipV="1">
              <a:off x="5311919" y="4670282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Freeform 632"/>
            <p:cNvSpPr/>
            <p:nvPr/>
          </p:nvSpPr>
          <p:spPr>
            <a:xfrm flipV="1">
              <a:off x="5112183" y="3798052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4" name="Arc 633"/>
            <p:cNvSpPr/>
            <p:nvPr/>
          </p:nvSpPr>
          <p:spPr>
            <a:xfrm flipH="1" flipV="1">
              <a:off x="6007031" y="3503601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 flipH="1" flipV="1">
              <a:off x="7406729" y="466240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Freeform 628"/>
            <p:cNvSpPr/>
            <p:nvPr/>
          </p:nvSpPr>
          <p:spPr>
            <a:xfrm flipV="1">
              <a:off x="7206993" y="379017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3" name="Straight Connector 622"/>
            <p:cNvCxnSpPr/>
            <p:nvPr/>
          </p:nvCxnSpPr>
          <p:spPr>
            <a:xfrm flipV="1">
              <a:off x="6368751" y="4667478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Freeform 624"/>
            <p:cNvSpPr/>
            <p:nvPr/>
          </p:nvSpPr>
          <p:spPr>
            <a:xfrm flipH="1" flipV="1">
              <a:off x="6219036" y="3795248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6" name="Arc 625"/>
            <p:cNvSpPr/>
            <p:nvPr/>
          </p:nvSpPr>
          <p:spPr>
            <a:xfrm flipV="1">
              <a:off x="5424507" y="3500797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0" name="Arc 619"/>
            <p:cNvSpPr/>
            <p:nvPr/>
          </p:nvSpPr>
          <p:spPr>
            <a:xfrm rot="5400000">
              <a:off x="4928997" y="3484003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1" name="Arc 620"/>
            <p:cNvSpPr/>
            <p:nvPr/>
          </p:nvSpPr>
          <p:spPr>
            <a:xfrm rot="5400000">
              <a:off x="7021682" y="3482461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2" name="Arc 621"/>
            <p:cNvSpPr/>
            <p:nvPr/>
          </p:nvSpPr>
          <p:spPr>
            <a:xfrm rot="16200000" flipH="1">
              <a:off x="5992335" y="3474059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5147348" y="2657846"/>
              <a:ext cx="42106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C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703595" y="6430061"/>
            <a:ext cx="7512833" cy="723546"/>
            <a:chOff x="179240" y="6142934"/>
            <a:chExt cx="7512833" cy="1057625"/>
          </a:xfrm>
        </p:grpSpPr>
        <p:grpSp>
          <p:nvGrpSpPr>
            <p:cNvPr id="109" name="Group 108"/>
            <p:cNvGrpSpPr/>
            <p:nvPr/>
          </p:nvGrpSpPr>
          <p:grpSpPr>
            <a:xfrm>
              <a:off x="179240" y="6142934"/>
              <a:ext cx="7512833" cy="1057625"/>
              <a:chOff x="179240" y="6142934"/>
              <a:chExt cx="7512833" cy="1057625"/>
            </a:xfrm>
          </p:grpSpPr>
          <p:grpSp>
            <p:nvGrpSpPr>
              <p:cNvPr id="683" name="Group 682"/>
              <p:cNvGrpSpPr/>
              <p:nvPr/>
            </p:nvGrpSpPr>
            <p:grpSpPr>
              <a:xfrm>
                <a:off x="179240" y="6142934"/>
                <a:ext cx="7512833" cy="1057625"/>
                <a:chOff x="3886082" y="12720109"/>
                <a:chExt cx="7512833" cy="1057625"/>
              </a:xfrm>
            </p:grpSpPr>
            <p:grpSp>
              <p:nvGrpSpPr>
                <p:cNvPr id="684" name="Group 683"/>
                <p:cNvGrpSpPr/>
                <p:nvPr/>
              </p:nvGrpSpPr>
              <p:grpSpPr>
                <a:xfrm>
                  <a:off x="5403721" y="12720109"/>
                  <a:ext cx="5995194" cy="1057625"/>
                  <a:chOff x="5403721" y="12720109"/>
                  <a:chExt cx="4122220" cy="1057625"/>
                </a:xfrm>
              </p:grpSpPr>
              <p:grpSp>
                <p:nvGrpSpPr>
                  <p:cNvPr id="688" name="Group 687"/>
                  <p:cNvGrpSpPr/>
                  <p:nvPr/>
                </p:nvGrpSpPr>
                <p:grpSpPr>
                  <a:xfrm>
                    <a:off x="5403721" y="12720111"/>
                    <a:ext cx="1017492" cy="1057623"/>
                    <a:chOff x="4629150" y="12954000"/>
                    <a:chExt cx="904875" cy="1057623"/>
                  </a:xfrm>
                </p:grpSpPr>
                <p:sp>
                  <p:nvSpPr>
                    <p:cNvPr id="700" name="Freeform 699"/>
                    <p:cNvSpPr/>
                    <p:nvPr/>
                  </p:nvSpPr>
                  <p:spPr>
                    <a:xfrm>
                      <a:off x="4629150" y="12954000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>
                      <a:off x="5534025" y="12954000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9" name="Group 688"/>
                  <p:cNvGrpSpPr/>
                  <p:nvPr/>
                </p:nvGrpSpPr>
                <p:grpSpPr>
                  <a:xfrm>
                    <a:off x="6423986" y="12720111"/>
                    <a:ext cx="1017492" cy="1057623"/>
                    <a:chOff x="5535115" y="12954000"/>
                    <a:chExt cx="904875" cy="1057623"/>
                  </a:xfrm>
                </p:grpSpPr>
                <p:sp>
                  <p:nvSpPr>
                    <p:cNvPr id="698" name="Freeform 697"/>
                    <p:cNvSpPr/>
                    <p:nvPr/>
                  </p:nvSpPr>
                  <p:spPr>
                    <a:xfrm>
                      <a:off x="5535115" y="12954000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>
                      <a:off x="6439990" y="12954000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0" name="Group 689"/>
                  <p:cNvGrpSpPr/>
                  <p:nvPr/>
                </p:nvGrpSpPr>
                <p:grpSpPr>
                  <a:xfrm>
                    <a:off x="7461121" y="12720110"/>
                    <a:ext cx="1017492" cy="1057623"/>
                    <a:chOff x="6438900" y="12953999"/>
                    <a:chExt cx="904875" cy="1057623"/>
                  </a:xfrm>
                </p:grpSpPr>
                <p:sp>
                  <p:nvSpPr>
                    <p:cNvPr id="696" name="Freeform 695"/>
                    <p:cNvSpPr/>
                    <p:nvPr/>
                  </p:nvSpPr>
                  <p:spPr>
                    <a:xfrm>
                      <a:off x="6438900" y="12953999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>
                      <a:off x="7343775" y="12953999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1" name="Group 690"/>
                  <p:cNvGrpSpPr/>
                  <p:nvPr/>
                </p:nvGrpSpPr>
                <p:grpSpPr>
                  <a:xfrm>
                    <a:off x="8508449" y="12720109"/>
                    <a:ext cx="1017492" cy="1057623"/>
                    <a:chOff x="6438900" y="12953999"/>
                    <a:chExt cx="904875" cy="1057623"/>
                  </a:xfrm>
                </p:grpSpPr>
                <p:sp>
                  <p:nvSpPr>
                    <p:cNvPr id="694" name="Freeform 693"/>
                    <p:cNvSpPr/>
                    <p:nvPr/>
                  </p:nvSpPr>
                  <p:spPr>
                    <a:xfrm>
                      <a:off x="6438900" y="12953999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>
                      <a:off x="7343775" y="12953999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92" name="TextBox 691"/>
                  <p:cNvSpPr txBox="1"/>
                  <p:nvPr/>
                </p:nvSpPr>
                <p:spPr>
                  <a:xfrm>
                    <a:off x="5579734" y="12736113"/>
                    <a:ext cx="327136" cy="697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500" dirty="0">
                        <a:latin typeface="Century" charset="0"/>
                        <a:ea typeface="Century" charset="0"/>
                        <a:cs typeface="Century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685" name="TextBox 684"/>
                <p:cNvSpPr txBox="1"/>
                <p:nvPr/>
              </p:nvSpPr>
              <p:spPr>
                <a:xfrm>
                  <a:off x="3886082" y="12931157"/>
                  <a:ext cx="1456119" cy="697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S = 1</a:t>
                  </a:r>
                </a:p>
              </p:txBody>
            </p:sp>
          </p:grpSp>
          <p:sp>
            <p:nvSpPr>
              <p:cNvPr id="778" name="TextBox 777"/>
              <p:cNvSpPr txBox="1"/>
              <p:nvPr/>
            </p:nvSpPr>
            <p:spPr>
              <a:xfrm>
                <a:off x="3584539" y="6158938"/>
                <a:ext cx="694162" cy="69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  <a:r>
                  <a:rPr lang="el-GR" sz="2500" dirty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780" name="TextBox 779"/>
            <p:cNvSpPr txBox="1"/>
            <p:nvPr/>
          </p:nvSpPr>
          <p:spPr>
            <a:xfrm>
              <a:off x="5090041" y="6158938"/>
              <a:ext cx="475774" cy="697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81" name="TextBox 780"/>
            <p:cNvSpPr txBox="1"/>
            <p:nvPr/>
          </p:nvSpPr>
          <p:spPr>
            <a:xfrm>
              <a:off x="6721715" y="6158938"/>
              <a:ext cx="694162" cy="697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85334" y="7770701"/>
            <a:ext cx="7519265" cy="956536"/>
            <a:chOff x="2785122" y="9038834"/>
            <a:chExt cx="7519265" cy="956536"/>
          </a:xfrm>
        </p:grpSpPr>
        <p:sp>
          <p:nvSpPr>
            <p:cNvPr id="776" name="Freeform 775"/>
            <p:cNvSpPr/>
            <p:nvPr/>
          </p:nvSpPr>
          <p:spPr>
            <a:xfrm>
              <a:off x="4333853" y="9103750"/>
              <a:ext cx="1476067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77" name="Straight Connector 776"/>
            <p:cNvCxnSpPr/>
            <p:nvPr/>
          </p:nvCxnSpPr>
          <p:spPr>
            <a:xfrm>
              <a:off x="5809919" y="9103750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Rectangle 772"/>
            <p:cNvSpPr/>
            <p:nvPr/>
          </p:nvSpPr>
          <p:spPr>
            <a:xfrm>
              <a:off x="4111140" y="9598685"/>
              <a:ext cx="1002805" cy="390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74" name="Straight Connector 773"/>
            <p:cNvCxnSpPr>
              <a:stCxn id="775" idx="3"/>
            </p:cNvCxnSpPr>
            <p:nvPr/>
          </p:nvCxnSpPr>
          <p:spPr>
            <a:xfrm>
              <a:off x="5115921" y="9712571"/>
              <a:ext cx="0" cy="4941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Freeform 774"/>
            <p:cNvSpPr/>
            <p:nvPr/>
          </p:nvSpPr>
          <p:spPr>
            <a:xfrm>
              <a:off x="4333853" y="9712570"/>
              <a:ext cx="782069" cy="88136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70" name="Freeform 769"/>
            <p:cNvSpPr/>
            <p:nvPr/>
          </p:nvSpPr>
          <p:spPr>
            <a:xfrm>
              <a:off x="5822393" y="9109671"/>
              <a:ext cx="1476067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71" name="Straight Connector 770"/>
            <p:cNvCxnSpPr/>
            <p:nvPr/>
          </p:nvCxnSpPr>
          <p:spPr>
            <a:xfrm>
              <a:off x="7298459" y="9109671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Rectangle 766"/>
            <p:cNvSpPr/>
            <p:nvPr/>
          </p:nvSpPr>
          <p:spPr>
            <a:xfrm>
              <a:off x="5599680" y="9712570"/>
              <a:ext cx="1002805" cy="28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68" name="Straight Connector 767"/>
            <p:cNvCxnSpPr>
              <a:stCxn id="769" idx="3"/>
            </p:cNvCxnSpPr>
            <p:nvPr/>
          </p:nvCxnSpPr>
          <p:spPr>
            <a:xfrm>
              <a:off x="6604461" y="9712571"/>
              <a:ext cx="0" cy="553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Freeform 768"/>
            <p:cNvSpPr/>
            <p:nvPr/>
          </p:nvSpPr>
          <p:spPr>
            <a:xfrm>
              <a:off x="5822393" y="9712571"/>
              <a:ext cx="782069" cy="94057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64" name="Freeform 763"/>
            <p:cNvSpPr/>
            <p:nvPr/>
          </p:nvSpPr>
          <p:spPr>
            <a:xfrm>
              <a:off x="7339781" y="9103750"/>
              <a:ext cx="1476067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65" name="Straight Connector 764"/>
            <p:cNvCxnSpPr/>
            <p:nvPr/>
          </p:nvCxnSpPr>
          <p:spPr>
            <a:xfrm>
              <a:off x="8815847" y="9103750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Rectangle 760"/>
            <p:cNvSpPr/>
            <p:nvPr/>
          </p:nvSpPr>
          <p:spPr>
            <a:xfrm>
              <a:off x="7117068" y="9712571"/>
              <a:ext cx="1002805" cy="276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62" name="Straight Connector 761"/>
            <p:cNvCxnSpPr>
              <a:stCxn id="763" idx="3"/>
            </p:cNvCxnSpPr>
            <p:nvPr/>
          </p:nvCxnSpPr>
          <p:spPr>
            <a:xfrm>
              <a:off x="8121849" y="9712571"/>
              <a:ext cx="0" cy="4941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Freeform 762"/>
            <p:cNvSpPr/>
            <p:nvPr/>
          </p:nvSpPr>
          <p:spPr>
            <a:xfrm>
              <a:off x="7339781" y="9712571"/>
              <a:ext cx="782069" cy="88137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58" name="Freeform 757"/>
            <p:cNvSpPr/>
            <p:nvPr/>
          </p:nvSpPr>
          <p:spPr>
            <a:xfrm>
              <a:off x="8828320" y="9109671"/>
              <a:ext cx="1476067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59" name="Straight Connector 758"/>
            <p:cNvCxnSpPr/>
            <p:nvPr/>
          </p:nvCxnSpPr>
          <p:spPr>
            <a:xfrm>
              <a:off x="10304386" y="9109672"/>
              <a:ext cx="0" cy="59739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Rectangle 754"/>
            <p:cNvSpPr/>
            <p:nvPr/>
          </p:nvSpPr>
          <p:spPr>
            <a:xfrm>
              <a:off x="8605607" y="9712570"/>
              <a:ext cx="1002805" cy="28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56" name="Straight Connector 755"/>
            <p:cNvCxnSpPr>
              <a:stCxn id="757" idx="3"/>
            </p:cNvCxnSpPr>
            <p:nvPr/>
          </p:nvCxnSpPr>
          <p:spPr>
            <a:xfrm>
              <a:off x="9610388" y="9712571"/>
              <a:ext cx="0" cy="553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7" name="Freeform 756"/>
            <p:cNvSpPr/>
            <p:nvPr/>
          </p:nvSpPr>
          <p:spPr>
            <a:xfrm>
              <a:off x="8828320" y="9712571"/>
              <a:ext cx="782069" cy="94057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52" name="TextBox 751"/>
            <p:cNvSpPr txBox="1"/>
            <p:nvPr/>
          </p:nvSpPr>
          <p:spPr>
            <a:xfrm>
              <a:off x="4538893" y="9038834"/>
              <a:ext cx="55746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B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53" name="TextBox 752"/>
            <p:cNvSpPr txBox="1"/>
            <p:nvPr/>
          </p:nvSpPr>
          <p:spPr>
            <a:xfrm>
              <a:off x="7546170" y="9038834"/>
              <a:ext cx="5380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C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41" name="TextBox 740"/>
            <p:cNvSpPr txBox="1"/>
            <p:nvPr/>
          </p:nvSpPr>
          <p:spPr>
            <a:xfrm>
              <a:off x="2785122" y="9148134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SF</a:t>
              </a:r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9030000" y="9038834"/>
              <a:ext cx="5826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C</a:t>
              </a:r>
              <a:r>
                <a:rPr lang="el-GR" sz="2500" dirty="0" smtClean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84" name="TextBox 783"/>
            <p:cNvSpPr txBox="1"/>
            <p:nvPr/>
          </p:nvSpPr>
          <p:spPr>
            <a:xfrm>
              <a:off x="6022174" y="9038834"/>
              <a:ext cx="55746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B</a:t>
              </a:r>
              <a:r>
                <a:rPr lang="el-GR" sz="2500" dirty="0" smtClean="0">
                  <a:latin typeface="Century" charset="0"/>
                  <a:ea typeface="Century" charset="0"/>
                  <a:cs typeface="Century" charset="0"/>
                </a:rPr>
                <a:t>′</a:t>
              </a:r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 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85" name="TextBox 784"/>
            <p:cNvSpPr txBox="1"/>
            <p:nvPr/>
          </p:nvSpPr>
          <p:spPr>
            <a:xfrm>
              <a:off x="5155504" y="9038834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86" name="TextBox 785"/>
            <p:cNvSpPr txBox="1"/>
            <p:nvPr/>
          </p:nvSpPr>
          <p:spPr>
            <a:xfrm>
              <a:off x="6622233" y="9038834"/>
              <a:ext cx="645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89" name="TextBox 788"/>
            <p:cNvSpPr txBox="1"/>
            <p:nvPr/>
          </p:nvSpPr>
          <p:spPr>
            <a:xfrm>
              <a:off x="9633363" y="9038834"/>
              <a:ext cx="645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90" name="TextBox 789"/>
            <p:cNvSpPr txBox="1"/>
            <p:nvPr/>
          </p:nvSpPr>
          <p:spPr>
            <a:xfrm>
              <a:off x="8157135" y="9038834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73769" y="9199435"/>
            <a:ext cx="7542396" cy="919422"/>
            <a:chOff x="2785128" y="10112947"/>
            <a:chExt cx="7542396" cy="919422"/>
          </a:xfrm>
        </p:grpSpPr>
        <p:sp>
          <p:nvSpPr>
            <p:cNvPr id="703" name="TextBox 702"/>
            <p:cNvSpPr txBox="1"/>
            <p:nvPr/>
          </p:nvSpPr>
          <p:spPr>
            <a:xfrm>
              <a:off x="2785128" y="10112947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VSF</a:t>
              </a:r>
            </a:p>
          </p:txBody>
        </p:sp>
        <p:sp>
          <p:nvSpPr>
            <p:cNvPr id="737" name="Freeform 736"/>
            <p:cNvSpPr/>
            <p:nvPr/>
          </p:nvSpPr>
          <p:spPr>
            <a:xfrm>
              <a:off x="4352554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38" name="Straight Connector 737"/>
            <p:cNvCxnSpPr/>
            <p:nvPr/>
          </p:nvCxnSpPr>
          <p:spPr>
            <a:xfrm>
              <a:off x="5826278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Rectangle 733"/>
            <p:cNvSpPr/>
            <p:nvPr/>
          </p:nvSpPr>
          <p:spPr>
            <a:xfrm>
              <a:off x="4130194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35" name="Straight Connector 734"/>
            <p:cNvCxnSpPr>
              <a:stCxn id="736" idx="3"/>
            </p:cNvCxnSpPr>
            <p:nvPr/>
          </p:nvCxnSpPr>
          <p:spPr>
            <a:xfrm>
              <a:off x="5133382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Freeform 735"/>
            <p:cNvSpPr/>
            <p:nvPr/>
          </p:nvSpPr>
          <p:spPr>
            <a:xfrm>
              <a:off x="4352554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31" name="Freeform 730"/>
            <p:cNvSpPr/>
            <p:nvPr/>
          </p:nvSpPr>
          <p:spPr>
            <a:xfrm>
              <a:off x="5838732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32" name="Straight Connector 731"/>
            <p:cNvCxnSpPr/>
            <p:nvPr/>
          </p:nvCxnSpPr>
          <p:spPr>
            <a:xfrm>
              <a:off x="7312456" y="1020842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8" name="Rectangle 727"/>
            <p:cNvSpPr/>
            <p:nvPr/>
          </p:nvSpPr>
          <p:spPr>
            <a:xfrm>
              <a:off x="5616372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29" name="Straight Connector 728"/>
            <p:cNvCxnSpPr>
              <a:stCxn id="730" idx="3"/>
            </p:cNvCxnSpPr>
            <p:nvPr/>
          </p:nvCxnSpPr>
          <p:spPr>
            <a:xfrm>
              <a:off x="6619560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" name="Freeform 729"/>
            <p:cNvSpPr/>
            <p:nvPr/>
          </p:nvSpPr>
          <p:spPr>
            <a:xfrm>
              <a:off x="5838732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25" name="Freeform 724"/>
            <p:cNvSpPr/>
            <p:nvPr/>
          </p:nvSpPr>
          <p:spPr>
            <a:xfrm>
              <a:off x="7353713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26" name="Straight Connector 725"/>
            <p:cNvCxnSpPr/>
            <p:nvPr/>
          </p:nvCxnSpPr>
          <p:spPr>
            <a:xfrm>
              <a:off x="8827437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 721"/>
            <p:cNvSpPr/>
            <p:nvPr/>
          </p:nvSpPr>
          <p:spPr>
            <a:xfrm>
              <a:off x="7131353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23" name="Straight Connector 722"/>
            <p:cNvCxnSpPr>
              <a:stCxn id="724" idx="3"/>
            </p:cNvCxnSpPr>
            <p:nvPr/>
          </p:nvCxnSpPr>
          <p:spPr>
            <a:xfrm>
              <a:off x="8134541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4" name="Freeform 723"/>
            <p:cNvSpPr/>
            <p:nvPr/>
          </p:nvSpPr>
          <p:spPr>
            <a:xfrm>
              <a:off x="7353713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19" name="Freeform 718"/>
            <p:cNvSpPr/>
            <p:nvPr/>
          </p:nvSpPr>
          <p:spPr>
            <a:xfrm>
              <a:off x="8839891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20" name="Straight Connector 719"/>
            <p:cNvCxnSpPr/>
            <p:nvPr/>
          </p:nvCxnSpPr>
          <p:spPr>
            <a:xfrm>
              <a:off x="10313615" y="10208426"/>
              <a:ext cx="0" cy="49782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tangle 715"/>
            <p:cNvSpPr/>
            <p:nvPr/>
          </p:nvSpPr>
          <p:spPr>
            <a:xfrm>
              <a:off x="8617531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17" name="Straight Connector 716"/>
            <p:cNvCxnSpPr>
              <a:stCxn id="718" idx="3"/>
            </p:cNvCxnSpPr>
            <p:nvPr/>
          </p:nvCxnSpPr>
          <p:spPr>
            <a:xfrm>
              <a:off x="9620719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" name="Freeform 717"/>
            <p:cNvSpPr/>
            <p:nvPr/>
          </p:nvSpPr>
          <p:spPr>
            <a:xfrm>
              <a:off x="8839891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13" name="TextBox 712"/>
            <p:cNvSpPr txBox="1"/>
            <p:nvPr/>
          </p:nvSpPr>
          <p:spPr>
            <a:xfrm>
              <a:off x="4538893" y="10140377"/>
              <a:ext cx="3653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714" name="TextBox 713"/>
            <p:cNvSpPr txBox="1"/>
            <p:nvPr/>
          </p:nvSpPr>
          <p:spPr>
            <a:xfrm>
              <a:off x="6022174" y="10140377"/>
              <a:ext cx="56020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7546171" y="10140377"/>
              <a:ext cx="5437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06" name="TextBox 705"/>
            <p:cNvSpPr txBox="1"/>
            <p:nvPr/>
          </p:nvSpPr>
          <p:spPr>
            <a:xfrm>
              <a:off x="9030000" y="10140377"/>
              <a:ext cx="5340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5155504" y="10140377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92" name="TextBox 791"/>
            <p:cNvSpPr txBox="1"/>
            <p:nvPr/>
          </p:nvSpPr>
          <p:spPr>
            <a:xfrm>
              <a:off x="6622232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93" name="TextBox 792"/>
            <p:cNvSpPr txBox="1"/>
            <p:nvPr/>
          </p:nvSpPr>
          <p:spPr>
            <a:xfrm>
              <a:off x="8157135" y="10140377"/>
              <a:ext cx="4757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94" name="TextBox 793"/>
            <p:cNvSpPr txBox="1"/>
            <p:nvPr/>
          </p:nvSpPr>
          <p:spPr>
            <a:xfrm>
              <a:off x="9633362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1" r="15031" b="17881"/>
          <a:stretch/>
        </p:blipFill>
        <p:spPr>
          <a:xfrm rot="16200000">
            <a:off x="6734200" y="2469965"/>
            <a:ext cx="2679109" cy="4171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4" r="14333" b="13814"/>
          <a:stretch/>
        </p:blipFill>
        <p:spPr>
          <a:xfrm rot="16200000">
            <a:off x="8915046" y="-672146"/>
            <a:ext cx="2695701" cy="4378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3" t="18693" r="16163" b="13983"/>
          <a:stretch/>
        </p:blipFill>
        <p:spPr>
          <a:xfrm rot="16200000">
            <a:off x="4983556" y="-290800"/>
            <a:ext cx="2673223" cy="34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5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300" y="-766"/>
            <a:ext cx="4353457" cy="2308151"/>
            <a:chOff x="67232" y="-43223"/>
            <a:chExt cx="4353457" cy="2308151"/>
          </a:xfrm>
        </p:grpSpPr>
        <p:sp>
          <p:nvSpPr>
            <p:cNvPr id="582" name="Arc 581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7" name="Oval 566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8" name="Oval 567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0" name="Oval 569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571" name="Oval 570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574" name="Oval 573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Arc 575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7" name="Arc 576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8" name="Arc 577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79" name="Arc 578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80" name="Straight Connector 579"/>
            <p:cNvCxnSpPr>
              <a:stCxn id="582" idx="4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Arc 580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66" name="TextBox 565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" y="2560320"/>
            <a:ext cx="4666336" cy="2348007"/>
            <a:chOff x="24637" y="2630319"/>
            <a:chExt cx="4666336" cy="2348007"/>
          </a:xfrm>
        </p:grpSpPr>
        <p:sp>
          <p:nvSpPr>
            <p:cNvPr id="604" name="Arc 603"/>
            <p:cNvSpPr/>
            <p:nvPr/>
          </p:nvSpPr>
          <p:spPr>
            <a:xfrm rot="5400000">
              <a:off x="207692" y="262801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0" name="Arc 599"/>
            <p:cNvSpPr/>
            <p:nvPr/>
          </p:nvSpPr>
          <p:spPr>
            <a:xfrm rot="5400000">
              <a:off x="2302502" y="2635883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2" name="Arc 601"/>
            <p:cNvSpPr/>
            <p:nvPr/>
          </p:nvSpPr>
          <p:spPr>
            <a:xfrm flipH="1">
              <a:off x="3327974" y="3511243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6" name="Arc 595"/>
            <p:cNvSpPr/>
            <p:nvPr/>
          </p:nvSpPr>
          <p:spPr>
            <a:xfrm rot="16200000" flipH="1">
              <a:off x="1253985" y="2630010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7" name="Oval 606"/>
            <p:cNvSpPr/>
            <p:nvPr/>
          </p:nvSpPr>
          <p:spPr>
            <a:xfrm>
              <a:off x="61074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8" name="Oval 607"/>
            <p:cNvSpPr/>
            <p:nvPr/>
          </p:nvSpPr>
          <p:spPr>
            <a:xfrm>
              <a:off x="61074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9" name="Oval 608"/>
            <p:cNvSpPr/>
            <p:nvPr/>
          </p:nvSpPr>
          <p:spPr>
            <a:xfrm>
              <a:off x="111556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0" name="Oval 609"/>
            <p:cNvSpPr/>
            <p:nvPr/>
          </p:nvSpPr>
          <p:spPr>
            <a:xfrm>
              <a:off x="111556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2167128" y="3327880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2" name="Oval 611"/>
            <p:cNvSpPr/>
            <p:nvPr/>
          </p:nvSpPr>
          <p:spPr>
            <a:xfrm>
              <a:off x="2167128" y="4406996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13" name="Oval 612"/>
            <p:cNvSpPr/>
            <p:nvPr/>
          </p:nvSpPr>
          <p:spPr>
            <a:xfrm>
              <a:off x="3218688" y="3227605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614" name="Oval 613"/>
            <p:cNvSpPr/>
            <p:nvPr/>
          </p:nvSpPr>
          <p:spPr>
            <a:xfrm>
              <a:off x="3218688" y="4406996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H="1">
              <a:off x="538052" y="3535876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Freeform 604"/>
            <p:cNvSpPr/>
            <p:nvPr/>
          </p:nvSpPr>
          <p:spPr>
            <a:xfrm>
              <a:off x="338316" y="3779456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06" name="Arc 605"/>
            <p:cNvSpPr/>
            <p:nvPr/>
          </p:nvSpPr>
          <p:spPr>
            <a:xfrm flipH="1">
              <a:off x="1233164" y="3503370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9" name="Straight Connector 598"/>
            <p:cNvCxnSpPr/>
            <p:nvPr/>
          </p:nvCxnSpPr>
          <p:spPr>
            <a:xfrm flipH="1">
              <a:off x="2632862" y="354374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Freeform 600"/>
            <p:cNvSpPr/>
            <p:nvPr/>
          </p:nvSpPr>
          <p:spPr>
            <a:xfrm>
              <a:off x="2433126" y="378732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595" name="Straight Connector 594"/>
            <p:cNvCxnSpPr/>
            <p:nvPr/>
          </p:nvCxnSpPr>
          <p:spPr>
            <a:xfrm>
              <a:off x="1594884" y="3538680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Freeform 596"/>
            <p:cNvSpPr/>
            <p:nvPr/>
          </p:nvSpPr>
          <p:spPr>
            <a:xfrm flipH="1">
              <a:off x="1445169" y="3782260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8" name="Arc 597"/>
            <p:cNvSpPr/>
            <p:nvPr/>
          </p:nvSpPr>
          <p:spPr>
            <a:xfrm>
              <a:off x="650640" y="3506174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2" name="Arc 591"/>
            <p:cNvSpPr/>
            <p:nvPr/>
          </p:nvSpPr>
          <p:spPr>
            <a:xfrm rot="16200000" flipV="1">
              <a:off x="155130" y="3114534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3" name="Arc 592"/>
            <p:cNvSpPr/>
            <p:nvPr/>
          </p:nvSpPr>
          <p:spPr>
            <a:xfrm rot="16200000" flipV="1">
              <a:off x="2247815" y="3116076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94" name="Arc 593"/>
            <p:cNvSpPr/>
            <p:nvPr/>
          </p:nvSpPr>
          <p:spPr>
            <a:xfrm rot="5400000" flipH="1" flipV="1">
              <a:off x="1218468" y="3124478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376694" y="2657846"/>
              <a:ext cx="43142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B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4300" y="7680960"/>
            <a:ext cx="4690057" cy="2932392"/>
            <a:chOff x="4791456" y="-72268"/>
            <a:chExt cx="4690057" cy="2932392"/>
          </a:xfrm>
        </p:grpSpPr>
        <p:sp>
          <p:nvSpPr>
            <p:cNvPr id="670" name="Arc 669"/>
            <p:cNvSpPr/>
            <p:nvPr/>
          </p:nvSpPr>
          <p:spPr>
            <a:xfrm rot="16200000">
              <a:off x="4980226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71" name="Arc 670"/>
            <p:cNvSpPr/>
            <p:nvPr/>
          </p:nvSpPr>
          <p:spPr>
            <a:xfrm rot="5400000">
              <a:off x="4992250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4" name="Arc 663"/>
            <p:cNvSpPr/>
            <p:nvPr/>
          </p:nvSpPr>
          <p:spPr>
            <a:xfrm rot="16200000">
              <a:off x="6016324" y="166324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65" name="Arc 664"/>
            <p:cNvSpPr/>
            <p:nvPr/>
          </p:nvSpPr>
          <p:spPr>
            <a:xfrm rot="5400000">
              <a:off x="6028348" y="-66691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8" name="Arc 657"/>
            <p:cNvSpPr/>
            <p:nvPr/>
          </p:nvSpPr>
          <p:spPr>
            <a:xfrm rot="16200000">
              <a:off x="7076958" y="1655360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59" name="Arc 658"/>
            <p:cNvSpPr/>
            <p:nvPr/>
          </p:nvSpPr>
          <p:spPr>
            <a:xfrm rot="5400000">
              <a:off x="7088982" y="-74577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91456" y="512119"/>
              <a:ext cx="3711084" cy="1750721"/>
              <a:chOff x="4791456" y="512119"/>
              <a:chExt cx="3711084" cy="1750721"/>
            </a:xfrm>
          </p:grpSpPr>
          <p:sp>
            <p:nvSpPr>
              <p:cNvPr id="674" name="Oval 673"/>
              <p:cNvSpPr/>
              <p:nvPr/>
            </p:nvSpPr>
            <p:spPr>
              <a:xfrm>
                <a:off x="4836210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5" name="Oval 674"/>
              <p:cNvSpPr/>
              <p:nvPr/>
            </p:nvSpPr>
            <p:spPr>
              <a:xfrm>
                <a:off x="4836210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6" name="Oval 675"/>
              <p:cNvSpPr/>
              <p:nvPr/>
            </p:nvSpPr>
            <p:spPr>
              <a:xfrm>
                <a:off x="5884538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7" name="Oval 676"/>
              <p:cNvSpPr/>
              <p:nvPr/>
            </p:nvSpPr>
            <p:spPr>
              <a:xfrm>
                <a:off x="5884538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78" name="Oval 677"/>
              <p:cNvSpPr/>
              <p:nvPr/>
            </p:nvSpPr>
            <p:spPr>
              <a:xfrm>
                <a:off x="6939736" y="612394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9" name="Oval 678"/>
              <p:cNvSpPr/>
              <p:nvPr/>
            </p:nvSpPr>
            <p:spPr>
              <a:xfrm>
                <a:off x="6939736" y="1691510"/>
                <a:ext cx="475488" cy="4710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80" name="Oval 679"/>
              <p:cNvSpPr/>
              <p:nvPr/>
            </p:nvSpPr>
            <p:spPr>
              <a:xfrm>
                <a:off x="7991296" y="512119"/>
                <a:ext cx="475488" cy="5713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sp>
            <p:nvSpPr>
              <p:cNvPr id="681" name="Oval 680"/>
              <p:cNvSpPr/>
              <p:nvPr/>
            </p:nvSpPr>
            <p:spPr>
              <a:xfrm>
                <a:off x="7991296" y="1691510"/>
                <a:ext cx="475488" cy="5713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entury" charset="0"/>
                    <a:ea typeface="Century" charset="0"/>
                    <a:cs typeface="Century" charset="0"/>
                  </a:rPr>
                  <a:t>+</a:t>
                </a:r>
              </a:p>
            </p:txBody>
          </p:sp>
          <p:cxnSp>
            <p:nvCxnSpPr>
              <p:cNvPr id="668" name="Straight Connector 667"/>
              <p:cNvCxnSpPr/>
              <p:nvPr/>
            </p:nvCxnSpPr>
            <p:spPr>
              <a:xfrm flipH="1">
                <a:off x="5325738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 flipH="1">
                <a:off x="5318048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2" name="Arc 671"/>
              <p:cNvSpPr/>
              <p:nvPr/>
            </p:nvSpPr>
            <p:spPr>
              <a:xfrm rot="16200000">
                <a:off x="5248682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73" name="Arc 672"/>
              <p:cNvSpPr/>
              <p:nvPr/>
            </p:nvSpPr>
            <p:spPr>
              <a:xfrm rot="5400000">
                <a:off x="5233380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H="1">
                <a:off x="6361836" y="81012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 flipH="1">
                <a:off x="6354146" y="1959471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Arc 665"/>
              <p:cNvSpPr/>
              <p:nvPr/>
            </p:nvSpPr>
            <p:spPr>
              <a:xfrm rot="16200000">
                <a:off x="6284780" y="1271480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7" name="Arc 666"/>
              <p:cNvSpPr/>
              <p:nvPr/>
            </p:nvSpPr>
            <p:spPr>
              <a:xfrm rot="5400000">
                <a:off x="6269478" y="41716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656" name="Straight Connector 655"/>
              <p:cNvCxnSpPr/>
              <p:nvPr/>
            </p:nvCxnSpPr>
            <p:spPr>
              <a:xfrm flipH="1">
                <a:off x="7422470" y="80223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 flipH="1">
                <a:off x="7414780" y="1951585"/>
                <a:ext cx="55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Arc 659"/>
              <p:cNvSpPr/>
              <p:nvPr/>
            </p:nvSpPr>
            <p:spPr>
              <a:xfrm rot="16200000">
                <a:off x="7345414" y="1263594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61" name="Arc 660"/>
              <p:cNvSpPr/>
              <p:nvPr/>
            </p:nvSpPr>
            <p:spPr>
              <a:xfrm rot="5400000">
                <a:off x="7330112" y="409278"/>
                <a:ext cx="743516" cy="1092971"/>
              </a:xfrm>
              <a:prstGeom prst="arc">
                <a:avLst>
                  <a:gd name="adj1" fmla="val 17105037"/>
                  <a:gd name="adj2" fmla="val 452865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0" name="Arc 649"/>
              <p:cNvSpPr/>
              <p:nvPr/>
            </p:nvSpPr>
            <p:spPr>
              <a:xfrm rot="16200000" flipV="1">
                <a:off x="4921949" y="39561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1" name="Arc 650"/>
              <p:cNvSpPr/>
              <p:nvPr/>
            </p:nvSpPr>
            <p:spPr>
              <a:xfrm rot="16200000" flipV="1">
                <a:off x="7014634" y="397152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2" name="Arc 651"/>
              <p:cNvSpPr/>
              <p:nvPr/>
            </p:nvSpPr>
            <p:spPr>
              <a:xfrm rot="5400000" flipH="1" flipV="1">
                <a:off x="5985287" y="405554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3" name="Arc 652"/>
              <p:cNvSpPr/>
              <p:nvPr/>
            </p:nvSpPr>
            <p:spPr>
              <a:xfrm rot="5400000">
                <a:off x="4932727" y="753406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4" name="Arc 653"/>
              <p:cNvSpPr/>
              <p:nvPr/>
            </p:nvSpPr>
            <p:spPr>
              <a:xfrm rot="5400000">
                <a:off x="7025412" y="754948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55" name="Arc 654"/>
              <p:cNvSpPr/>
              <p:nvPr/>
            </p:nvSpPr>
            <p:spPr>
              <a:xfrm rot="16200000" flipH="1">
                <a:off x="5996065" y="763350"/>
                <a:ext cx="1346636" cy="1607621"/>
              </a:xfrm>
              <a:prstGeom prst="arc">
                <a:avLst>
                  <a:gd name="adj1" fmla="val 19769342"/>
                  <a:gd name="adj2" fmla="val 208957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5" name="TextBox 644"/>
            <p:cNvSpPr txBox="1"/>
            <p:nvPr/>
          </p:nvSpPr>
          <p:spPr>
            <a:xfrm>
              <a:off x="5147348" y="-43223"/>
              <a:ext cx="43341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" y="5120640"/>
            <a:ext cx="4559469" cy="2925311"/>
            <a:chOff x="4798504" y="2657846"/>
            <a:chExt cx="4559469" cy="2925311"/>
          </a:xfrm>
        </p:grpSpPr>
        <p:sp>
          <p:nvSpPr>
            <p:cNvPr id="632" name="Arc 631"/>
            <p:cNvSpPr/>
            <p:nvPr/>
          </p:nvSpPr>
          <p:spPr>
            <a:xfrm rot="16200000" flipV="1">
              <a:off x="4999488" y="4386279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8" name="Arc 627"/>
            <p:cNvSpPr/>
            <p:nvPr/>
          </p:nvSpPr>
          <p:spPr>
            <a:xfrm rot="16200000" flipV="1">
              <a:off x="7094298" y="4378406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4" name="Arc 623"/>
            <p:cNvSpPr/>
            <p:nvPr/>
          </p:nvSpPr>
          <p:spPr>
            <a:xfrm rot="5400000" flipH="1" flipV="1">
              <a:off x="6045781" y="4382671"/>
              <a:ext cx="1194569" cy="1200796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0" name="Arc 629"/>
            <p:cNvSpPr/>
            <p:nvPr/>
          </p:nvSpPr>
          <p:spPr>
            <a:xfrm flipH="1" flipV="1">
              <a:off x="8101841" y="3495728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4834941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6" name="Oval 635"/>
            <p:cNvSpPr/>
            <p:nvPr/>
          </p:nvSpPr>
          <p:spPr>
            <a:xfrm>
              <a:off x="4834941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7" name="Oval 636"/>
            <p:cNvSpPr/>
            <p:nvPr/>
          </p:nvSpPr>
          <p:spPr>
            <a:xfrm>
              <a:off x="5883269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38" name="Oval 637"/>
            <p:cNvSpPr/>
            <p:nvPr/>
          </p:nvSpPr>
          <p:spPr>
            <a:xfrm>
              <a:off x="5883269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9" name="Oval 638"/>
            <p:cNvSpPr/>
            <p:nvPr/>
          </p:nvSpPr>
          <p:spPr>
            <a:xfrm>
              <a:off x="6931597" y="4407224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0" name="Oval 639"/>
            <p:cNvSpPr/>
            <p:nvPr/>
          </p:nvSpPr>
          <p:spPr>
            <a:xfrm>
              <a:off x="6931597" y="332810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7979925" y="4407224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642" name="Oval 641"/>
            <p:cNvSpPr/>
            <p:nvPr/>
          </p:nvSpPr>
          <p:spPr>
            <a:xfrm>
              <a:off x="7979925" y="3227832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H="1" flipV="1">
              <a:off x="5311919" y="4670282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Freeform 632"/>
            <p:cNvSpPr/>
            <p:nvPr/>
          </p:nvSpPr>
          <p:spPr>
            <a:xfrm flipV="1">
              <a:off x="5112183" y="3798052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34" name="Arc 633"/>
            <p:cNvSpPr/>
            <p:nvPr/>
          </p:nvSpPr>
          <p:spPr>
            <a:xfrm flipH="1" flipV="1">
              <a:off x="6007031" y="3503601"/>
              <a:ext cx="806667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 flipH="1" flipV="1">
              <a:off x="7406729" y="4662409"/>
              <a:ext cx="55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Freeform 628"/>
            <p:cNvSpPr/>
            <p:nvPr/>
          </p:nvSpPr>
          <p:spPr>
            <a:xfrm flipV="1">
              <a:off x="7206993" y="3790179"/>
              <a:ext cx="908050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623" name="Straight Connector 622"/>
            <p:cNvCxnSpPr/>
            <p:nvPr/>
          </p:nvCxnSpPr>
          <p:spPr>
            <a:xfrm flipV="1">
              <a:off x="6368751" y="4667478"/>
              <a:ext cx="55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Freeform 624"/>
            <p:cNvSpPr/>
            <p:nvPr/>
          </p:nvSpPr>
          <p:spPr>
            <a:xfrm flipH="1" flipV="1">
              <a:off x="6219036" y="3795248"/>
              <a:ext cx="909268" cy="628650"/>
            </a:xfrm>
            <a:custGeom>
              <a:avLst/>
              <a:gdLst>
                <a:gd name="connsiteX0" fmla="*/ 908050 w 908050"/>
                <a:gd name="connsiteY0" fmla="*/ 0 h 628650"/>
                <a:gd name="connsiteX1" fmla="*/ 647700 w 908050"/>
                <a:gd name="connsiteY1" fmla="*/ 241300 h 628650"/>
                <a:gd name="connsiteX2" fmla="*/ 254000 w 908050"/>
                <a:gd name="connsiteY2" fmla="*/ 393700 h 628650"/>
                <a:gd name="connsiteX3" fmla="*/ 0 w 908050"/>
                <a:gd name="connsiteY3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050" h="628650">
                  <a:moveTo>
                    <a:pt x="908050" y="0"/>
                  </a:moveTo>
                  <a:cubicBezTo>
                    <a:pt x="832379" y="87841"/>
                    <a:pt x="756708" y="175683"/>
                    <a:pt x="647700" y="241300"/>
                  </a:cubicBezTo>
                  <a:cubicBezTo>
                    <a:pt x="538692" y="306917"/>
                    <a:pt x="361950" y="329142"/>
                    <a:pt x="254000" y="393700"/>
                  </a:cubicBezTo>
                  <a:cubicBezTo>
                    <a:pt x="146050" y="458258"/>
                    <a:pt x="0" y="628650"/>
                    <a:pt x="0" y="62865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6" name="Arc 625"/>
            <p:cNvSpPr/>
            <p:nvPr/>
          </p:nvSpPr>
          <p:spPr>
            <a:xfrm flipV="1">
              <a:off x="5424507" y="3500797"/>
              <a:ext cx="807749" cy="1199187"/>
            </a:xfrm>
            <a:prstGeom prst="arc">
              <a:avLst>
                <a:gd name="adj1" fmla="val 19165455"/>
                <a:gd name="adj2" fmla="val 24098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0" name="Arc 619"/>
            <p:cNvSpPr/>
            <p:nvPr/>
          </p:nvSpPr>
          <p:spPr>
            <a:xfrm rot="5400000">
              <a:off x="4928997" y="3484003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1" name="Arc 620"/>
            <p:cNvSpPr/>
            <p:nvPr/>
          </p:nvSpPr>
          <p:spPr>
            <a:xfrm rot="5400000">
              <a:off x="7021682" y="3482461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22" name="Arc 621"/>
            <p:cNvSpPr/>
            <p:nvPr/>
          </p:nvSpPr>
          <p:spPr>
            <a:xfrm rot="16200000" flipH="1">
              <a:off x="5992335" y="3474059"/>
              <a:ext cx="1346636" cy="1607621"/>
            </a:xfrm>
            <a:prstGeom prst="arc">
              <a:avLst>
                <a:gd name="adj1" fmla="val 19769342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5147348" y="2657846"/>
              <a:ext cx="42106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C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208993" y="649925"/>
            <a:ext cx="6165306" cy="723546"/>
            <a:chOff x="179240" y="6142934"/>
            <a:chExt cx="7512833" cy="1057625"/>
          </a:xfrm>
        </p:grpSpPr>
        <p:grpSp>
          <p:nvGrpSpPr>
            <p:cNvPr id="109" name="Group 108"/>
            <p:cNvGrpSpPr/>
            <p:nvPr/>
          </p:nvGrpSpPr>
          <p:grpSpPr>
            <a:xfrm>
              <a:off x="179240" y="6142934"/>
              <a:ext cx="7512833" cy="1057625"/>
              <a:chOff x="179240" y="6142934"/>
              <a:chExt cx="7512833" cy="1057625"/>
            </a:xfrm>
          </p:grpSpPr>
          <p:grpSp>
            <p:nvGrpSpPr>
              <p:cNvPr id="683" name="Group 682"/>
              <p:cNvGrpSpPr/>
              <p:nvPr/>
            </p:nvGrpSpPr>
            <p:grpSpPr>
              <a:xfrm>
                <a:off x="179240" y="6142934"/>
                <a:ext cx="7512833" cy="1057625"/>
                <a:chOff x="3886082" y="12720109"/>
                <a:chExt cx="7512833" cy="1057625"/>
              </a:xfrm>
            </p:grpSpPr>
            <p:grpSp>
              <p:nvGrpSpPr>
                <p:cNvPr id="684" name="Group 683"/>
                <p:cNvGrpSpPr/>
                <p:nvPr/>
              </p:nvGrpSpPr>
              <p:grpSpPr>
                <a:xfrm>
                  <a:off x="5403721" y="12720109"/>
                  <a:ext cx="5995194" cy="1057625"/>
                  <a:chOff x="5403721" y="12720109"/>
                  <a:chExt cx="4122220" cy="1057625"/>
                </a:xfrm>
              </p:grpSpPr>
              <p:grpSp>
                <p:nvGrpSpPr>
                  <p:cNvPr id="688" name="Group 687"/>
                  <p:cNvGrpSpPr/>
                  <p:nvPr/>
                </p:nvGrpSpPr>
                <p:grpSpPr>
                  <a:xfrm>
                    <a:off x="5403721" y="12720111"/>
                    <a:ext cx="1017492" cy="1057623"/>
                    <a:chOff x="4629150" y="12954000"/>
                    <a:chExt cx="904875" cy="1057623"/>
                  </a:xfrm>
                </p:grpSpPr>
                <p:sp>
                  <p:nvSpPr>
                    <p:cNvPr id="700" name="Freeform 699"/>
                    <p:cNvSpPr/>
                    <p:nvPr/>
                  </p:nvSpPr>
                  <p:spPr>
                    <a:xfrm>
                      <a:off x="4629150" y="12954000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>
                      <a:off x="5534025" y="12954000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9" name="Group 688"/>
                  <p:cNvGrpSpPr/>
                  <p:nvPr/>
                </p:nvGrpSpPr>
                <p:grpSpPr>
                  <a:xfrm>
                    <a:off x="6423986" y="12720111"/>
                    <a:ext cx="1017492" cy="1057623"/>
                    <a:chOff x="5535115" y="12954000"/>
                    <a:chExt cx="904875" cy="1057623"/>
                  </a:xfrm>
                </p:grpSpPr>
                <p:sp>
                  <p:nvSpPr>
                    <p:cNvPr id="698" name="Freeform 697"/>
                    <p:cNvSpPr/>
                    <p:nvPr/>
                  </p:nvSpPr>
                  <p:spPr>
                    <a:xfrm>
                      <a:off x="5535115" y="12954000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>
                      <a:off x="6439990" y="12954000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0" name="Group 689"/>
                  <p:cNvGrpSpPr/>
                  <p:nvPr/>
                </p:nvGrpSpPr>
                <p:grpSpPr>
                  <a:xfrm>
                    <a:off x="7461121" y="12720110"/>
                    <a:ext cx="1017492" cy="1057623"/>
                    <a:chOff x="6438900" y="12953999"/>
                    <a:chExt cx="904875" cy="1057623"/>
                  </a:xfrm>
                </p:grpSpPr>
                <p:sp>
                  <p:nvSpPr>
                    <p:cNvPr id="696" name="Freeform 695"/>
                    <p:cNvSpPr/>
                    <p:nvPr/>
                  </p:nvSpPr>
                  <p:spPr>
                    <a:xfrm>
                      <a:off x="6438900" y="12953999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>
                      <a:off x="7343775" y="12953999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1" name="Group 690"/>
                  <p:cNvGrpSpPr/>
                  <p:nvPr/>
                </p:nvGrpSpPr>
                <p:grpSpPr>
                  <a:xfrm>
                    <a:off x="8508449" y="12720109"/>
                    <a:ext cx="1017492" cy="1057623"/>
                    <a:chOff x="6438900" y="12953999"/>
                    <a:chExt cx="904875" cy="1057623"/>
                  </a:xfrm>
                </p:grpSpPr>
                <p:sp>
                  <p:nvSpPr>
                    <p:cNvPr id="694" name="Freeform 693"/>
                    <p:cNvSpPr/>
                    <p:nvPr/>
                  </p:nvSpPr>
                  <p:spPr>
                    <a:xfrm>
                      <a:off x="6438900" y="12953999"/>
                      <a:ext cx="904875" cy="1057623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>
                      <a:off x="7343775" y="12953999"/>
                      <a:ext cx="0" cy="96012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92" name="TextBox 691"/>
                  <p:cNvSpPr txBox="1"/>
                  <p:nvPr/>
                </p:nvSpPr>
                <p:spPr>
                  <a:xfrm>
                    <a:off x="5579734" y="12736113"/>
                    <a:ext cx="327136" cy="697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500" dirty="0">
                        <a:latin typeface="Century" charset="0"/>
                        <a:ea typeface="Century" charset="0"/>
                        <a:cs typeface="Century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685" name="TextBox 684"/>
                <p:cNvSpPr txBox="1"/>
                <p:nvPr/>
              </p:nvSpPr>
              <p:spPr>
                <a:xfrm>
                  <a:off x="3886082" y="12894288"/>
                  <a:ext cx="1456119" cy="697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S = 1</a:t>
                  </a:r>
                </a:p>
              </p:txBody>
            </p:sp>
          </p:grpSp>
          <p:sp>
            <p:nvSpPr>
              <p:cNvPr id="778" name="TextBox 777"/>
              <p:cNvSpPr txBox="1"/>
              <p:nvPr/>
            </p:nvSpPr>
            <p:spPr>
              <a:xfrm>
                <a:off x="3584539" y="6158938"/>
                <a:ext cx="694162" cy="69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  <a:r>
                  <a:rPr lang="el-GR" sz="2500" dirty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780" name="TextBox 779"/>
            <p:cNvSpPr txBox="1"/>
            <p:nvPr/>
          </p:nvSpPr>
          <p:spPr>
            <a:xfrm>
              <a:off x="5090041" y="6158938"/>
              <a:ext cx="475774" cy="697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81" name="TextBox 780"/>
            <p:cNvSpPr txBox="1"/>
            <p:nvPr/>
          </p:nvSpPr>
          <p:spPr>
            <a:xfrm>
              <a:off x="6721715" y="6158938"/>
              <a:ext cx="694162" cy="697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194008" y="2488157"/>
            <a:ext cx="6170584" cy="956536"/>
            <a:chOff x="2785122" y="9038834"/>
            <a:chExt cx="7519265" cy="956536"/>
          </a:xfrm>
        </p:grpSpPr>
        <p:sp>
          <p:nvSpPr>
            <p:cNvPr id="776" name="Freeform 775"/>
            <p:cNvSpPr/>
            <p:nvPr/>
          </p:nvSpPr>
          <p:spPr>
            <a:xfrm>
              <a:off x="4333853" y="9103750"/>
              <a:ext cx="1476067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77" name="Straight Connector 776"/>
            <p:cNvCxnSpPr/>
            <p:nvPr/>
          </p:nvCxnSpPr>
          <p:spPr>
            <a:xfrm>
              <a:off x="5809919" y="9103750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Rectangle 772"/>
            <p:cNvSpPr/>
            <p:nvPr/>
          </p:nvSpPr>
          <p:spPr>
            <a:xfrm>
              <a:off x="4111140" y="9598685"/>
              <a:ext cx="1002805" cy="390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74" name="Straight Connector 773"/>
            <p:cNvCxnSpPr>
              <a:stCxn id="775" idx="3"/>
            </p:cNvCxnSpPr>
            <p:nvPr/>
          </p:nvCxnSpPr>
          <p:spPr>
            <a:xfrm>
              <a:off x="5115921" y="9712571"/>
              <a:ext cx="0" cy="4941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Freeform 774"/>
            <p:cNvSpPr/>
            <p:nvPr/>
          </p:nvSpPr>
          <p:spPr>
            <a:xfrm>
              <a:off x="4333853" y="9712570"/>
              <a:ext cx="782069" cy="88136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70" name="Freeform 769"/>
            <p:cNvSpPr/>
            <p:nvPr/>
          </p:nvSpPr>
          <p:spPr>
            <a:xfrm>
              <a:off x="5822393" y="9109671"/>
              <a:ext cx="1476067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71" name="Straight Connector 770"/>
            <p:cNvCxnSpPr/>
            <p:nvPr/>
          </p:nvCxnSpPr>
          <p:spPr>
            <a:xfrm>
              <a:off x="7298459" y="9109671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Rectangle 766"/>
            <p:cNvSpPr/>
            <p:nvPr/>
          </p:nvSpPr>
          <p:spPr>
            <a:xfrm>
              <a:off x="5599680" y="9712570"/>
              <a:ext cx="1002805" cy="28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68" name="Straight Connector 767"/>
            <p:cNvCxnSpPr>
              <a:stCxn id="769" idx="3"/>
            </p:cNvCxnSpPr>
            <p:nvPr/>
          </p:nvCxnSpPr>
          <p:spPr>
            <a:xfrm>
              <a:off x="6604461" y="9712571"/>
              <a:ext cx="0" cy="553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Freeform 768"/>
            <p:cNvSpPr/>
            <p:nvPr/>
          </p:nvSpPr>
          <p:spPr>
            <a:xfrm>
              <a:off x="5822393" y="9712571"/>
              <a:ext cx="782069" cy="94057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64" name="Freeform 763"/>
            <p:cNvSpPr/>
            <p:nvPr/>
          </p:nvSpPr>
          <p:spPr>
            <a:xfrm>
              <a:off x="7339781" y="9103750"/>
              <a:ext cx="1476067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65" name="Straight Connector 764"/>
            <p:cNvCxnSpPr/>
            <p:nvPr/>
          </p:nvCxnSpPr>
          <p:spPr>
            <a:xfrm>
              <a:off x="8815847" y="9103750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Rectangle 760"/>
            <p:cNvSpPr/>
            <p:nvPr/>
          </p:nvSpPr>
          <p:spPr>
            <a:xfrm>
              <a:off x="7117068" y="9712571"/>
              <a:ext cx="1002805" cy="276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62" name="Straight Connector 761"/>
            <p:cNvCxnSpPr>
              <a:stCxn id="763" idx="3"/>
            </p:cNvCxnSpPr>
            <p:nvPr/>
          </p:nvCxnSpPr>
          <p:spPr>
            <a:xfrm>
              <a:off x="8121849" y="9712571"/>
              <a:ext cx="0" cy="4941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Freeform 762"/>
            <p:cNvSpPr/>
            <p:nvPr/>
          </p:nvSpPr>
          <p:spPr>
            <a:xfrm>
              <a:off x="7339781" y="9712571"/>
              <a:ext cx="782069" cy="88137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58" name="Freeform 757"/>
            <p:cNvSpPr/>
            <p:nvPr/>
          </p:nvSpPr>
          <p:spPr>
            <a:xfrm>
              <a:off x="8828320" y="9109671"/>
              <a:ext cx="1476067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59" name="Straight Connector 758"/>
            <p:cNvCxnSpPr/>
            <p:nvPr/>
          </p:nvCxnSpPr>
          <p:spPr>
            <a:xfrm>
              <a:off x="10304386" y="9109672"/>
              <a:ext cx="0" cy="59739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Rectangle 754"/>
            <p:cNvSpPr/>
            <p:nvPr/>
          </p:nvSpPr>
          <p:spPr>
            <a:xfrm>
              <a:off x="8605607" y="9712570"/>
              <a:ext cx="1002805" cy="28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56" name="Straight Connector 755"/>
            <p:cNvCxnSpPr>
              <a:stCxn id="757" idx="3"/>
            </p:cNvCxnSpPr>
            <p:nvPr/>
          </p:nvCxnSpPr>
          <p:spPr>
            <a:xfrm>
              <a:off x="9610388" y="9712571"/>
              <a:ext cx="0" cy="553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7" name="Freeform 756"/>
            <p:cNvSpPr/>
            <p:nvPr/>
          </p:nvSpPr>
          <p:spPr>
            <a:xfrm>
              <a:off x="8828320" y="9712571"/>
              <a:ext cx="782069" cy="94057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52" name="TextBox 751"/>
            <p:cNvSpPr txBox="1"/>
            <p:nvPr/>
          </p:nvSpPr>
          <p:spPr>
            <a:xfrm>
              <a:off x="4498376" y="9038834"/>
              <a:ext cx="55746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B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53" name="TextBox 752"/>
            <p:cNvSpPr txBox="1"/>
            <p:nvPr/>
          </p:nvSpPr>
          <p:spPr>
            <a:xfrm>
              <a:off x="7505652" y="9038834"/>
              <a:ext cx="5380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C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41" name="TextBox 740"/>
            <p:cNvSpPr txBox="1"/>
            <p:nvPr/>
          </p:nvSpPr>
          <p:spPr>
            <a:xfrm>
              <a:off x="2785122" y="9148134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SF</a:t>
              </a:r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8989482" y="9038834"/>
              <a:ext cx="5826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C</a:t>
              </a:r>
              <a:r>
                <a:rPr lang="el-GR" sz="2500" dirty="0" smtClean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84" name="TextBox 783"/>
            <p:cNvSpPr txBox="1"/>
            <p:nvPr/>
          </p:nvSpPr>
          <p:spPr>
            <a:xfrm>
              <a:off x="5981656" y="9038834"/>
              <a:ext cx="7676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B</a:t>
              </a:r>
              <a:r>
                <a:rPr lang="el-GR" sz="2500" dirty="0" smtClean="0">
                  <a:latin typeface="Century" charset="0"/>
                  <a:ea typeface="Century" charset="0"/>
                  <a:cs typeface="Century" charset="0"/>
                </a:rPr>
                <a:t>′</a:t>
              </a:r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 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85" name="TextBox 784"/>
            <p:cNvSpPr txBox="1"/>
            <p:nvPr/>
          </p:nvSpPr>
          <p:spPr>
            <a:xfrm>
              <a:off x="5074469" y="9038834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86" name="TextBox 785"/>
            <p:cNvSpPr txBox="1"/>
            <p:nvPr/>
          </p:nvSpPr>
          <p:spPr>
            <a:xfrm>
              <a:off x="6541199" y="9038834"/>
              <a:ext cx="645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89" name="TextBox 788"/>
            <p:cNvSpPr txBox="1"/>
            <p:nvPr/>
          </p:nvSpPr>
          <p:spPr>
            <a:xfrm>
              <a:off x="9552328" y="9038834"/>
              <a:ext cx="645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90" name="TextBox 789"/>
            <p:cNvSpPr txBox="1"/>
            <p:nvPr/>
          </p:nvSpPr>
          <p:spPr>
            <a:xfrm>
              <a:off x="8076100" y="9038834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84517" y="3402557"/>
            <a:ext cx="6178152" cy="891992"/>
            <a:chOff x="2785128" y="10140377"/>
            <a:chExt cx="7528487" cy="891992"/>
          </a:xfrm>
        </p:grpSpPr>
        <p:sp>
          <p:nvSpPr>
            <p:cNvPr id="703" name="TextBox 702"/>
            <p:cNvSpPr txBox="1"/>
            <p:nvPr/>
          </p:nvSpPr>
          <p:spPr>
            <a:xfrm>
              <a:off x="2785128" y="10251653"/>
              <a:ext cx="145612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VSF</a:t>
              </a:r>
            </a:p>
          </p:txBody>
        </p:sp>
        <p:sp>
          <p:nvSpPr>
            <p:cNvPr id="737" name="Freeform 736"/>
            <p:cNvSpPr/>
            <p:nvPr/>
          </p:nvSpPr>
          <p:spPr>
            <a:xfrm>
              <a:off x="4352554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38" name="Straight Connector 737"/>
            <p:cNvCxnSpPr/>
            <p:nvPr/>
          </p:nvCxnSpPr>
          <p:spPr>
            <a:xfrm>
              <a:off x="5826278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Rectangle 733"/>
            <p:cNvSpPr/>
            <p:nvPr/>
          </p:nvSpPr>
          <p:spPr>
            <a:xfrm>
              <a:off x="4130194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35" name="Straight Connector 734"/>
            <p:cNvCxnSpPr>
              <a:stCxn id="736" idx="3"/>
            </p:cNvCxnSpPr>
            <p:nvPr/>
          </p:nvCxnSpPr>
          <p:spPr>
            <a:xfrm>
              <a:off x="5133382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Freeform 735"/>
            <p:cNvSpPr/>
            <p:nvPr/>
          </p:nvSpPr>
          <p:spPr>
            <a:xfrm>
              <a:off x="4352554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31" name="Freeform 730"/>
            <p:cNvSpPr/>
            <p:nvPr/>
          </p:nvSpPr>
          <p:spPr>
            <a:xfrm>
              <a:off x="5838732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32" name="Straight Connector 731"/>
            <p:cNvCxnSpPr/>
            <p:nvPr/>
          </p:nvCxnSpPr>
          <p:spPr>
            <a:xfrm>
              <a:off x="7312456" y="1020842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8" name="Rectangle 727"/>
            <p:cNvSpPr/>
            <p:nvPr/>
          </p:nvSpPr>
          <p:spPr>
            <a:xfrm>
              <a:off x="5616372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29" name="Straight Connector 728"/>
            <p:cNvCxnSpPr>
              <a:stCxn id="730" idx="3"/>
            </p:cNvCxnSpPr>
            <p:nvPr/>
          </p:nvCxnSpPr>
          <p:spPr>
            <a:xfrm>
              <a:off x="6619560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" name="Freeform 729"/>
            <p:cNvSpPr/>
            <p:nvPr/>
          </p:nvSpPr>
          <p:spPr>
            <a:xfrm>
              <a:off x="5838732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25" name="Freeform 724"/>
            <p:cNvSpPr/>
            <p:nvPr/>
          </p:nvSpPr>
          <p:spPr>
            <a:xfrm>
              <a:off x="7353713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26" name="Straight Connector 725"/>
            <p:cNvCxnSpPr/>
            <p:nvPr/>
          </p:nvCxnSpPr>
          <p:spPr>
            <a:xfrm>
              <a:off x="8827437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 721"/>
            <p:cNvSpPr/>
            <p:nvPr/>
          </p:nvSpPr>
          <p:spPr>
            <a:xfrm>
              <a:off x="7131353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23" name="Straight Connector 722"/>
            <p:cNvCxnSpPr>
              <a:stCxn id="724" idx="3"/>
            </p:cNvCxnSpPr>
            <p:nvPr/>
          </p:nvCxnSpPr>
          <p:spPr>
            <a:xfrm>
              <a:off x="8134541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4" name="Freeform 723"/>
            <p:cNvSpPr/>
            <p:nvPr/>
          </p:nvSpPr>
          <p:spPr>
            <a:xfrm>
              <a:off x="7353713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19" name="Freeform 718"/>
            <p:cNvSpPr/>
            <p:nvPr/>
          </p:nvSpPr>
          <p:spPr>
            <a:xfrm>
              <a:off x="8839891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20" name="Straight Connector 719"/>
            <p:cNvCxnSpPr/>
            <p:nvPr/>
          </p:nvCxnSpPr>
          <p:spPr>
            <a:xfrm>
              <a:off x="10313615" y="10208426"/>
              <a:ext cx="0" cy="49782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tangle 715"/>
            <p:cNvSpPr/>
            <p:nvPr/>
          </p:nvSpPr>
          <p:spPr>
            <a:xfrm>
              <a:off x="8617531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17" name="Straight Connector 716"/>
            <p:cNvCxnSpPr>
              <a:stCxn id="718" idx="3"/>
            </p:cNvCxnSpPr>
            <p:nvPr/>
          </p:nvCxnSpPr>
          <p:spPr>
            <a:xfrm>
              <a:off x="9620719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" name="Freeform 717"/>
            <p:cNvSpPr/>
            <p:nvPr/>
          </p:nvSpPr>
          <p:spPr>
            <a:xfrm>
              <a:off x="8839891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13" name="TextBox 712"/>
            <p:cNvSpPr txBox="1"/>
            <p:nvPr/>
          </p:nvSpPr>
          <p:spPr>
            <a:xfrm>
              <a:off x="4498376" y="10140377"/>
              <a:ext cx="3653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714" name="TextBox 713"/>
            <p:cNvSpPr txBox="1"/>
            <p:nvPr/>
          </p:nvSpPr>
          <p:spPr>
            <a:xfrm>
              <a:off x="5981656" y="10140377"/>
              <a:ext cx="56020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7505653" y="10140377"/>
              <a:ext cx="5437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06" name="TextBox 705"/>
            <p:cNvSpPr txBox="1"/>
            <p:nvPr/>
          </p:nvSpPr>
          <p:spPr>
            <a:xfrm>
              <a:off x="8989483" y="10140377"/>
              <a:ext cx="5340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5074469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92" name="TextBox 791"/>
            <p:cNvSpPr txBox="1"/>
            <p:nvPr/>
          </p:nvSpPr>
          <p:spPr>
            <a:xfrm>
              <a:off x="654119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93" name="TextBox 792"/>
            <p:cNvSpPr txBox="1"/>
            <p:nvPr/>
          </p:nvSpPr>
          <p:spPr>
            <a:xfrm>
              <a:off x="8076100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794" name="TextBox 793"/>
            <p:cNvSpPr txBox="1"/>
            <p:nvPr/>
          </p:nvSpPr>
          <p:spPr>
            <a:xfrm>
              <a:off x="955232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0" t="8059" r="18497" b="17576"/>
          <a:stretch/>
        </p:blipFill>
        <p:spPr>
          <a:xfrm>
            <a:off x="7282146" y="5241468"/>
            <a:ext cx="3224449" cy="4178379"/>
          </a:xfrm>
          <a:prstGeom prst="rect">
            <a:avLst/>
          </a:prstGeom>
        </p:spPr>
      </p:pic>
      <p:sp>
        <p:nvSpPr>
          <p:cNvPr id="203" name="TextBox 202"/>
          <p:cNvSpPr txBox="1"/>
          <p:nvPr/>
        </p:nvSpPr>
        <p:spPr>
          <a:xfrm>
            <a:off x="5498802" y="-3771"/>
            <a:ext cx="479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Century" charset="0"/>
                <a:ea typeface="Century" charset="0"/>
                <a:cs typeface="Century" charset="0"/>
              </a:rPr>
              <a:t>Operation Modes</a:t>
            </a:r>
            <a:endParaRPr lang="en-US" sz="30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294953" y="4658459"/>
            <a:ext cx="5203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Century" charset="0"/>
                <a:ea typeface="Century" charset="0"/>
                <a:cs typeface="Century" charset="0"/>
              </a:rPr>
              <a:t>Moving Trap Contours</a:t>
            </a:r>
            <a:endParaRPr lang="en-US" sz="3000" dirty="0">
              <a:latin typeface="Century" charset="0"/>
              <a:ea typeface="Century" charset="0"/>
              <a:cs typeface="Century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25797" y="9027946"/>
            <a:ext cx="900333" cy="779814"/>
            <a:chOff x="11269435" y="4637828"/>
            <a:chExt cx="1190934" cy="957265"/>
          </a:xfrm>
        </p:grpSpPr>
        <p:grpSp>
          <p:nvGrpSpPr>
            <p:cNvPr id="20" name="Group 19"/>
            <p:cNvGrpSpPr/>
            <p:nvPr/>
          </p:nvGrpSpPr>
          <p:grpSpPr>
            <a:xfrm>
              <a:off x="11545531" y="5059512"/>
              <a:ext cx="899391" cy="535581"/>
              <a:chOff x="5890221" y="9316961"/>
              <a:chExt cx="899391" cy="535581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6149532" y="9809125"/>
                <a:ext cx="640080" cy="255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 flipV="1">
                <a:off x="5890221" y="9713552"/>
                <a:ext cx="254635" cy="1257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 flipH="1" flipV="1">
                <a:off x="6144373" y="9316961"/>
                <a:ext cx="6127" cy="5355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/>
            <p:cNvSpPr txBox="1"/>
            <p:nvPr/>
          </p:nvSpPr>
          <p:spPr>
            <a:xfrm>
              <a:off x="11269435" y="5060517"/>
              <a:ext cx="372966" cy="49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entury" charset="0"/>
                  <a:ea typeface="Century" charset="0"/>
                  <a:cs typeface="Century" charset="0"/>
                </a:rPr>
                <a:t>x</a:t>
              </a:r>
              <a:endParaRPr lang="en-US" sz="20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1591208" y="4637828"/>
              <a:ext cx="372966" cy="49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entury" charset="0"/>
                  <a:ea typeface="Century" charset="0"/>
                  <a:cs typeface="Century" charset="0"/>
                </a:rPr>
                <a:t>y</a:t>
              </a:r>
              <a:endParaRPr lang="en-US" sz="20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2087402" y="5071965"/>
              <a:ext cx="372967" cy="49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entury" charset="0"/>
                  <a:ea typeface="Century" charset="0"/>
                  <a:cs typeface="Century" charset="0"/>
                </a:rPr>
                <a:t>z</a:t>
              </a:r>
              <a:endParaRPr lang="en-US" sz="2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4214878" y="1531477"/>
            <a:ext cx="6165306" cy="752925"/>
            <a:chOff x="4214878" y="1778900"/>
            <a:chExt cx="6165306" cy="752925"/>
          </a:xfrm>
        </p:grpSpPr>
        <p:grpSp>
          <p:nvGrpSpPr>
            <p:cNvPr id="211" name="Group 210"/>
            <p:cNvGrpSpPr/>
            <p:nvPr/>
          </p:nvGrpSpPr>
          <p:grpSpPr>
            <a:xfrm>
              <a:off x="4214878" y="1818305"/>
              <a:ext cx="6165306" cy="712597"/>
              <a:chOff x="179240" y="6158938"/>
              <a:chExt cx="7512833" cy="1041621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179240" y="6158938"/>
                <a:ext cx="7512833" cy="1041621"/>
                <a:chOff x="3886082" y="12736113"/>
                <a:chExt cx="7512833" cy="1041621"/>
              </a:xfrm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5403721" y="12736113"/>
                  <a:ext cx="5995194" cy="1041621"/>
                  <a:chOff x="5403721" y="12736113"/>
                  <a:chExt cx="4122220" cy="1041621"/>
                </a:xfrm>
              </p:grpSpPr>
              <p:sp>
                <p:nvSpPr>
                  <p:cNvPr id="233" name="Freeform 232"/>
                  <p:cNvSpPr/>
                  <p:nvPr/>
                </p:nvSpPr>
                <p:spPr>
                  <a:xfrm>
                    <a:off x="5403721" y="13045385"/>
                    <a:ext cx="1017492" cy="732349"/>
                  </a:xfrm>
                  <a:custGeom>
                    <a:avLst/>
                    <a:gdLst>
                      <a:gd name="connsiteX0" fmla="*/ 904875 w 904875"/>
                      <a:gd name="connsiteY0" fmla="*/ 0 h 1057623"/>
                      <a:gd name="connsiteX1" fmla="*/ 676275 w 904875"/>
                      <a:gd name="connsiteY1" fmla="*/ 657225 h 1057623"/>
                      <a:gd name="connsiteX2" fmla="*/ 476250 w 904875"/>
                      <a:gd name="connsiteY2" fmla="*/ 942975 h 1057623"/>
                      <a:gd name="connsiteX3" fmla="*/ 228600 w 904875"/>
                      <a:gd name="connsiteY3" fmla="*/ 1057275 h 1057623"/>
                      <a:gd name="connsiteX4" fmla="*/ 0 w 904875"/>
                      <a:gd name="connsiteY4" fmla="*/ 981075 h 1057623"/>
                      <a:gd name="connsiteX5" fmla="*/ 0 w 904875"/>
                      <a:gd name="connsiteY5" fmla="*/ 981075 h 1057623"/>
                      <a:gd name="connsiteX6" fmla="*/ 0 w 904875"/>
                      <a:gd name="connsiteY6" fmla="*/ 981075 h 1057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5" h="1057623">
                        <a:moveTo>
                          <a:pt x="904875" y="0"/>
                        </a:moveTo>
                        <a:cubicBezTo>
                          <a:pt x="826293" y="250031"/>
                          <a:pt x="747712" y="500063"/>
                          <a:pt x="676275" y="657225"/>
                        </a:cubicBezTo>
                        <a:cubicBezTo>
                          <a:pt x="604838" y="814387"/>
                          <a:pt x="550862" y="876300"/>
                          <a:pt x="476250" y="942975"/>
                        </a:cubicBezTo>
                        <a:cubicBezTo>
                          <a:pt x="401637" y="1009650"/>
                          <a:pt x="307975" y="1050925"/>
                          <a:pt x="228600" y="1057275"/>
                        </a:cubicBezTo>
                        <a:cubicBezTo>
                          <a:pt x="149225" y="1063625"/>
                          <a:pt x="0" y="981075"/>
                          <a:pt x="0" y="981075"/>
                        </a:cubicBezTo>
                        <a:lnTo>
                          <a:pt x="0" y="981075"/>
                        </a:lnTo>
                        <a:lnTo>
                          <a:pt x="0" y="98107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500">
                      <a:latin typeface="Century" charset="0"/>
                      <a:ea typeface="Century" charset="0"/>
                      <a:cs typeface="Century" charset="0"/>
                    </a:endParaRPr>
                  </a:p>
                </p:txBody>
              </p:sp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7461121" y="13045383"/>
                    <a:ext cx="1017492" cy="732350"/>
                    <a:chOff x="6438900" y="13279272"/>
                    <a:chExt cx="904875" cy="732350"/>
                  </a:xfrm>
                </p:grpSpPr>
                <p:sp>
                  <p:nvSpPr>
                    <p:cNvPr id="229" name="Freeform 228"/>
                    <p:cNvSpPr/>
                    <p:nvPr/>
                  </p:nvSpPr>
                  <p:spPr>
                    <a:xfrm>
                      <a:off x="6438900" y="13279273"/>
                      <a:ext cx="904875" cy="732349"/>
                    </a:xfrm>
                    <a:custGeom>
                      <a:avLst/>
                      <a:gdLst>
                        <a:gd name="connsiteX0" fmla="*/ 904875 w 904875"/>
                        <a:gd name="connsiteY0" fmla="*/ 0 h 1057623"/>
                        <a:gd name="connsiteX1" fmla="*/ 676275 w 904875"/>
                        <a:gd name="connsiteY1" fmla="*/ 657225 h 1057623"/>
                        <a:gd name="connsiteX2" fmla="*/ 476250 w 904875"/>
                        <a:gd name="connsiteY2" fmla="*/ 942975 h 1057623"/>
                        <a:gd name="connsiteX3" fmla="*/ 228600 w 904875"/>
                        <a:gd name="connsiteY3" fmla="*/ 1057275 h 1057623"/>
                        <a:gd name="connsiteX4" fmla="*/ 0 w 904875"/>
                        <a:gd name="connsiteY4" fmla="*/ 981075 h 1057623"/>
                        <a:gd name="connsiteX5" fmla="*/ 0 w 904875"/>
                        <a:gd name="connsiteY5" fmla="*/ 981075 h 1057623"/>
                        <a:gd name="connsiteX6" fmla="*/ 0 w 904875"/>
                        <a:gd name="connsiteY6" fmla="*/ 981075 h 1057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4875" h="1057623">
                          <a:moveTo>
                            <a:pt x="904875" y="0"/>
                          </a:moveTo>
                          <a:cubicBezTo>
                            <a:pt x="826293" y="250031"/>
                            <a:pt x="747712" y="500063"/>
                            <a:pt x="676275" y="657225"/>
                          </a:cubicBezTo>
                          <a:cubicBezTo>
                            <a:pt x="604838" y="814387"/>
                            <a:pt x="550862" y="876300"/>
                            <a:pt x="476250" y="942975"/>
                          </a:cubicBezTo>
                          <a:cubicBezTo>
                            <a:pt x="401637" y="1009650"/>
                            <a:pt x="307975" y="1050925"/>
                            <a:pt x="228600" y="1057275"/>
                          </a:cubicBezTo>
                          <a:cubicBezTo>
                            <a:pt x="149225" y="1063625"/>
                            <a:pt x="0" y="981075"/>
                            <a:pt x="0" y="981075"/>
                          </a:cubicBezTo>
                          <a:lnTo>
                            <a:pt x="0" y="981075"/>
                          </a:lnTo>
                          <a:lnTo>
                            <a:pt x="0" y="9810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2500">
                        <a:latin typeface="Century" charset="0"/>
                        <a:ea typeface="Century" charset="0"/>
                        <a:cs typeface="Century" charset="0"/>
                      </a:endParaRPr>
                    </a:p>
                  </p:txBody>
                </p:sp>
                <p:cxnSp>
                  <p:nvCxnSpPr>
                    <p:cNvPr id="230" name="Straight Connector 229"/>
                    <p:cNvCxnSpPr>
                      <a:stCxn id="229" idx="0"/>
                    </p:cNvCxnSpPr>
                    <p:nvPr/>
                  </p:nvCxnSpPr>
                  <p:spPr>
                    <a:xfrm>
                      <a:off x="7343775" y="13279272"/>
                      <a:ext cx="0" cy="634847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7" name="Freeform 226"/>
                  <p:cNvSpPr/>
                  <p:nvPr/>
                </p:nvSpPr>
                <p:spPr>
                  <a:xfrm>
                    <a:off x="8508449" y="13045383"/>
                    <a:ext cx="1017492" cy="732349"/>
                  </a:xfrm>
                  <a:custGeom>
                    <a:avLst/>
                    <a:gdLst>
                      <a:gd name="connsiteX0" fmla="*/ 904875 w 904875"/>
                      <a:gd name="connsiteY0" fmla="*/ 0 h 1057623"/>
                      <a:gd name="connsiteX1" fmla="*/ 676275 w 904875"/>
                      <a:gd name="connsiteY1" fmla="*/ 657225 h 1057623"/>
                      <a:gd name="connsiteX2" fmla="*/ 476250 w 904875"/>
                      <a:gd name="connsiteY2" fmla="*/ 942975 h 1057623"/>
                      <a:gd name="connsiteX3" fmla="*/ 228600 w 904875"/>
                      <a:gd name="connsiteY3" fmla="*/ 1057275 h 1057623"/>
                      <a:gd name="connsiteX4" fmla="*/ 0 w 904875"/>
                      <a:gd name="connsiteY4" fmla="*/ 981075 h 1057623"/>
                      <a:gd name="connsiteX5" fmla="*/ 0 w 904875"/>
                      <a:gd name="connsiteY5" fmla="*/ 981075 h 1057623"/>
                      <a:gd name="connsiteX6" fmla="*/ 0 w 904875"/>
                      <a:gd name="connsiteY6" fmla="*/ 981075 h 1057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4875" h="1057623">
                        <a:moveTo>
                          <a:pt x="904875" y="0"/>
                        </a:moveTo>
                        <a:cubicBezTo>
                          <a:pt x="826293" y="250031"/>
                          <a:pt x="747712" y="500063"/>
                          <a:pt x="676275" y="657225"/>
                        </a:cubicBezTo>
                        <a:cubicBezTo>
                          <a:pt x="604838" y="814387"/>
                          <a:pt x="550862" y="876300"/>
                          <a:pt x="476250" y="942975"/>
                        </a:cubicBezTo>
                        <a:cubicBezTo>
                          <a:pt x="401637" y="1009650"/>
                          <a:pt x="307975" y="1050925"/>
                          <a:pt x="228600" y="1057275"/>
                        </a:cubicBezTo>
                        <a:cubicBezTo>
                          <a:pt x="149225" y="1063625"/>
                          <a:pt x="0" y="981075"/>
                          <a:pt x="0" y="981075"/>
                        </a:cubicBezTo>
                        <a:lnTo>
                          <a:pt x="0" y="981075"/>
                        </a:lnTo>
                        <a:lnTo>
                          <a:pt x="0" y="98107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500">
                      <a:latin typeface="Century" charset="0"/>
                      <a:ea typeface="Century" charset="0"/>
                      <a:cs typeface="Century" charset="0"/>
                    </a:endParaRPr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5579734" y="12736113"/>
                    <a:ext cx="327136" cy="697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500" dirty="0">
                        <a:latin typeface="Century" charset="0"/>
                        <a:ea typeface="Century" charset="0"/>
                        <a:cs typeface="Century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221" name="TextBox 220"/>
                <p:cNvSpPr txBox="1"/>
                <p:nvPr/>
              </p:nvSpPr>
              <p:spPr>
                <a:xfrm>
                  <a:off x="3886082" y="12900708"/>
                  <a:ext cx="1456119" cy="697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S = </a:t>
                  </a:r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3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sp>
            <p:nvSpPr>
              <p:cNvPr id="215" name="TextBox 214"/>
              <p:cNvSpPr txBox="1"/>
              <p:nvPr/>
            </p:nvSpPr>
            <p:spPr>
              <a:xfrm>
                <a:off x="6721715" y="6158938"/>
                <a:ext cx="694162" cy="69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A</a:t>
                </a:r>
                <a:r>
                  <a:rPr lang="el-GR" sz="2500" dirty="0">
                    <a:latin typeface="Century" charset="0"/>
                    <a:ea typeface="Century" charset="0"/>
                    <a:cs typeface="Century" charset="0"/>
                  </a:rPr>
                  <a:t>′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235" name="Freeform 234"/>
            <p:cNvSpPr/>
            <p:nvPr/>
          </p:nvSpPr>
          <p:spPr>
            <a:xfrm flipH="1">
              <a:off x="7273856" y="2030808"/>
              <a:ext cx="1214378" cy="501017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8" name="Arc 17"/>
            <p:cNvSpPr/>
            <p:nvPr/>
          </p:nvSpPr>
          <p:spPr>
            <a:xfrm>
              <a:off x="6844571" y="1778900"/>
              <a:ext cx="274320" cy="274320"/>
            </a:xfrm>
            <a:prstGeom prst="arc">
              <a:avLst>
                <a:gd name="adj1" fmla="val 12932261"/>
                <a:gd name="adj2" fmla="val 1940826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657340" y="1813317"/>
              <a:ext cx="237421" cy="239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endCxn id="235" idx="0"/>
            </p:cNvCxnSpPr>
            <p:nvPr/>
          </p:nvCxnSpPr>
          <p:spPr>
            <a:xfrm>
              <a:off x="7081992" y="1818996"/>
              <a:ext cx="191864" cy="2118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4031387" y="5603241"/>
            <a:ext cx="1485945" cy="3630919"/>
            <a:chOff x="4031387" y="5924064"/>
            <a:chExt cx="1485945" cy="3164572"/>
          </a:xfrm>
        </p:grpSpPr>
        <p:grpSp>
          <p:nvGrpSpPr>
            <p:cNvPr id="14" name="Group 13"/>
            <p:cNvGrpSpPr/>
            <p:nvPr/>
          </p:nvGrpSpPr>
          <p:grpSpPr>
            <a:xfrm>
              <a:off x="4031387" y="5924064"/>
              <a:ext cx="1485945" cy="3164572"/>
              <a:chOff x="4667730" y="1626497"/>
              <a:chExt cx="1485945" cy="3221502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4697556" y="1626497"/>
                <a:ext cx="145611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S = 1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679295" y="3456545"/>
                <a:ext cx="145611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SF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4667730" y="4370945"/>
                <a:ext cx="145611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VSF</a:t>
                </a:r>
              </a:p>
            </p:txBody>
          </p:sp>
        </p:grpSp>
        <p:sp>
          <p:nvSpPr>
            <p:cNvPr id="251" name="TextBox 250"/>
            <p:cNvSpPr txBox="1"/>
            <p:nvPr/>
          </p:nvSpPr>
          <p:spPr>
            <a:xfrm>
              <a:off x="4061213" y="6839712"/>
              <a:ext cx="14561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S = </a:t>
              </a:r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3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pic>
        <p:nvPicPr>
          <p:cNvPr id="255" name="Picture 2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5" t="8059" r="74649" b="17576"/>
          <a:stretch/>
        </p:blipFill>
        <p:spPr>
          <a:xfrm>
            <a:off x="5355282" y="5241467"/>
            <a:ext cx="799532" cy="4178379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2" t="8059" r="57069" b="17576"/>
          <a:stretch/>
        </p:blipFill>
        <p:spPr>
          <a:xfrm>
            <a:off x="6089904" y="5243584"/>
            <a:ext cx="1130004" cy="417837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16401" y="9319666"/>
            <a:ext cx="4971456" cy="715581"/>
            <a:chOff x="5465526" y="9429836"/>
            <a:chExt cx="4971456" cy="715581"/>
          </a:xfrm>
        </p:grpSpPr>
        <p:grpSp>
          <p:nvGrpSpPr>
            <p:cNvPr id="12" name="Group 11"/>
            <p:cNvGrpSpPr/>
            <p:nvPr/>
          </p:nvGrpSpPr>
          <p:grpSpPr>
            <a:xfrm>
              <a:off x="5465526" y="9429836"/>
              <a:ext cx="4971456" cy="490702"/>
              <a:chOff x="5810214" y="650939"/>
              <a:chExt cx="6077943" cy="490702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5810214" y="659917"/>
                <a:ext cx="145611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10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7019819" y="650939"/>
                <a:ext cx="145611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50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8540446" y="664587"/>
                <a:ext cx="145611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100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0432038" y="664587"/>
                <a:ext cx="145611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200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7097469" y="9668363"/>
              <a:ext cx="119103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err="1" smtClean="0">
                  <a:latin typeface="Century" charset="0"/>
                  <a:ea typeface="Century" charset="0"/>
                  <a:cs typeface="Century" charset="0"/>
                </a:rPr>
                <a:t>mK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5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6925</TotalTime>
  <Words>244</Words>
  <Application>Microsoft Office PowerPoint</Application>
  <PresentationFormat>Custom</PresentationFormat>
  <Paragraphs>174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dare4983</cp:lastModifiedBy>
  <cp:revision>46</cp:revision>
  <dcterms:created xsi:type="dcterms:W3CDTF">2018-04-11T05:29:52Z</dcterms:created>
  <dcterms:modified xsi:type="dcterms:W3CDTF">2018-04-17T19:44:53Z</dcterms:modified>
</cp:coreProperties>
</file>