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18"/>
  </p:normalViewPr>
  <p:slideViewPr>
    <p:cSldViewPr snapToGrid="0" snapToObjects="1">
      <p:cViewPr>
        <p:scale>
          <a:sx n="71" d="100"/>
          <a:sy n="71" d="100"/>
        </p:scale>
        <p:origin x="-240" y="-2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B866-13A1-FD42-B59E-EB112ACE594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488570" y="6487923"/>
            <a:ext cx="4353457" cy="2523303"/>
            <a:chOff x="5463309" y="6186036"/>
            <a:chExt cx="4353457" cy="2523303"/>
          </a:xfrm>
        </p:grpSpPr>
        <p:grpSp>
          <p:nvGrpSpPr>
            <p:cNvPr id="57" name="Group 56"/>
            <p:cNvGrpSpPr/>
            <p:nvPr/>
          </p:nvGrpSpPr>
          <p:grpSpPr>
            <a:xfrm>
              <a:off x="5463309" y="6958618"/>
              <a:ext cx="4353457" cy="1750721"/>
              <a:chOff x="2415308" y="1243617"/>
              <a:chExt cx="4353457" cy="175072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15308" y="1343892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415308" y="2423008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63636" y="1243617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  <a:endPara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463636" y="2423008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-</a:t>
                </a:r>
                <a:endPara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11964" y="1343892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11964" y="2423008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560292" y="1243617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560292" y="2423008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-</a:t>
                </a:r>
                <a:endPara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3691277" y="1814946"/>
                <a:ext cx="0" cy="6080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rc 29"/>
              <p:cNvSpPr/>
              <p:nvPr/>
            </p:nvSpPr>
            <p:spPr>
              <a:xfrm>
                <a:off x="2743688" y="1519384"/>
                <a:ext cx="1194569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flipH="1">
                <a:off x="3465662" y="1519384"/>
                <a:ext cx="1197835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3215162" y="1545553"/>
                <a:ext cx="1127070" cy="1092971"/>
              </a:xfrm>
              <a:prstGeom prst="arc">
                <a:avLst>
                  <a:gd name="adj1" fmla="val 17262820"/>
                  <a:gd name="adj2" fmla="val 43464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10800000">
                <a:off x="3024344" y="1545553"/>
                <a:ext cx="1127070" cy="1092971"/>
              </a:xfrm>
              <a:prstGeom prst="arc">
                <a:avLst>
                  <a:gd name="adj1" fmla="val 17262820"/>
                  <a:gd name="adj2" fmla="val 43464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4" name="Straight Connector 33"/>
              <p:cNvCxnSpPr>
                <a:stCxn id="36" idx="4"/>
                <a:endCxn id="37" idx="0"/>
              </p:cNvCxnSpPr>
              <p:nvPr/>
            </p:nvCxnSpPr>
            <p:spPr>
              <a:xfrm>
                <a:off x="5796545" y="1814946"/>
                <a:ext cx="0" cy="6080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/>
              <p:cNvSpPr/>
              <p:nvPr/>
            </p:nvSpPr>
            <p:spPr>
              <a:xfrm>
                <a:off x="4848956" y="1519384"/>
                <a:ext cx="1194569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36" name="Arc 35"/>
              <p:cNvSpPr/>
              <p:nvPr/>
            </p:nvSpPr>
            <p:spPr>
              <a:xfrm flipH="1">
                <a:off x="5570930" y="1519384"/>
                <a:ext cx="1197835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>
              <a:xfrm>
                <a:off x="5320430" y="1545553"/>
                <a:ext cx="1127070" cy="1092971"/>
              </a:xfrm>
              <a:prstGeom prst="arc">
                <a:avLst>
                  <a:gd name="adj1" fmla="val 17262820"/>
                  <a:gd name="adj2" fmla="val 43464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38" name="Arc 37"/>
              <p:cNvSpPr/>
              <p:nvPr/>
            </p:nvSpPr>
            <p:spPr>
              <a:xfrm rot="10800000">
                <a:off x="5129612" y="1545553"/>
                <a:ext cx="1127070" cy="1092971"/>
              </a:xfrm>
              <a:prstGeom prst="arc">
                <a:avLst>
                  <a:gd name="adj1" fmla="val 17262820"/>
                  <a:gd name="adj2" fmla="val 43464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701053" y="6186036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28044" y="9475255"/>
            <a:ext cx="4612549" cy="2464524"/>
            <a:chOff x="5439421" y="8837197"/>
            <a:chExt cx="4612549" cy="2464524"/>
          </a:xfrm>
        </p:grpSpPr>
        <p:grpSp>
          <p:nvGrpSpPr>
            <p:cNvPr id="8" name="Group 7"/>
            <p:cNvGrpSpPr/>
            <p:nvPr/>
          </p:nvGrpSpPr>
          <p:grpSpPr>
            <a:xfrm>
              <a:off x="5439421" y="8953714"/>
              <a:ext cx="4110004" cy="2348007"/>
              <a:chOff x="2391421" y="3238713"/>
              <a:chExt cx="4110004" cy="2348007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427858" y="3835999"/>
                <a:ext cx="3620472" cy="1750721"/>
                <a:chOff x="7283737" y="1216677"/>
                <a:chExt cx="3620472" cy="1750721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7283737" y="1316952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7283737" y="2396068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8332065" y="1216677"/>
                  <a:ext cx="475488" cy="57132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  <a:latin typeface="Century" charset="0"/>
                      <a:ea typeface="Century" charset="0"/>
                      <a:cs typeface="Century" charset="0"/>
                    </a:rPr>
                    <a:t>+</a:t>
                  </a: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8332065" y="2396068"/>
                  <a:ext cx="475488" cy="5713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9380393" y="1316952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9380393" y="2396068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0428721" y="1216677"/>
                  <a:ext cx="475488" cy="57132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entury" charset="0"/>
                      <a:ea typeface="Century" charset="0"/>
                      <a:cs typeface="Century" charset="0"/>
                    </a:rPr>
                    <a:t>+</a:t>
                  </a: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0428721" y="2396068"/>
                  <a:ext cx="475488" cy="5713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2590096" y="3238713"/>
                <a:ext cx="1816519" cy="2072238"/>
                <a:chOff x="2590096" y="3238713"/>
                <a:chExt cx="1816519" cy="2072238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2904836" y="414427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Arc 196"/>
                <p:cNvSpPr/>
                <p:nvPr/>
              </p:nvSpPr>
              <p:spPr>
                <a:xfrm rot="5400000">
                  <a:off x="2592405" y="3236404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2705100" y="4387850"/>
                  <a:ext cx="908050" cy="628650"/>
                </a:xfrm>
                <a:custGeom>
                  <a:avLst/>
                  <a:gdLst>
                    <a:gd name="connsiteX0" fmla="*/ 908050 w 908050"/>
                    <a:gd name="connsiteY0" fmla="*/ 0 h 628650"/>
                    <a:gd name="connsiteX1" fmla="*/ 647700 w 908050"/>
                    <a:gd name="connsiteY1" fmla="*/ 241300 h 628650"/>
                    <a:gd name="connsiteX2" fmla="*/ 254000 w 908050"/>
                    <a:gd name="connsiteY2" fmla="*/ 393700 h 628650"/>
                    <a:gd name="connsiteX3" fmla="*/ 0 w 9080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050" h="628650">
                      <a:moveTo>
                        <a:pt x="908050" y="0"/>
                      </a:moveTo>
                      <a:cubicBezTo>
                        <a:pt x="832379" y="87841"/>
                        <a:pt x="756708" y="175683"/>
                        <a:pt x="647700" y="241300"/>
                      </a:cubicBezTo>
                      <a:cubicBezTo>
                        <a:pt x="538692" y="306917"/>
                        <a:pt x="361950" y="329142"/>
                        <a:pt x="254000" y="393700"/>
                      </a:cubicBezTo>
                      <a:cubicBezTo>
                        <a:pt x="146050" y="458258"/>
                        <a:pt x="0" y="628650"/>
                        <a:pt x="0" y="62865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99" name="Arc 198"/>
                <p:cNvSpPr/>
                <p:nvPr/>
              </p:nvSpPr>
              <p:spPr>
                <a:xfrm flipH="1">
                  <a:off x="3599948" y="4111764"/>
                  <a:ext cx="806667" cy="1199187"/>
                </a:xfrm>
                <a:prstGeom prst="arc">
                  <a:avLst>
                    <a:gd name="adj1" fmla="val 19165455"/>
                    <a:gd name="adj2" fmla="val 240987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4684906" y="3246586"/>
                <a:ext cx="1816519" cy="2072238"/>
                <a:chOff x="2590096" y="3238713"/>
                <a:chExt cx="1816519" cy="2072238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904836" y="414427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Arc 202"/>
                <p:cNvSpPr/>
                <p:nvPr/>
              </p:nvSpPr>
              <p:spPr>
                <a:xfrm rot="5400000">
                  <a:off x="2592405" y="3236404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05100" y="4387850"/>
                  <a:ext cx="908050" cy="628650"/>
                </a:xfrm>
                <a:custGeom>
                  <a:avLst/>
                  <a:gdLst>
                    <a:gd name="connsiteX0" fmla="*/ 908050 w 908050"/>
                    <a:gd name="connsiteY0" fmla="*/ 0 h 628650"/>
                    <a:gd name="connsiteX1" fmla="*/ 647700 w 908050"/>
                    <a:gd name="connsiteY1" fmla="*/ 241300 h 628650"/>
                    <a:gd name="connsiteX2" fmla="*/ 254000 w 908050"/>
                    <a:gd name="connsiteY2" fmla="*/ 393700 h 628650"/>
                    <a:gd name="connsiteX3" fmla="*/ 0 w 9080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050" h="628650">
                      <a:moveTo>
                        <a:pt x="908050" y="0"/>
                      </a:moveTo>
                      <a:cubicBezTo>
                        <a:pt x="832379" y="87841"/>
                        <a:pt x="756708" y="175683"/>
                        <a:pt x="647700" y="241300"/>
                      </a:cubicBezTo>
                      <a:cubicBezTo>
                        <a:pt x="538692" y="306917"/>
                        <a:pt x="361950" y="329142"/>
                        <a:pt x="254000" y="393700"/>
                      </a:cubicBezTo>
                      <a:cubicBezTo>
                        <a:pt x="146050" y="458258"/>
                        <a:pt x="0" y="628650"/>
                        <a:pt x="0" y="62865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205" name="Arc 204"/>
                <p:cNvSpPr/>
                <p:nvPr/>
              </p:nvSpPr>
              <p:spPr>
                <a:xfrm flipH="1">
                  <a:off x="3599948" y="4111764"/>
                  <a:ext cx="806667" cy="1199187"/>
                </a:xfrm>
                <a:prstGeom prst="arc">
                  <a:avLst>
                    <a:gd name="adj1" fmla="val 19165455"/>
                    <a:gd name="adj2" fmla="val 240987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 flipH="1">
                <a:off x="3017424" y="3241517"/>
                <a:ext cx="1818956" cy="2072238"/>
                <a:chOff x="2590096" y="3238713"/>
                <a:chExt cx="1816519" cy="2072238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 flipH="1">
                  <a:off x="2904836" y="414427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Arc 207"/>
                <p:cNvSpPr/>
                <p:nvPr/>
              </p:nvSpPr>
              <p:spPr>
                <a:xfrm rot="5400000">
                  <a:off x="2592405" y="3236404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209" name="Freeform 208"/>
                <p:cNvSpPr/>
                <p:nvPr/>
              </p:nvSpPr>
              <p:spPr>
                <a:xfrm>
                  <a:off x="2705100" y="4387850"/>
                  <a:ext cx="908050" cy="628650"/>
                </a:xfrm>
                <a:custGeom>
                  <a:avLst/>
                  <a:gdLst>
                    <a:gd name="connsiteX0" fmla="*/ 908050 w 908050"/>
                    <a:gd name="connsiteY0" fmla="*/ 0 h 628650"/>
                    <a:gd name="connsiteX1" fmla="*/ 647700 w 908050"/>
                    <a:gd name="connsiteY1" fmla="*/ 241300 h 628650"/>
                    <a:gd name="connsiteX2" fmla="*/ 254000 w 908050"/>
                    <a:gd name="connsiteY2" fmla="*/ 393700 h 628650"/>
                    <a:gd name="connsiteX3" fmla="*/ 0 w 9080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8050" h="628650">
                      <a:moveTo>
                        <a:pt x="908050" y="0"/>
                      </a:moveTo>
                      <a:cubicBezTo>
                        <a:pt x="832379" y="87841"/>
                        <a:pt x="756708" y="175683"/>
                        <a:pt x="647700" y="241300"/>
                      </a:cubicBezTo>
                      <a:cubicBezTo>
                        <a:pt x="538692" y="306917"/>
                        <a:pt x="361950" y="329142"/>
                        <a:pt x="254000" y="393700"/>
                      </a:cubicBezTo>
                      <a:cubicBezTo>
                        <a:pt x="146050" y="458258"/>
                        <a:pt x="0" y="628650"/>
                        <a:pt x="0" y="62865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210" name="Arc 209"/>
                <p:cNvSpPr/>
                <p:nvPr/>
              </p:nvSpPr>
              <p:spPr>
                <a:xfrm flipH="1">
                  <a:off x="3599948" y="4111764"/>
                  <a:ext cx="806667" cy="1199187"/>
                </a:xfrm>
                <a:prstGeom prst="arc">
                  <a:avLst>
                    <a:gd name="adj1" fmla="val 19165455"/>
                    <a:gd name="adj2" fmla="val 240987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96" name="Arc 95"/>
              <p:cNvSpPr/>
              <p:nvPr/>
            </p:nvSpPr>
            <p:spPr>
              <a:xfrm rot="16200000" flipV="1">
                <a:off x="2521914" y="372292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97" name="Arc 96"/>
              <p:cNvSpPr/>
              <p:nvPr/>
            </p:nvSpPr>
            <p:spPr>
              <a:xfrm rot="16200000" flipV="1">
                <a:off x="4614599" y="372447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98" name="Arc 97"/>
              <p:cNvSpPr/>
              <p:nvPr/>
            </p:nvSpPr>
            <p:spPr>
              <a:xfrm rot="5400000" flipH="1" flipV="1">
                <a:off x="3585252" y="373287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253" name="TextBox 252"/>
            <p:cNvSpPr txBox="1"/>
            <p:nvPr/>
          </p:nvSpPr>
          <p:spPr>
            <a:xfrm>
              <a:off x="5737691" y="8837197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Configuration C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 flipV="1">
            <a:off x="10219851" y="10183143"/>
            <a:ext cx="4110004" cy="2348007"/>
            <a:chOff x="2391421" y="3238713"/>
            <a:chExt cx="4110004" cy="2348007"/>
          </a:xfrm>
        </p:grpSpPr>
        <p:grpSp>
          <p:nvGrpSpPr>
            <p:cNvPr id="149" name="Group 148"/>
            <p:cNvGrpSpPr/>
            <p:nvPr/>
          </p:nvGrpSpPr>
          <p:grpSpPr>
            <a:xfrm>
              <a:off x="2427858" y="3835999"/>
              <a:ext cx="3620472" cy="1750721"/>
              <a:chOff x="7283737" y="1216677"/>
              <a:chExt cx="3620472" cy="1750721"/>
            </a:xfrm>
          </p:grpSpPr>
          <p:sp>
            <p:nvSpPr>
              <p:cNvPr id="212" name="Oval 211"/>
              <p:cNvSpPr/>
              <p:nvPr/>
            </p:nvSpPr>
            <p:spPr>
              <a:xfrm flipV="1">
                <a:off x="7283737" y="1316952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 flipV="1">
                <a:off x="7283737" y="2396068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 flipV="1">
                <a:off x="8332065" y="1216677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-</a:t>
                </a:r>
                <a:endPara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 flipV="1">
                <a:off x="8332065" y="2396068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 flipV="1">
                <a:off x="9380393" y="1316952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 flipV="1">
                <a:off x="9380393" y="2396068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 flipV="1">
                <a:off x="10428721" y="1216677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-</a:t>
                </a:r>
                <a:endPara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 flipV="1">
                <a:off x="10428721" y="2396068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590096" y="3238713"/>
              <a:ext cx="1816519" cy="2072238"/>
              <a:chOff x="2590096" y="3238713"/>
              <a:chExt cx="1816519" cy="2072238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H="1">
                <a:off x="2904836" y="4144270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Arc 173"/>
              <p:cNvSpPr/>
              <p:nvPr/>
            </p:nvSpPr>
            <p:spPr>
              <a:xfrm rot="5400000">
                <a:off x="2592405" y="3236404"/>
                <a:ext cx="1194569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2705100" y="4387850"/>
                <a:ext cx="908050" cy="628650"/>
              </a:xfrm>
              <a:custGeom>
                <a:avLst/>
                <a:gdLst>
                  <a:gd name="connsiteX0" fmla="*/ 908050 w 908050"/>
                  <a:gd name="connsiteY0" fmla="*/ 0 h 628650"/>
                  <a:gd name="connsiteX1" fmla="*/ 647700 w 908050"/>
                  <a:gd name="connsiteY1" fmla="*/ 241300 h 628650"/>
                  <a:gd name="connsiteX2" fmla="*/ 254000 w 908050"/>
                  <a:gd name="connsiteY2" fmla="*/ 393700 h 628650"/>
                  <a:gd name="connsiteX3" fmla="*/ 0 w 908050"/>
                  <a:gd name="connsiteY3" fmla="*/ 6286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050" h="628650">
                    <a:moveTo>
                      <a:pt x="908050" y="0"/>
                    </a:moveTo>
                    <a:cubicBezTo>
                      <a:pt x="832379" y="87841"/>
                      <a:pt x="756708" y="175683"/>
                      <a:pt x="647700" y="241300"/>
                    </a:cubicBezTo>
                    <a:cubicBezTo>
                      <a:pt x="538692" y="306917"/>
                      <a:pt x="361950" y="329142"/>
                      <a:pt x="254000" y="393700"/>
                    </a:cubicBezTo>
                    <a:cubicBezTo>
                      <a:pt x="146050" y="458258"/>
                      <a:pt x="0" y="628650"/>
                      <a:pt x="0" y="62865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211" name="Arc 210"/>
              <p:cNvSpPr/>
              <p:nvPr/>
            </p:nvSpPr>
            <p:spPr>
              <a:xfrm flipH="1">
                <a:off x="3599948" y="4111764"/>
                <a:ext cx="806667" cy="1199187"/>
              </a:xfrm>
              <a:prstGeom prst="arc">
                <a:avLst>
                  <a:gd name="adj1" fmla="val 19165455"/>
                  <a:gd name="adj2" fmla="val 240987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4684906" y="3246586"/>
              <a:ext cx="1816519" cy="2072238"/>
              <a:chOff x="2590096" y="3238713"/>
              <a:chExt cx="1816519" cy="207223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2904836" y="4144270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Arc 160"/>
              <p:cNvSpPr/>
              <p:nvPr/>
            </p:nvSpPr>
            <p:spPr>
              <a:xfrm rot="5400000">
                <a:off x="2592405" y="3236404"/>
                <a:ext cx="1194569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2705100" y="4387850"/>
                <a:ext cx="908050" cy="628650"/>
              </a:xfrm>
              <a:custGeom>
                <a:avLst/>
                <a:gdLst>
                  <a:gd name="connsiteX0" fmla="*/ 908050 w 908050"/>
                  <a:gd name="connsiteY0" fmla="*/ 0 h 628650"/>
                  <a:gd name="connsiteX1" fmla="*/ 647700 w 908050"/>
                  <a:gd name="connsiteY1" fmla="*/ 241300 h 628650"/>
                  <a:gd name="connsiteX2" fmla="*/ 254000 w 908050"/>
                  <a:gd name="connsiteY2" fmla="*/ 393700 h 628650"/>
                  <a:gd name="connsiteX3" fmla="*/ 0 w 908050"/>
                  <a:gd name="connsiteY3" fmla="*/ 6286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050" h="628650">
                    <a:moveTo>
                      <a:pt x="908050" y="0"/>
                    </a:moveTo>
                    <a:cubicBezTo>
                      <a:pt x="832379" y="87841"/>
                      <a:pt x="756708" y="175683"/>
                      <a:pt x="647700" y="241300"/>
                    </a:cubicBezTo>
                    <a:cubicBezTo>
                      <a:pt x="538692" y="306917"/>
                      <a:pt x="361950" y="329142"/>
                      <a:pt x="254000" y="393700"/>
                    </a:cubicBezTo>
                    <a:cubicBezTo>
                      <a:pt x="146050" y="458258"/>
                      <a:pt x="0" y="628650"/>
                      <a:pt x="0" y="62865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71" name="Arc 170"/>
              <p:cNvSpPr/>
              <p:nvPr/>
            </p:nvSpPr>
            <p:spPr>
              <a:xfrm flipH="1">
                <a:off x="3599948" y="4111764"/>
                <a:ext cx="806667" cy="1199187"/>
              </a:xfrm>
              <a:prstGeom prst="arc">
                <a:avLst>
                  <a:gd name="adj1" fmla="val 19165455"/>
                  <a:gd name="adj2" fmla="val 240987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flipH="1">
              <a:off x="3017424" y="3241517"/>
              <a:ext cx="1818956" cy="2072238"/>
              <a:chOff x="2590096" y="3238713"/>
              <a:chExt cx="1816519" cy="2072238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 flipH="1">
                <a:off x="2904836" y="4144270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Arc 156"/>
              <p:cNvSpPr/>
              <p:nvPr/>
            </p:nvSpPr>
            <p:spPr>
              <a:xfrm rot="5400000">
                <a:off x="2592405" y="3236404"/>
                <a:ext cx="1194569" cy="1199187"/>
              </a:xfrm>
              <a:prstGeom prst="arc">
                <a:avLst>
                  <a:gd name="adj1" fmla="val 19484426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2705100" y="4387850"/>
                <a:ext cx="908050" cy="628650"/>
              </a:xfrm>
              <a:custGeom>
                <a:avLst/>
                <a:gdLst>
                  <a:gd name="connsiteX0" fmla="*/ 908050 w 908050"/>
                  <a:gd name="connsiteY0" fmla="*/ 0 h 628650"/>
                  <a:gd name="connsiteX1" fmla="*/ 647700 w 908050"/>
                  <a:gd name="connsiteY1" fmla="*/ 241300 h 628650"/>
                  <a:gd name="connsiteX2" fmla="*/ 254000 w 908050"/>
                  <a:gd name="connsiteY2" fmla="*/ 393700 h 628650"/>
                  <a:gd name="connsiteX3" fmla="*/ 0 w 908050"/>
                  <a:gd name="connsiteY3" fmla="*/ 6286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050" h="628650">
                    <a:moveTo>
                      <a:pt x="908050" y="0"/>
                    </a:moveTo>
                    <a:cubicBezTo>
                      <a:pt x="832379" y="87841"/>
                      <a:pt x="756708" y="175683"/>
                      <a:pt x="647700" y="241300"/>
                    </a:cubicBezTo>
                    <a:cubicBezTo>
                      <a:pt x="538692" y="306917"/>
                      <a:pt x="361950" y="329142"/>
                      <a:pt x="254000" y="393700"/>
                    </a:cubicBezTo>
                    <a:cubicBezTo>
                      <a:pt x="146050" y="458258"/>
                      <a:pt x="0" y="628650"/>
                      <a:pt x="0" y="62865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59" name="Arc 158"/>
              <p:cNvSpPr/>
              <p:nvPr/>
            </p:nvSpPr>
            <p:spPr>
              <a:xfrm flipH="1">
                <a:off x="3599948" y="4111764"/>
                <a:ext cx="806667" cy="1199187"/>
              </a:xfrm>
              <a:prstGeom prst="arc">
                <a:avLst>
                  <a:gd name="adj1" fmla="val 19165455"/>
                  <a:gd name="adj2" fmla="val 240987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153" name="Arc 152"/>
            <p:cNvSpPr/>
            <p:nvPr/>
          </p:nvSpPr>
          <p:spPr>
            <a:xfrm rot="16200000" flipV="1">
              <a:off x="2521914" y="372292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54" name="Arc 153"/>
            <p:cNvSpPr/>
            <p:nvPr/>
          </p:nvSpPr>
          <p:spPr>
            <a:xfrm rot="16200000" flipV="1">
              <a:off x="4614599" y="3724470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55" name="Arc 154"/>
            <p:cNvSpPr/>
            <p:nvPr/>
          </p:nvSpPr>
          <p:spPr>
            <a:xfrm rot="5400000" flipH="1" flipV="1">
              <a:off x="3585252" y="3732872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204208" y="6486654"/>
            <a:ext cx="4662783" cy="3119769"/>
            <a:chOff x="7816311" y="11491828"/>
            <a:chExt cx="4662783" cy="3119769"/>
          </a:xfrm>
        </p:grpSpPr>
        <p:grpSp>
          <p:nvGrpSpPr>
            <p:cNvPr id="9" name="Group 8"/>
            <p:cNvGrpSpPr/>
            <p:nvPr/>
          </p:nvGrpSpPr>
          <p:grpSpPr>
            <a:xfrm>
              <a:off x="7816311" y="11679205"/>
              <a:ext cx="3711084" cy="2932392"/>
              <a:chOff x="7238983" y="3224081"/>
              <a:chExt cx="3711084" cy="293239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283737" y="3808468"/>
                <a:ext cx="3620472" cy="1750721"/>
                <a:chOff x="7283737" y="1216677"/>
                <a:chExt cx="3620472" cy="1750721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7283737" y="1316952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283737" y="2396068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8332065" y="1216677"/>
                  <a:ext cx="475488" cy="57132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  <a:latin typeface="Century" charset="0"/>
                      <a:ea typeface="Century" charset="0"/>
                      <a:cs typeface="Century" charset="0"/>
                    </a:rPr>
                    <a:t>+</a:t>
                  </a: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332065" y="2396068"/>
                  <a:ext cx="475488" cy="5713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entury" charset="0"/>
                      <a:ea typeface="Century" charset="0"/>
                      <a:cs typeface="Century" charset="0"/>
                    </a:rPr>
                    <a:t>+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9380393" y="1316952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9380393" y="2396068"/>
                  <a:ext cx="475488" cy="4710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10428721" y="1216677"/>
                  <a:ext cx="475488" cy="57132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entury" charset="0"/>
                      <a:ea typeface="Century" charset="0"/>
                      <a:cs typeface="Century" charset="0"/>
                    </a:rPr>
                    <a:t>+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0428721" y="2396068"/>
                  <a:ext cx="475488" cy="5713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entury" charset="0"/>
                      <a:ea typeface="Century" charset="0"/>
                      <a:cs typeface="Century" charset="0"/>
                    </a:rPr>
                    <a:t>+</a:t>
                  </a: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7434028" y="3231967"/>
                <a:ext cx="1211211" cy="2924506"/>
                <a:chOff x="7434028" y="3231967"/>
                <a:chExt cx="1211211" cy="2924506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7773265" y="410647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H="1">
                  <a:off x="7765575" y="525582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Arc 175"/>
                <p:cNvSpPr/>
                <p:nvPr/>
              </p:nvSpPr>
              <p:spPr>
                <a:xfrm rot="16200000">
                  <a:off x="7436337" y="4959595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77" name="Arc 176"/>
                <p:cNvSpPr/>
                <p:nvPr/>
              </p:nvSpPr>
              <p:spPr>
                <a:xfrm rot="5400000">
                  <a:off x="7448361" y="3229658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78" name="Arc 177"/>
                <p:cNvSpPr/>
                <p:nvPr/>
              </p:nvSpPr>
              <p:spPr>
                <a:xfrm rot="16200000">
                  <a:off x="7696209" y="4567829"/>
                  <a:ext cx="743516" cy="1092971"/>
                </a:xfrm>
                <a:prstGeom prst="arc">
                  <a:avLst>
                    <a:gd name="adj1" fmla="val 17105037"/>
                    <a:gd name="adj2" fmla="val 4528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79" name="Arc 178"/>
                <p:cNvSpPr/>
                <p:nvPr/>
              </p:nvSpPr>
              <p:spPr>
                <a:xfrm rot="5400000">
                  <a:off x="7680907" y="3713513"/>
                  <a:ext cx="743516" cy="1092971"/>
                </a:xfrm>
                <a:prstGeom prst="arc">
                  <a:avLst>
                    <a:gd name="adj1" fmla="val 17105037"/>
                    <a:gd name="adj2" fmla="val 4528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8470126" y="3231967"/>
                <a:ext cx="1211211" cy="2924506"/>
                <a:chOff x="7434028" y="3231967"/>
                <a:chExt cx="1211211" cy="2924506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 flipH="1">
                  <a:off x="7773265" y="410647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7765575" y="525582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Arc 183"/>
                <p:cNvSpPr/>
                <p:nvPr/>
              </p:nvSpPr>
              <p:spPr>
                <a:xfrm rot="16200000">
                  <a:off x="7436337" y="4959595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85" name="Arc 184"/>
                <p:cNvSpPr/>
                <p:nvPr/>
              </p:nvSpPr>
              <p:spPr>
                <a:xfrm rot="5400000">
                  <a:off x="7448361" y="3229658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86" name="Arc 185"/>
                <p:cNvSpPr/>
                <p:nvPr/>
              </p:nvSpPr>
              <p:spPr>
                <a:xfrm rot="16200000">
                  <a:off x="7696209" y="4567829"/>
                  <a:ext cx="743516" cy="1092971"/>
                </a:xfrm>
                <a:prstGeom prst="arc">
                  <a:avLst>
                    <a:gd name="adj1" fmla="val 17105037"/>
                    <a:gd name="adj2" fmla="val 4528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87" name="Arc 186"/>
                <p:cNvSpPr/>
                <p:nvPr/>
              </p:nvSpPr>
              <p:spPr>
                <a:xfrm rot="5400000">
                  <a:off x="7680907" y="3713513"/>
                  <a:ext cx="743516" cy="1092971"/>
                </a:xfrm>
                <a:prstGeom prst="arc">
                  <a:avLst>
                    <a:gd name="adj1" fmla="val 17105037"/>
                    <a:gd name="adj2" fmla="val 4528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9530760" y="3224081"/>
                <a:ext cx="1211211" cy="2924506"/>
                <a:chOff x="7434028" y="3231967"/>
                <a:chExt cx="1211211" cy="2924506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7773265" y="410647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7765575" y="5255820"/>
                  <a:ext cx="55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Arc 190"/>
                <p:cNvSpPr/>
                <p:nvPr/>
              </p:nvSpPr>
              <p:spPr>
                <a:xfrm rot="16200000">
                  <a:off x="7436337" y="4959595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92" name="Arc 191"/>
                <p:cNvSpPr/>
                <p:nvPr/>
              </p:nvSpPr>
              <p:spPr>
                <a:xfrm rot="5400000">
                  <a:off x="7448361" y="3229658"/>
                  <a:ext cx="1194569" cy="1199187"/>
                </a:xfrm>
                <a:prstGeom prst="arc">
                  <a:avLst>
                    <a:gd name="adj1" fmla="val 19484426"/>
                    <a:gd name="adj2" fmla="val 20895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93" name="Arc 192"/>
                <p:cNvSpPr/>
                <p:nvPr/>
              </p:nvSpPr>
              <p:spPr>
                <a:xfrm rot="16200000">
                  <a:off x="7696209" y="4567829"/>
                  <a:ext cx="743516" cy="1092971"/>
                </a:xfrm>
                <a:prstGeom prst="arc">
                  <a:avLst>
                    <a:gd name="adj1" fmla="val 17105037"/>
                    <a:gd name="adj2" fmla="val 4528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194" name="Arc 193"/>
                <p:cNvSpPr/>
                <p:nvPr/>
              </p:nvSpPr>
              <p:spPr>
                <a:xfrm rot="5400000">
                  <a:off x="7680907" y="3713513"/>
                  <a:ext cx="743516" cy="1092971"/>
                </a:xfrm>
                <a:prstGeom prst="arc">
                  <a:avLst>
                    <a:gd name="adj1" fmla="val 17105037"/>
                    <a:gd name="adj2" fmla="val 4528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99" name="Arc 98"/>
              <p:cNvSpPr/>
              <p:nvPr/>
            </p:nvSpPr>
            <p:spPr>
              <a:xfrm rot="16200000" flipV="1">
                <a:off x="7369476" y="3691959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00" name="Arc 99"/>
              <p:cNvSpPr/>
              <p:nvPr/>
            </p:nvSpPr>
            <p:spPr>
              <a:xfrm rot="16200000" flipV="1">
                <a:off x="9462161" y="3693501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01" name="Arc 100"/>
              <p:cNvSpPr/>
              <p:nvPr/>
            </p:nvSpPr>
            <p:spPr>
              <a:xfrm rot="5400000" flipH="1" flipV="1">
                <a:off x="8432814" y="3701903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02" name="Arc 101"/>
              <p:cNvSpPr/>
              <p:nvPr/>
            </p:nvSpPr>
            <p:spPr>
              <a:xfrm rot="5400000">
                <a:off x="7380254" y="4049755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03" name="Arc 102"/>
              <p:cNvSpPr/>
              <p:nvPr/>
            </p:nvSpPr>
            <p:spPr>
              <a:xfrm rot="5400000">
                <a:off x="9472939" y="4051297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04" name="Arc 103"/>
              <p:cNvSpPr/>
              <p:nvPr/>
            </p:nvSpPr>
            <p:spPr>
              <a:xfrm rot="16200000" flipH="1">
                <a:off x="8443592" y="4059699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8144929" y="11491828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Configuration B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537379" y="9471381"/>
            <a:ext cx="4210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entury" charset="0"/>
                <a:ea typeface="Century" charset="0"/>
                <a:cs typeface="Century" charset="0"/>
              </a:rPr>
              <a:t>Configuration D</a:t>
            </a:r>
            <a:endParaRPr lang="en-US" sz="3000" dirty="0">
              <a:latin typeface="Century" charset="0"/>
              <a:ea typeface="Century" charset="0"/>
              <a:cs typeface="Century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600582" y="12429739"/>
            <a:ext cx="7512833" cy="1347995"/>
            <a:chOff x="3886082" y="12429739"/>
            <a:chExt cx="7512833" cy="1347995"/>
          </a:xfrm>
        </p:grpSpPr>
        <p:grpSp>
          <p:nvGrpSpPr>
            <p:cNvPr id="56" name="Group 55"/>
            <p:cNvGrpSpPr/>
            <p:nvPr/>
          </p:nvGrpSpPr>
          <p:grpSpPr>
            <a:xfrm>
              <a:off x="5403721" y="12514014"/>
              <a:ext cx="5995194" cy="1263720"/>
              <a:chOff x="5403721" y="12514014"/>
              <a:chExt cx="4122220" cy="126372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403721" y="12720111"/>
                <a:ext cx="1017492" cy="1057623"/>
                <a:chOff x="4629150" y="12954000"/>
                <a:chExt cx="904875" cy="1057623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4629150" y="12954000"/>
                  <a:ext cx="904875" cy="1057623"/>
                </a:xfrm>
                <a:custGeom>
                  <a:avLst/>
                  <a:gdLst>
                    <a:gd name="connsiteX0" fmla="*/ 904875 w 904875"/>
                    <a:gd name="connsiteY0" fmla="*/ 0 h 1057623"/>
                    <a:gd name="connsiteX1" fmla="*/ 676275 w 904875"/>
                    <a:gd name="connsiteY1" fmla="*/ 657225 h 1057623"/>
                    <a:gd name="connsiteX2" fmla="*/ 476250 w 904875"/>
                    <a:gd name="connsiteY2" fmla="*/ 942975 h 1057623"/>
                    <a:gd name="connsiteX3" fmla="*/ 228600 w 904875"/>
                    <a:gd name="connsiteY3" fmla="*/ 1057275 h 1057623"/>
                    <a:gd name="connsiteX4" fmla="*/ 0 w 904875"/>
                    <a:gd name="connsiteY4" fmla="*/ 981075 h 1057623"/>
                    <a:gd name="connsiteX5" fmla="*/ 0 w 904875"/>
                    <a:gd name="connsiteY5" fmla="*/ 981075 h 1057623"/>
                    <a:gd name="connsiteX6" fmla="*/ 0 w 904875"/>
                    <a:gd name="connsiteY6" fmla="*/ 981075 h 1057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4875" h="1057623">
                      <a:moveTo>
                        <a:pt x="904875" y="0"/>
                      </a:moveTo>
                      <a:cubicBezTo>
                        <a:pt x="826293" y="250031"/>
                        <a:pt x="747712" y="500063"/>
                        <a:pt x="676275" y="657225"/>
                      </a:cubicBezTo>
                      <a:cubicBezTo>
                        <a:pt x="604838" y="814387"/>
                        <a:pt x="550862" y="876300"/>
                        <a:pt x="476250" y="942975"/>
                      </a:cubicBezTo>
                      <a:cubicBezTo>
                        <a:pt x="401637" y="1009650"/>
                        <a:pt x="307975" y="1050925"/>
                        <a:pt x="228600" y="1057275"/>
                      </a:cubicBezTo>
                      <a:cubicBezTo>
                        <a:pt x="149225" y="1063625"/>
                        <a:pt x="0" y="981075"/>
                        <a:pt x="0" y="981075"/>
                      </a:cubicBezTo>
                      <a:lnTo>
                        <a:pt x="0" y="981075"/>
                      </a:lnTo>
                      <a:lnTo>
                        <a:pt x="0" y="98107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534025" y="12954000"/>
                  <a:ext cx="0" cy="9601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6423986" y="12720111"/>
                <a:ext cx="1017492" cy="1057623"/>
                <a:chOff x="5535115" y="12954000"/>
                <a:chExt cx="904875" cy="1057623"/>
              </a:xfrm>
            </p:grpSpPr>
            <p:sp>
              <p:nvSpPr>
                <p:cNvPr id="256" name="Freeform 255"/>
                <p:cNvSpPr/>
                <p:nvPr/>
              </p:nvSpPr>
              <p:spPr>
                <a:xfrm>
                  <a:off x="5535115" y="12954000"/>
                  <a:ext cx="904875" cy="1057623"/>
                </a:xfrm>
                <a:custGeom>
                  <a:avLst/>
                  <a:gdLst>
                    <a:gd name="connsiteX0" fmla="*/ 904875 w 904875"/>
                    <a:gd name="connsiteY0" fmla="*/ 0 h 1057623"/>
                    <a:gd name="connsiteX1" fmla="*/ 676275 w 904875"/>
                    <a:gd name="connsiteY1" fmla="*/ 657225 h 1057623"/>
                    <a:gd name="connsiteX2" fmla="*/ 476250 w 904875"/>
                    <a:gd name="connsiteY2" fmla="*/ 942975 h 1057623"/>
                    <a:gd name="connsiteX3" fmla="*/ 228600 w 904875"/>
                    <a:gd name="connsiteY3" fmla="*/ 1057275 h 1057623"/>
                    <a:gd name="connsiteX4" fmla="*/ 0 w 904875"/>
                    <a:gd name="connsiteY4" fmla="*/ 981075 h 1057623"/>
                    <a:gd name="connsiteX5" fmla="*/ 0 w 904875"/>
                    <a:gd name="connsiteY5" fmla="*/ 981075 h 1057623"/>
                    <a:gd name="connsiteX6" fmla="*/ 0 w 904875"/>
                    <a:gd name="connsiteY6" fmla="*/ 981075 h 1057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4875" h="1057623">
                      <a:moveTo>
                        <a:pt x="904875" y="0"/>
                      </a:moveTo>
                      <a:cubicBezTo>
                        <a:pt x="826293" y="250031"/>
                        <a:pt x="747712" y="500063"/>
                        <a:pt x="676275" y="657225"/>
                      </a:cubicBezTo>
                      <a:cubicBezTo>
                        <a:pt x="604838" y="814387"/>
                        <a:pt x="550862" y="876300"/>
                        <a:pt x="476250" y="942975"/>
                      </a:cubicBezTo>
                      <a:cubicBezTo>
                        <a:pt x="401637" y="1009650"/>
                        <a:pt x="307975" y="1050925"/>
                        <a:pt x="228600" y="1057275"/>
                      </a:cubicBezTo>
                      <a:cubicBezTo>
                        <a:pt x="149225" y="1063625"/>
                        <a:pt x="0" y="981075"/>
                        <a:pt x="0" y="981075"/>
                      </a:cubicBezTo>
                      <a:lnTo>
                        <a:pt x="0" y="981075"/>
                      </a:lnTo>
                      <a:lnTo>
                        <a:pt x="0" y="98107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6439990" y="12954000"/>
                  <a:ext cx="0" cy="9601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7461121" y="12720110"/>
                <a:ext cx="1017492" cy="1057623"/>
                <a:chOff x="6438900" y="12953999"/>
                <a:chExt cx="904875" cy="1057623"/>
              </a:xfrm>
            </p:grpSpPr>
            <p:sp>
              <p:nvSpPr>
                <p:cNvPr id="259" name="Freeform 258"/>
                <p:cNvSpPr/>
                <p:nvPr/>
              </p:nvSpPr>
              <p:spPr>
                <a:xfrm>
                  <a:off x="6438900" y="12953999"/>
                  <a:ext cx="904875" cy="1057623"/>
                </a:xfrm>
                <a:custGeom>
                  <a:avLst/>
                  <a:gdLst>
                    <a:gd name="connsiteX0" fmla="*/ 904875 w 904875"/>
                    <a:gd name="connsiteY0" fmla="*/ 0 h 1057623"/>
                    <a:gd name="connsiteX1" fmla="*/ 676275 w 904875"/>
                    <a:gd name="connsiteY1" fmla="*/ 657225 h 1057623"/>
                    <a:gd name="connsiteX2" fmla="*/ 476250 w 904875"/>
                    <a:gd name="connsiteY2" fmla="*/ 942975 h 1057623"/>
                    <a:gd name="connsiteX3" fmla="*/ 228600 w 904875"/>
                    <a:gd name="connsiteY3" fmla="*/ 1057275 h 1057623"/>
                    <a:gd name="connsiteX4" fmla="*/ 0 w 904875"/>
                    <a:gd name="connsiteY4" fmla="*/ 981075 h 1057623"/>
                    <a:gd name="connsiteX5" fmla="*/ 0 w 904875"/>
                    <a:gd name="connsiteY5" fmla="*/ 981075 h 1057623"/>
                    <a:gd name="connsiteX6" fmla="*/ 0 w 904875"/>
                    <a:gd name="connsiteY6" fmla="*/ 981075 h 1057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4875" h="1057623">
                      <a:moveTo>
                        <a:pt x="904875" y="0"/>
                      </a:moveTo>
                      <a:cubicBezTo>
                        <a:pt x="826293" y="250031"/>
                        <a:pt x="747712" y="500063"/>
                        <a:pt x="676275" y="657225"/>
                      </a:cubicBezTo>
                      <a:cubicBezTo>
                        <a:pt x="604838" y="814387"/>
                        <a:pt x="550862" y="876300"/>
                        <a:pt x="476250" y="942975"/>
                      </a:cubicBezTo>
                      <a:cubicBezTo>
                        <a:pt x="401637" y="1009650"/>
                        <a:pt x="307975" y="1050925"/>
                        <a:pt x="228600" y="1057275"/>
                      </a:cubicBezTo>
                      <a:cubicBezTo>
                        <a:pt x="149225" y="1063625"/>
                        <a:pt x="0" y="981075"/>
                        <a:pt x="0" y="981075"/>
                      </a:cubicBezTo>
                      <a:lnTo>
                        <a:pt x="0" y="981075"/>
                      </a:lnTo>
                      <a:lnTo>
                        <a:pt x="0" y="98107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343775" y="12953999"/>
                  <a:ext cx="0" cy="9601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>
                <a:off x="8508449" y="12720109"/>
                <a:ext cx="1017492" cy="1057623"/>
                <a:chOff x="6438900" y="12953999"/>
                <a:chExt cx="904875" cy="1057623"/>
              </a:xfrm>
            </p:grpSpPr>
            <p:sp>
              <p:nvSpPr>
                <p:cNvPr id="262" name="Freeform 261"/>
                <p:cNvSpPr/>
                <p:nvPr/>
              </p:nvSpPr>
              <p:spPr>
                <a:xfrm>
                  <a:off x="6438900" y="12953999"/>
                  <a:ext cx="904875" cy="1057623"/>
                </a:xfrm>
                <a:custGeom>
                  <a:avLst/>
                  <a:gdLst>
                    <a:gd name="connsiteX0" fmla="*/ 904875 w 904875"/>
                    <a:gd name="connsiteY0" fmla="*/ 0 h 1057623"/>
                    <a:gd name="connsiteX1" fmla="*/ 676275 w 904875"/>
                    <a:gd name="connsiteY1" fmla="*/ 657225 h 1057623"/>
                    <a:gd name="connsiteX2" fmla="*/ 476250 w 904875"/>
                    <a:gd name="connsiteY2" fmla="*/ 942975 h 1057623"/>
                    <a:gd name="connsiteX3" fmla="*/ 228600 w 904875"/>
                    <a:gd name="connsiteY3" fmla="*/ 1057275 h 1057623"/>
                    <a:gd name="connsiteX4" fmla="*/ 0 w 904875"/>
                    <a:gd name="connsiteY4" fmla="*/ 981075 h 1057623"/>
                    <a:gd name="connsiteX5" fmla="*/ 0 w 904875"/>
                    <a:gd name="connsiteY5" fmla="*/ 981075 h 1057623"/>
                    <a:gd name="connsiteX6" fmla="*/ 0 w 904875"/>
                    <a:gd name="connsiteY6" fmla="*/ 981075 h 1057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4875" h="1057623">
                      <a:moveTo>
                        <a:pt x="904875" y="0"/>
                      </a:moveTo>
                      <a:cubicBezTo>
                        <a:pt x="826293" y="250031"/>
                        <a:pt x="747712" y="500063"/>
                        <a:pt x="676275" y="657225"/>
                      </a:cubicBezTo>
                      <a:cubicBezTo>
                        <a:pt x="604838" y="814387"/>
                        <a:pt x="550862" y="876300"/>
                        <a:pt x="476250" y="942975"/>
                      </a:cubicBezTo>
                      <a:cubicBezTo>
                        <a:pt x="401637" y="1009650"/>
                        <a:pt x="307975" y="1050925"/>
                        <a:pt x="228600" y="1057275"/>
                      </a:cubicBezTo>
                      <a:cubicBezTo>
                        <a:pt x="149225" y="1063625"/>
                        <a:pt x="0" y="981075"/>
                        <a:pt x="0" y="981075"/>
                      </a:cubicBezTo>
                      <a:lnTo>
                        <a:pt x="0" y="981075"/>
                      </a:lnTo>
                      <a:lnTo>
                        <a:pt x="0" y="98107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343775" y="12953999"/>
                  <a:ext cx="0" cy="9601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5570488" y="12514330"/>
                <a:ext cx="16305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A            </a:t>
                </a:r>
                <a:r>
                  <a:rPr lang="en-US" sz="3000" dirty="0" err="1" smtClean="0"/>
                  <a:t>A</a:t>
                </a:r>
                <a:endParaRPr lang="en-US" sz="3000" dirty="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7667046" y="12514014"/>
                <a:ext cx="16305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A           </a:t>
                </a:r>
                <a:r>
                  <a:rPr lang="en-US" sz="3000" dirty="0" err="1" smtClean="0"/>
                  <a:t>A</a:t>
                </a:r>
                <a:endParaRPr lang="en-US" sz="30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886082" y="12931156"/>
              <a:ext cx="14561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S = 1</a:t>
              </a:r>
              <a:endParaRPr lang="en-US" sz="3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338493" y="12433280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7406634" y="12429739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600582" y="15983235"/>
            <a:ext cx="8105063" cy="1593933"/>
            <a:chOff x="3886082" y="15983235"/>
            <a:chExt cx="8105063" cy="1593933"/>
          </a:xfrm>
        </p:grpSpPr>
        <p:sp>
          <p:nvSpPr>
            <p:cNvPr id="306" name="TextBox 305"/>
            <p:cNvSpPr txBox="1"/>
            <p:nvPr/>
          </p:nvSpPr>
          <p:spPr>
            <a:xfrm>
              <a:off x="3886082" y="16407783"/>
              <a:ext cx="14561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VSF</a:t>
              </a:r>
              <a:endParaRPr lang="en-US" sz="3000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231149" y="16064611"/>
              <a:ext cx="6183421" cy="1512557"/>
              <a:chOff x="5231149" y="16064611"/>
              <a:chExt cx="6183421" cy="151255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231149" y="16348882"/>
                <a:ext cx="1696084" cy="1220130"/>
                <a:chOff x="5250199" y="14481982"/>
                <a:chExt cx="1171014" cy="1220130"/>
              </a:xfrm>
            </p:grpSpPr>
            <p:grpSp>
              <p:nvGrpSpPr>
                <p:cNvPr id="279" name="Group 278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5534025" y="12954000"/>
                    <a:ext cx="0" cy="9601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5250199" y="15163800"/>
                  <a:ext cx="691260" cy="538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2" name="Straight Connector 281"/>
                <p:cNvCxnSpPr>
                  <a:stCxn id="50" idx="3"/>
                </p:cNvCxnSpPr>
                <p:nvPr/>
              </p:nvCxnSpPr>
              <p:spPr>
                <a:xfrm>
                  <a:off x="5942822" y="15191388"/>
                  <a:ext cx="0" cy="1973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/>
                <p:cNvSpPr/>
                <p:nvPr/>
              </p:nvSpPr>
              <p:spPr>
                <a:xfrm>
                  <a:off x="5403721" y="15191388"/>
                  <a:ext cx="539101" cy="250714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>
                <a:off x="6717327" y="16357038"/>
                <a:ext cx="1696084" cy="1220130"/>
                <a:chOff x="5250199" y="14481982"/>
                <a:chExt cx="1171014" cy="1220130"/>
              </a:xfrm>
            </p:grpSpPr>
            <p:grpSp>
              <p:nvGrpSpPr>
                <p:cNvPr id="284" name="Group 283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5534025" y="12954000"/>
                    <a:ext cx="0" cy="9601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5" name="Rectangle 284"/>
                <p:cNvSpPr/>
                <p:nvPr/>
              </p:nvSpPr>
              <p:spPr>
                <a:xfrm>
                  <a:off x="5250199" y="15163800"/>
                  <a:ext cx="691260" cy="538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>
                  <a:stCxn id="287" idx="3"/>
                </p:cNvCxnSpPr>
                <p:nvPr/>
              </p:nvCxnSpPr>
              <p:spPr>
                <a:xfrm>
                  <a:off x="5942822" y="15191388"/>
                  <a:ext cx="0" cy="1973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Freeform 286"/>
                <p:cNvSpPr/>
                <p:nvPr/>
              </p:nvSpPr>
              <p:spPr>
                <a:xfrm>
                  <a:off x="5403721" y="15191388"/>
                  <a:ext cx="539101" cy="250714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8232308" y="16348882"/>
                <a:ext cx="1696084" cy="1220130"/>
                <a:chOff x="5250199" y="14481982"/>
                <a:chExt cx="1171014" cy="1220130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295" name="Freeform 294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5534025" y="12954000"/>
                    <a:ext cx="0" cy="9601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2" name="Rectangle 291"/>
                <p:cNvSpPr/>
                <p:nvPr/>
              </p:nvSpPr>
              <p:spPr>
                <a:xfrm>
                  <a:off x="5250199" y="15163800"/>
                  <a:ext cx="691260" cy="538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3" name="Straight Connector 292"/>
                <p:cNvCxnSpPr>
                  <a:stCxn id="294" idx="3"/>
                </p:cNvCxnSpPr>
                <p:nvPr/>
              </p:nvCxnSpPr>
              <p:spPr>
                <a:xfrm>
                  <a:off x="5942822" y="15191388"/>
                  <a:ext cx="0" cy="1973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Freeform 293"/>
                <p:cNvSpPr/>
                <p:nvPr/>
              </p:nvSpPr>
              <p:spPr>
                <a:xfrm>
                  <a:off x="5403721" y="15191388"/>
                  <a:ext cx="539101" cy="250714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718486" y="16357038"/>
                <a:ext cx="1696084" cy="1220130"/>
                <a:chOff x="5250199" y="14481982"/>
                <a:chExt cx="1171014" cy="1220130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302" name="Freeform 301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3" name="Straight Connector 302"/>
                  <p:cNvCxnSpPr/>
                  <p:nvPr/>
                </p:nvCxnSpPr>
                <p:spPr>
                  <a:xfrm>
                    <a:off x="5534025" y="12954000"/>
                    <a:ext cx="0" cy="685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9" name="Rectangle 298"/>
                <p:cNvSpPr/>
                <p:nvPr/>
              </p:nvSpPr>
              <p:spPr>
                <a:xfrm>
                  <a:off x="5250199" y="15163800"/>
                  <a:ext cx="691260" cy="538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0" name="Straight Connector 299"/>
                <p:cNvCxnSpPr>
                  <a:stCxn id="301" idx="3"/>
                </p:cNvCxnSpPr>
                <p:nvPr/>
              </p:nvCxnSpPr>
              <p:spPr>
                <a:xfrm>
                  <a:off x="5942822" y="15191388"/>
                  <a:ext cx="0" cy="1973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Freeform 300"/>
                <p:cNvSpPr/>
                <p:nvPr/>
              </p:nvSpPr>
              <p:spPr>
                <a:xfrm>
                  <a:off x="5403721" y="15191388"/>
                  <a:ext cx="539101" cy="250714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5505377" y="16064611"/>
                <a:ext cx="13821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 B    A </a:t>
                </a:r>
                <a:endParaRPr lang="en-US" sz="3000" dirty="0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7020563" y="16064611"/>
                <a:ext cx="13821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 B    A </a:t>
                </a:r>
                <a:endParaRPr lang="en-US" sz="3000" dirty="0"/>
              </a:p>
            </p:txBody>
          </p:sp>
        </p:grpSp>
        <p:sp>
          <p:nvSpPr>
            <p:cNvPr id="341" name="TextBox 340"/>
            <p:cNvSpPr txBox="1"/>
            <p:nvPr/>
          </p:nvSpPr>
          <p:spPr>
            <a:xfrm>
              <a:off x="8528091" y="16064611"/>
              <a:ext cx="1382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 B    A </a:t>
              </a:r>
              <a:endParaRPr lang="en-US" sz="30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10043277" y="16064611"/>
              <a:ext cx="1382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 B    A </a:t>
              </a:r>
              <a:endParaRPr lang="en-US" sz="3000" dirty="0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1073259" y="15986776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046150" y="15983235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600582" y="14070631"/>
            <a:ext cx="8086013" cy="1587509"/>
            <a:chOff x="3886082" y="14070631"/>
            <a:chExt cx="8086013" cy="1587509"/>
          </a:xfrm>
        </p:grpSpPr>
        <p:grpSp>
          <p:nvGrpSpPr>
            <p:cNvPr id="70" name="Group 69"/>
            <p:cNvGrpSpPr/>
            <p:nvPr/>
          </p:nvGrpSpPr>
          <p:grpSpPr>
            <a:xfrm>
              <a:off x="5212100" y="14145583"/>
              <a:ext cx="6193247" cy="1512557"/>
              <a:chOff x="5250199" y="14145583"/>
              <a:chExt cx="4269170" cy="1512557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5250199" y="14429854"/>
                <a:ext cx="1171014" cy="1220130"/>
                <a:chOff x="5250199" y="14481982"/>
                <a:chExt cx="1171014" cy="1220130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312" name="Freeform 311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3" name="Straight Connector 312"/>
                  <p:cNvCxnSpPr/>
                  <p:nvPr/>
                </p:nvCxnSpPr>
                <p:spPr>
                  <a:xfrm>
                    <a:off x="5534025" y="12954000"/>
                    <a:ext cx="0" cy="9601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" name="Rectangle 308"/>
                <p:cNvSpPr/>
                <p:nvPr/>
              </p:nvSpPr>
              <p:spPr>
                <a:xfrm>
                  <a:off x="5250199" y="15163800"/>
                  <a:ext cx="691260" cy="538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0" name="Straight Connector 309"/>
                <p:cNvCxnSpPr>
                  <a:stCxn id="311" idx="3"/>
                </p:cNvCxnSpPr>
                <p:nvPr/>
              </p:nvCxnSpPr>
              <p:spPr>
                <a:xfrm>
                  <a:off x="5942822" y="15320686"/>
                  <a:ext cx="0" cy="680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Freeform 310"/>
                <p:cNvSpPr/>
                <p:nvPr/>
              </p:nvSpPr>
              <p:spPr>
                <a:xfrm>
                  <a:off x="5403721" y="15320686"/>
                  <a:ext cx="539101" cy="12141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4" name="Group 313"/>
              <p:cNvGrpSpPr/>
              <p:nvPr/>
            </p:nvGrpSpPr>
            <p:grpSpPr>
              <a:xfrm>
                <a:off x="6276289" y="14438010"/>
                <a:ext cx="1171014" cy="1220130"/>
                <a:chOff x="5250199" y="14481982"/>
                <a:chExt cx="1171014" cy="1220130"/>
              </a:xfrm>
            </p:grpSpPr>
            <p:grpSp>
              <p:nvGrpSpPr>
                <p:cNvPr id="315" name="Group 314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319" name="Freeform 318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0" name="Straight Connector 319"/>
                  <p:cNvCxnSpPr/>
                  <p:nvPr/>
                </p:nvCxnSpPr>
                <p:spPr>
                  <a:xfrm>
                    <a:off x="5534025" y="12954000"/>
                    <a:ext cx="0" cy="9601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6" name="Rectangle 315"/>
                <p:cNvSpPr/>
                <p:nvPr/>
              </p:nvSpPr>
              <p:spPr>
                <a:xfrm>
                  <a:off x="5250199" y="15312530"/>
                  <a:ext cx="691260" cy="389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7" name="Straight Connector 316"/>
                <p:cNvCxnSpPr>
                  <a:stCxn id="318" idx="3"/>
                </p:cNvCxnSpPr>
                <p:nvPr/>
              </p:nvCxnSpPr>
              <p:spPr>
                <a:xfrm>
                  <a:off x="5942822" y="15312530"/>
                  <a:ext cx="0" cy="762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Freeform 317"/>
                <p:cNvSpPr/>
                <p:nvPr/>
              </p:nvSpPr>
              <p:spPr>
                <a:xfrm>
                  <a:off x="5403721" y="15312530"/>
                  <a:ext cx="539101" cy="129572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/>
              <p:cNvGrpSpPr/>
              <p:nvPr/>
            </p:nvGrpSpPr>
            <p:grpSpPr>
              <a:xfrm>
                <a:off x="7322265" y="14429854"/>
                <a:ext cx="1171014" cy="1220130"/>
                <a:chOff x="5250199" y="14481982"/>
                <a:chExt cx="1171014" cy="1220130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326" name="Freeform 325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5534025" y="12954000"/>
                    <a:ext cx="0" cy="9601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3" name="Rectangle 322"/>
                <p:cNvSpPr/>
                <p:nvPr/>
              </p:nvSpPr>
              <p:spPr>
                <a:xfrm>
                  <a:off x="5250199" y="15320686"/>
                  <a:ext cx="691260" cy="3814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4" name="Straight Connector 323"/>
                <p:cNvCxnSpPr>
                  <a:stCxn id="325" idx="3"/>
                </p:cNvCxnSpPr>
                <p:nvPr/>
              </p:nvCxnSpPr>
              <p:spPr>
                <a:xfrm>
                  <a:off x="5942822" y="15320686"/>
                  <a:ext cx="0" cy="680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Freeform 324"/>
                <p:cNvSpPr/>
                <p:nvPr/>
              </p:nvSpPr>
              <p:spPr>
                <a:xfrm>
                  <a:off x="5403721" y="15320686"/>
                  <a:ext cx="539101" cy="121416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8348355" y="14438010"/>
                <a:ext cx="1171014" cy="1220130"/>
                <a:chOff x="5250199" y="14481982"/>
                <a:chExt cx="1171014" cy="1220130"/>
              </a:xfrm>
            </p:grpSpPr>
            <p:grpSp>
              <p:nvGrpSpPr>
                <p:cNvPr id="329" name="Group 328"/>
                <p:cNvGrpSpPr/>
                <p:nvPr/>
              </p:nvGrpSpPr>
              <p:grpSpPr>
                <a:xfrm>
                  <a:off x="5403721" y="14481982"/>
                  <a:ext cx="1017492" cy="1057623"/>
                  <a:chOff x="4629150" y="12954000"/>
                  <a:chExt cx="904875" cy="1057623"/>
                </a:xfrm>
              </p:grpSpPr>
              <p:sp>
                <p:nvSpPr>
                  <p:cNvPr id="333" name="Freeform 332"/>
                  <p:cNvSpPr/>
                  <p:nvPr/>
                </p:nvSpPr>
                <p:spPr>
                  <a:xfrm>
                    <a:off x="4629150" y="12954000"/>
                    <a:ext cx="904875" cy="1057623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4" name="Straight Connector 333"/>
                  <p:cNvCxnSpPr/>
                  <p:nvPr/>
                </p:nvCxnSpPr>
                <p:spPr>
                  <a:xfrm>
                    <a:off x="5534025" y="12954000"/>
                    <a:ext cx="0" cy="82296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0" name="Rectangle 329"/>
                <p:cNvSpPr/>
                <p:nvPr/>
              </p:nvSpPr>
              <p:spPr>
                <a:xfrm>
                  <a:off x="5250199" y="15312530"/>
                  <a:ext cx="691260" cy="389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32" idx="3"/>
                </p:cNvCxnSpPr>
                <p:nvPr/>
              </p:nvCxnSpPr>
              <p:spPr>
                <a:xfrm>
                  <a:off x="5942822" y="15312530"/>
                  <a:ext cx="0" cy="762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Freeform 331"/>
                <p:cNvSpPr/>
                <p:nvPr/>
              </p:nvSpPr>
              <p:spPr>
                <a:xfrm>
                  <a:off x="5403721" y="15312530"/>
                  <a:ext cx="539101" cy="129572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5" name="TextBox 334"/>
              <p:cNvSpPr txBox="1"/>
              <p:nvPr/>
            </p:nvSpPr>
            <p:spPr>
              <a:xfrm>
                <a:off x="5518303" y="14145583"/>
                <a:ext cx="8939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C    A </a:t>
                </a:r>
                <a:endParaRPr lang="en-US" sz="3000" dirty="0"/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7580979" y="14145583"/>
                <a:ext cx="97342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D    A</a:t>
                </a:r>
                <a:endParaRPr lang="en-US" sz="3000" dirty="0"/>
              </a:p>
            </p:txBody>
          </p:sp>
        </p:grpSp>
        <p:sp>
          <p:nvSpPr>
            <p:cNvPr id="337" name="TextBox 336"/>
            <p:cNvSpPr txBox="1"/>
            <p:nvPr/>
          </p:nvSpPr>
          <p:spPr>
            <a:xfrm>
              <a:off x="3886082" y="14490997"/>
              <a:ext cx="14561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SF</a:t>
              </a:r>
              <a:endParaRPr lang="en-US" sz="30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0117513" y="14145583"/>
              <a:ext cx="14121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D    A</a:t>
              </a:r>
              <a:endParaRPr lang="en-US" sz="30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7095986" y="14145583"/>
              <a:ext cx="12968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C    A </a:t>
              </a:r>
              <a:endParaRPr lang="en-US" sz="3000" dirty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0406977" y="14074172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7379868" y="14070631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1054209" y="14074172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8027100" y="14070631"/>
              <a:ext cx="917886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′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09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-Like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57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dare4983</cp:lastModifiedBy>
  <cp:revision>22</cp:revision>
  <dcterms:created xsi:type="dcterms:W3CDTF">2018-04-11T05:29:52Z</dcterms:created>
  <dcterms:modified xsi:type="dcterms:W3CDTF">2018-04-12T16:34:01Z</dcterms:modified>
</cp:coreProperties>
</file>