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3"/>
  </p:notesMasterIdLst>
  <p:sldIdLst>
    <p:sldId id="256" r:id="rId2"/>
  </p:sldIdLst>
  <p:sldSz cx="12801600" cy="4251325"/>
  <p:notesSz cx="6858000" cy="9144000"/>
  <p:defaultTextStyle>
    <a:defPPr>
      <a:defRPr lang="en-US"/>
    </a:defPPr>
    <a:lvl1pPr marL="0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1pPr>
    <a:lvl2pPr marL="454228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2pPr>
    <a:lvl3pPr marL="908456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3pPr>
    <a:lvl4pPr marL="1362685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4pPr>
    <a:lvl5pPr marL="1816913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5pPr>
    <a:lvl6pPr marL="2271141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6pPr>
    <a:lvl7pPr marL="2725369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7pPr>
    <a:lvl8pPr marL="3179597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8pPr>
    <a:lvl9pPr marL="3633826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4"/>
    <p:restoredTop sz="94618"/>
  </p:normalViewPr>
  <p:slideViewPr>
    <p:cSldViewPr snapToGrid="0" snapToObjects="1">
      <p:cViewPr>
        <p:scale>
          <a:sx n="75" d="100"/>
          <a:sy n="75" d="100"/>
        </p:scale>
        <p:origin x="440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52187-5773-3143-91F4-BAB28BBD7C2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216025" y="1143000"/>
            <a:ext cx="929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46B5E-B829-254A-8AFB-AC488934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3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1pPr>
    <a:lvl2pPr marL="454228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2pPr>
    <a:lvl3pPr marL="908456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3pPr>
    <a:lvl4pPr marL="1362685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4pPr>
    <a:lvl5pPr marL="1816913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5pPr>
    <a:lvl6pPr marL="2271141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6pPr>
    <a:lvl7pPr marL="2725369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7pPr>
    <a:lvl8pPr marL="3179597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8pPr>
    <a:lvl9pPr marL="3633826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216025" y="1143000"/>
            <a:ext cx="9290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46B5E-B829-254A-8AFB-AC48893422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1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695761"/>
            <a:ext cx="9601200" cy="1480091"/>
          </a:xfrm>
        </p:spPr>
        <p:txBody>
          <a:bodyPr anchor="b"/>
          <a:lstStyle>
            <a:lvl1pPr algn="ctr">
              <a:defRPr sz="37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2232930"/>
            <a:ext cx="9601200" cy="1026419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418" indent="0" algn="ctr">
              <a:buNone/>
              <a:defRPr sz="1240"/>
            </a:lvl2pPr>
            <a:lvl3pPr marL="566837" indent="0" algn="ctr">
              <a:buNone/>
              <a:defRPr sz="1116"/>
            </a:lvl3pPr>
            <a:lvl4pPr marL="850255" indent="0" algn="ctr">
              <a:buNone/>
              <a:defRPr sz="992"/>
            </a:lvl4pPr>
            <a:lvl5pPr marL="1133673" indent="0" algn="ctr">
              <a:buNone/>
              <a:defRPr sz="992"/>
            </a:lvl5pPr>
            <a:lvl6pPr marL="1417091" indent="0" algn="ctr">
              <a:buNone/>
              <a:defRPr sz="992"/>
            </a:lvl6pPr>
            <a:lvl7pPr marL="1700510" indent="0" algn="ctr">
              <a:buNone/>
              <a:defRPr sz="992"/>
            </a:lvl7pPr>
            <a:lvl8pPr marL="1983928" indent="0" algn="ctr">
              <a:buNone/>
              <a:defRPr sz="992"/>
            </a:lvl8pPr>
            <a:lvl9pPr marL="2267346" indent="0" algn="ctr">
              <a:buNone/>
              <a:defRPr sz="99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226344"/>
            <a:ext cx="2760345" cy="3602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226344"/>
            <a:ext cx="8121015" cy="3602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059879"/>
            <a:ext cx="11041380" cy="1768433"/>
          </a:xfrm>
        </p:spPr>
        <p:txBody>
          <a:bodyPr anchor="b"/>
          <a:lstStyle>
            <a:lvl1pPr>
              <a:defRPr sz="37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2845042"/>
            <a:ext cx="11041380" cy="929977"/>
          </a:xfrm>
        </p:spPr>
        <p:txBody>
          <a:bodyPr/>
          <a:lstStyle>
            <a:lvl1pPr marL="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1pPr>
            <a:lvl2pPr marL="283418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6837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255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3673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7091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0510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392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7346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131718"/>
            <a:ext cx="5440680" cy="2697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131718"/>
            <a:ext cx="5440680" cy="2697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226344"/>
            <a:ext cx="11041380" cy="8217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042165"/>
            <a:ext cx="5415676" cy="510749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418" indent="0">
              <a:buNone/>
              <a:defRPr sz="1240" b="1"/>
            </a:lvl2pPr>
            <a:lvl3pPr marL="566837" indent="0">
              <a:buNone/>
              <a:defRPr sz="1116" b="1"/>
            </a:lvl3pPr>
            <a:lvl4pPr marL="850255" indent="0">
              <a:buNone/>
              <a:defRPr sz="992" b="1"/>
            </a:lvl4pPr>
            <a:lvl5pPr marL="1133673" indent="0">
              <a:buNone/>
              <a:defRPr sz="992" b="1"/>
            </a:lvl5pPr>
            <a:lvl6pPr marL="1417091" indent="0">
              <a:buNone/>
              <a:defRPr sz="992" b="1"/>
            </a:lvl6pPr>
            <a:lvl7pPr marL="1700510" indent="0">
              <a:buNone/>
              <a:defRPr sz="992" b="1"/>
            </a:lvl7pPr>
            <a:lvl8pPr marL="1983928" indent="0">
              <a:buNone/>
              <a:defRPr sz="992" b="1"/>
            </a:lvl8pPr>
            <a:lvl9pPr marL="2267346" indent="0">
              <a:buNone/>
              <a:defRPr sz="99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1552915"/>
            <a:ext cx="5415676" cy="22841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042165"/>
            <a:ext cx="5442347" cy="510749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418" indent="0">
              <a:buNone/>
              <a:defRPr sz="1240" b="1"/>
            </a:lvl2pPr>
            <a:lvl3pPr marL="566837" indent="0">
              <a:buNone/>
              <a:defRPr sz="1116" b="1"/>
            </a:lvl3pPr>
            <a:lvl4pPr marL="850255" indent="0">
              <a:buNone/>
              <a:defRPr sz="992" b="1"/>
            </a:lvl4pPr>
            <a:lvl5pPr marL="1133673" indent="0">
              <a:buNone/>
              <a:defRPr sz="992" b="1"/>
            </a:lvl5pPr>
            <a:lvl6pPr marL="1417091" indent="0">
              <a:buNone/>
              <a:defRPr sz="992" b="1"/>
            </a:lvl6pPr>
            <a:lvl7pPr marL="1700510" indent="0">
              <a:buNone/>
              <a:defRPr sz="992" b="1"/>
            </a:lvl7pPr>
            <a:lvl8pPr marL="1983928" indent="0">
              <a:buNone/>
              <a:defRPr sz="992" b="1"/>
            </a:lvl8pPr>
            <a:lvl9pPr marL="2267346" indent="0">
              <a:buNone/>
              <a:defRPr sz="99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1552915"/>
            <a:ext cx="5442347" cy="22841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1/23/20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1/23/20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1/23/20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283422"/>
            <a:ext cx="4128849" cy="991976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612113"/>
            <a:ext cx="6480810" cy="3021196"/>
          </a:xfrm>
        </p:spPr>
        <p:txBody>
          <a:bodyPr/>
          <a:lstStyle>
            <a:lvl1pPr>
              <a:defRPr sz="1984"/>
            </a:lvl1pPr>
            <a:lvl2pPr>
              <a:defRPr sz="1736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1275397"/>
            <a:ext cx="4128849" cy="2362832"/>
          </a:xfrm>
        </p:spPr>
        <p:txBody>
          <a:bodyPr/>
          <a:lstStyle>
            <a:lvl1pPr marL="0" indent="0">
              <a:buNone/>
              <a:defRPr sz="992"/>
            </a:lvl1pPr>
            <a:lvl2pPr marL="283418" indent="0">
              <a:buNone/>
              <a:defRPr sz="868"/>
            </a:lvl2pPr>
            <a:lvl3pPr marL="566837" indent="0">
              <a:buNone/>
              <a:defRPr sz="744"/>
            </a:lvl3pPr>
            <a:lvl4pPr marL="850255" indent="0">
              <a:buNone/>
              <a:defRPr sz="620"/>
            </a:lvl4pPr>
            <a:lvl5pPr marL="1133673" indent="0">
              <a:buNone/>
              <a:defRPr sz="620"/>
            </a:lvl5pPr>
            <a:lvl6pPr marL="1417091" indent="0">
              <a:buNone/>
              <a:defRPr sz="620"/>
            </a:lvl6pPr>
            <a:lvl7pPr marL="1700510" indent="0">
              <a:buNone/>
              <a:defRPr sz="620"/>
            </a:lvl7pPr>
            <a:lvl8pPr marL="1983928" indent="0">
              <a:buNone/>
              <a:defRPr sz="620"/>
            </a:lvl8pPr>
            <a:lvl9pPr marL="2267346" indent="0">
              <a:buNone/>
              <a:defRPr sz="6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283422"/>
            <a:ext cx="4128849" cy="991976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612113"/>
            <a:ext cx="6480810" cy="3021196"/>
          </a:xfrm>
        </p:spPr>
        <p:txBody>
          <a:bodyPr anchor="t"/>
          <a:lstStyle>
            <a:lvl1pPr marL="0" indent="0">
              <a:buNone/>
              <a:defRPr sz="1984"/>
            </a:lvl1pPr>
            <a:lvl2pPr marL="283418" indent="0">
              <a:buNone/>
              <a:defRPr sz="1736"/>
            </a:lvl2pPr>
            <a:lvl3pPr marL="566837" indent="0">
              <a:buNone/>
              <a:defRPr sz="1488"/>
            </a:lvl3pPr>
            <a:lvl4pPr marL="850255" indent="0">
              <a:buNone/>
              <a:defRPr sz="1240"/>
            </a:lvl4pPr>
            <a:lvl5pPr marL="1133673" indent="0">
              <a:buNone/>
              <a:defRPr sz="1240"/>
            </a:lvl5pPr>
            <a:lvl6pPr marL="1417091" indent="0">
              <a:buNone/>
              <a:defRPr sz="1240"/>
            </a:lvl6pPr>
            <a:lvl7pPr marL="1700510" indent="0">
              <a:buNone/>
              <a:defRPr sz="1240"/>
            </a:lvl7pPr>
            <a:lvl8pPr marL="1983928" indent="0">
              <a:buNone/>
              <a:defRPr sz="1240"/>
            </a:lvl8pPr>
            <a:lvl9pPr marL="2267346" indent="0">
              <a:buNone/>
              <a:defRPr sz="124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1275397"/>
            <a:ext cx="4128849" cy="2362832"/>
          </a:xfrm>
        </p:spPr>
        <p:txBody>
          <a:bodyPr/>
          <a:lstStyle>
            <a:lvl1pPr marL="0" indent="0">
              <a:buNone/>
              <a:defRPr sz="992"/>
            </a:lvl1pPr>
            <a:lvl2pPr marL="283418" indent="0">
              <a:buNone/>
              <a:defRPr sz="868"/>
            </a:lvl2pPr>
            <a:lvl3pPr marL="566837" indent="0">
              <a:buNone/>
              <a:defRPr sz="744"/>
            </a:lvl3pPr>
            <a:lvl4pPr marL="850255" indent="0">
              <a:buNone/>
              <a:defRPr sz="620"/>
            </a:lvl4pPr>
            <a:lvl5pPr marL="1133673" indent="0">
              <a:buNone/>
              <a:defRPr sz="620"/>
            </a:lvl5pPr>
            <a:lvl6pPr marL="1417091" indent="0">
              <a:buNone/>
              <a:defRPr sz="620"/>
            </a:lvl6pPr>
            <a:lvl7pPr marL="1700510" indent="0">
              <a:buNone/>
              <a:defRPr sz="620"/>
            </a:lvl7pPr>
            <a:lvl8pPr marL="1983928" indent="0">
              <a:buNone/>
              <a:defRPr sz="620"/>
            </a:lvl8pPr>
            <a:lvl9pPr marL="2267346" indent="0">
              <a:buNone/>
              <a:defRPr sz="6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226344"/>
            <a:ext cx="11041380" cy="82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131718"/>
            <a:ext cx="11041380" cy="2697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3940349"/>
            <a:ext cx="2880360" cy="226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6532A-4DED-2745-914B-B7E493FC0427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3940349"/>
            <a:ext cx="4320540" cy="226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3940349"/>
            <a:ext cx="2880360" cy="226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566837" rtl="0" eaLnBrk="1" latinLnBrk="0" hangingPunct="1">
        <a:lnSpc>
          <a:spcPct val="90000"/>
        </a:lnSpc>
        <a:spcBef>
          <a:spcPct val="0"/>
        </a:spcBef>
        <a:buNone/>
        <a:defRPr sz="27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09" indent="-141709" algn="l" defTabSz="56683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25127" indent="-141709" algn="l" defTabSz="566837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08546" indent="-141709" algn="l" defTabSz="566837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1964" indent="-141709" algn="l" defTabSz="566837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382" indent="-141709" algn="l" defTabSz="566837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8801" indent="-141709" algn="l" defTabSz="566837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2219" indent="-141709" algn="l" defTabSz="566837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5637" indent="-141709" algn="l" defTabSz="566837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09055" indent="-141709" algn="l" defTabSz="566837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6837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418" algn="l" defTabSz="566837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6837" algn="l" defTabSz="566837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255" algn="l" defTabSz="566837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3673" algn="l" defTabSz="566837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091" algn="l" defTabSz="566837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0510" algn="l" defTabSz="566837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3928" algn="l" defTabSz="566837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7346" algn="l" defTabSz="566837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tiff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" name="Picture 7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01" t="34263" b="40753"/>
          <a:stretch/>
        </p:blipFill>
        <p:spPr>
          <a:xfrm>
            <a:off x="8074949" y="3158648"/>
            <a:ext cx="3885563" cy="799584"/>
          </a:xfrm>
          <a:prstGeom prst="rect">
            <a:avLst/>
          </a:prstGeom>
        </p:spPr>
      </p:pic>
      <p:sp>
        <p:nvSpPr>
          <p:cNvPr id="251" name="TextBox 250"/>
          <p:cNvSpPr txBox="1"/>
          <p:nvPr/>
        </p:nvSpPr>
        <p:spPr>
          <a:xfrm rot="16200000">
            <a:off x="-428366" y="3349344"/>
            <a:ext cx="1152441" cy="325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|</a:t>
            </a:r>
            <a:r>
              <a:rPr lang="en-US" sz="1500" i="1" dirty="0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US" sz="1500" dirty="0"/>
              <a:t>| (kV/cm</a:t>
            </a:r>
            <a:r>
              <a:rPr lang="en-US" sz="1500" dirty="0"/>
              <a:t>)</a:t>
            </a:r>
          </a:p>
        </p:txBody>
      </p:sp>
      <p:grpSp>
        <p:nvGrpSpPr>
          <p:cNvPr id="275" name="Group 274"/>
          <p:cNvGrpSpPr/>
          <p:nvPr/>
        </p:nvGrpSpPr>
        <p:grpSpPr>
          <a:xfrm>
            <a:off x="468227" y="1448511"/>
            <a:ext cx="3707678" cy="1475998"/>
            <a:chOff x="454519" y="36920"/>
            <a:chExt cx="3707678" cy="1475998"/>
          </a:xfrm>
        </p:grpSpPr>
        <p:pic>
          <p:nvPicPr>
            <p:cNvPr id="276" name="Picture 27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597" y="122442"/>
              <a:ext cx="3657600" cy="1371600"/>
            </a:xfrm>
            <a:prstGeom prst="rect">
              <a:avLst/>
            </a:prstGeom>
            <a:ln w="28575" cap="sq">
              <a:solidFill>
                <a:schemeClr val="tx1"/>
              </a:solidFill>
              <a:prstDash val="solid"/>
              <a:miter lim="800000"/>
            </a:ln>
            <a:effectLst/>
          </p:spPr>
        </p:pic>
        <p:sp>
          <p:nvSpPr>
            <p:cNvPr id="277" name="TextBox 276"/>
            <p:cNvSpPr txBox="1"/>
            <p:nvPr/>
          </p:nvSpPr>
          <p:spPr>
            <a:xfrm>
              <a:off x="1707875" y="36920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3531470" y="36920"/>
              <a:ext cx="2838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3509798" y="1143586"/>
              <a:ext cx="38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1682295" y="1143586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grpSp>
          <p:nvGrpSpPr>
            <p:cNvPr id="281" name="Group 280"/>
            <p:cNvGrpSpPr/>
            <p:nvPr/>
          </p:nvGrpSpPr>
          <p:grpSpPr>
            <a:xfrm>
              <a:off x="2691045" y="1287771"/>
              <a:ext cx="197575" cy="80962"/>
              <a:chOff x="3371850" y="2904422"/>
              <a:chExt cx="197575" cy="80962"/>
            </a:xfrm>
          </p:grpSpPr>
          <p:cxnSp>
            <p:nvCxnSpPr>
              <p:cNvPr id="295" name="Straight Connector 294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2" name="Group 281"/>
            <p:cNvGrpSpPr/>
            <p:nvPr/>
          </p:nvGrpSpPr>
          <p:grpSpPr>
            <a:xfrm>
              <a:off x="867210" y="1287771"/>
              <a:ext cx="197575" cy="80962"/>
              <a:chOff x="3371850" y="2904422"/>
              <a:chExt cx="197575" cy="80962"/>
            </a:xfrm>
          </p:grpSpPr>
          <p:cxnSp>
            <p:nvCxnSpPr>
              <p:cNvPr id="292" name="Straight Connector 291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3" name="Group 282"/>
            <p:cNvGrpSpPr/>
            <p:nvPr/>
          </p:nvGrpSpPr>
          <p:grpSpPr>
            <a:xfrm>
              <a:off x="2691045" y="227271"/>
              <a:ext cx="197575" cy="80962"/>
              <a:chOff x="3371850" y="2904422"/>
              <a:chExt cx="197575" cy="80962"/>
            </a:xfrm>
          </p:grpSpPr>
          <p:cxnSp>
            <p:nvCxnSpPr>
              <p:cNvPr id="289" name="Straight Connector 288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4" name="Group 283"/>
            <p:cNvGrpSpPr/>
            <p:nvPr/>
          </p:nvGrpSpPr>
          <p:grpSpPr>
            <a:xfrm>
              <a:off x="867210" y="227271"/>
              <a:ext cx="197575" cy="80962"/>
              <a:chOff x="3371850" y="2904422"/>
              <a:chExt cx="197575" cy="80962"/>
            </a:xfrm>
          </p:grpSpPr>
          <p:cxnSp>
            <p:nvCxnSpPr>
              <p:cNvPr id="286" name="Straight Connector 285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5" name="TextBox 284"/>
            <p:cNvSpPr txBox="1"/>
            <p:nvPr/>
          </p:nvSpPr>
          <p:spPr>
            <a:xfrm>
              <a:off x="454519" y="563004"/>
              <a:ext cx="1021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19050"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/>
                    </a:glow>
                  </a:effectLst>
                </a:rPr>
                <a:t>A'</a:t>
              </a:r>
            </a:p>
          </p:txBody>
        </p:sp>
      </p:grpSp>
      <p:grpSp>
        <p:nvGrpSpPr>
          <p:cNvPr id="298" name="Group 297"/>
          <p:cNvGrpSpPr/>
          <p:nvPr/>
        </p:nvGrpSpPr>
        <p:grpSpPr>
          <a:xfrm>
            <a:off x="472438" y="-4485"/>
            <a:ext cx="3707678" cy="1441709"/>
            <a:chOff x="454519" y="1552752"/>
            <a:chExt cx="3707678" cy="1441709"/>
          </a:xfrm>
        </p:grpSpPr>
        <p:pic>
          <p:nvPicPr>
            <p:cNvPr id="299" name="Picture 29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597" y="1608869"/>
              <a:ext cx="3657600" cy="13716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300" name="TextBox 299"/>
            <p:cNvSpPr txBox="1"/>
            <p:nvPr/>
          </p:nvSpPr>
          <p:spPr>
            <a:xfrm>
              <a:off x="800185" y="1552752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2620555" y="1552752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2597695" y="2625129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770750" y="2625129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grpSp>
          <p:nvGrpSpPr>
            <p:cNvPr id="304" name="Group 303"/>
            <p:cNvGrpSpPr/>
            <p:nvPr/>
          </p:nvGrpSpPr>
          <p:grpSpPr>
            <a:xfrm>
              <a:off x="3605817" y="2769314"/>
              <a:ext cx="197575" cy="80962"/>
              <a:chOff x="3371850" y="2904422"/>
              <a:chExt cx="197575" cy="80962"/>
            </a:xfrm>
          </p:grpSpPr>
          <p:cxnSp>
            <p:nvCxnSpPr>
              <p:cNvPr id="318" name="Straight Connector 317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5" name="Group 304"/>
            <p:cNvGrpSpPr/>
            <p:nvPr/>
          </p:nvGrpSpPr>
          <p:grpSpPr>
            <a:xfrm>
              <a:off x="1778757" y="2769314"/>
              <a:ext cx="197575" cy="80962"/>
              <a:chOff x="3371850" y="2904422"/>
              <a:chExt cx="197575" cy="80962"/>
            </a:xfrm>
          </p:grpSpPr>
          <p:cxnSp>
            <p:nvCxnSpPr>
              <p:cNvPr id="315" name="Straight Connector 314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/>
            <p:cNvGrpSpPr/>
            <p:nvPr/>
          </p:nvGrpSpPr>
          <p:grpSpPr>
            <a:xfrm>
              <a:off x="3605817" y="1743103"/>
              <a:ext cx="197575" cy="80962"/>
              <a:chOff x="3371850" y="2904422"/>
              <a:chExt cx="197575" cy="80962"/>
            </a:xfrm>
          </p:grpSpPr>
          <p:cxnSp>
            <p:nvCxnSpPr>
              <p:cNvPr id="312" name="Straight Connector 311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oup 306"/>
            <p:cNvGrpSpPr/>
            <p:nvPr/>
          </p:nvGrpSpPr>
          <p:grpSpPr>
            <a:xfrm>
              <a:off x="1778757" y="1743103"/>
              <a:ext cx="197575" cy="80962"/>
              <a:chOff x="3371850" y="2904422"/>
              <a:chExt cx="197575" cy="80962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8" name="TextBox 307"/>
            <p:cNvSpPr txBox="1"/>
            <p:nvPr/>
          </p:nvSpPr>
          <p:spPr>
            <a:xfrm>
              <a:off x="454519" y="2055774"/>
              <a:ext cx="1021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19050"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/>
                    </a:glow>
                  </a:effectLst>
                </a:rPr>
                <a:t>A</a:t>
              </a:r>
            </a:p>
          </p:txBody>
        </p:sp>
      </p:grpSp>
      <p:sp>
        <p:nvSpPr>
          <p:cNvPr id="381" name="TextBox 380"/>
          <p:cNvSpPr txBox="1"/>
          <p:nvPr/>
        </p:nvSpPr>
        <p:spPr>
          <a:xfrm>
            <a:off x="544041" y="3103564"/>
            <a:ext cx="8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glow rad="127000">
                    <a:schemeClr val="bg1"/>
                  </a:glow>
                </a:effectLst>
              </a:rPr>
              <a:t>S=1</a:t>
            </a:r>
          </a:p>
        </p:txBody>
      </p:sp>
      <p:pic>
        <p:nvPicPr>
          <p:cNvPr id="252" name="Picture 25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7" t="34263" r="48004" b="40316"/>
          <a:stretch/>
        </p:blipFill>
        <p:spPr>
          <a:xfrm>
            <a:off x="473286" y="3161401"/>
            <a:ext cx="3787256" cy="813555"/>
          </a:xfrm>
          <a:prstGeom prst="rect">
            <a:avLst/>
          </a:prstGeom>
        </p:spPr>
      </p:pic>
      <p:sp>
        <p:nvSpPr>
          <p:cNvPr id="253" name="TextBox 252"/>
          <p:cNvSpPr txBox="1"/>
          <p:nvPr/>
        </p:nvSpPr>
        <p:spPr>
          <a:xfrm>
            <a:off x="823985" y="3453732"/>
            <a:ext cx="55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A'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1726643" y="3453732"/>
            <a:ext cx="55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2666619" y="3453732"/>
            <a:ext cx="55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A'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3555629" y="3453732"/>
            <a:ext cx="55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385" name="Group 384"/>
          <p:cNvGrpSpPr/>
          <p:nvPr/>
        </p:nvGrpSpPr>
        <p:grpSpPr>
          <a:xfrm>
            <a:off x="234326" y="1424387"/>
            <a:ext cx="333746" cy="1613539"/>
            <a:chOff x="492957" y="1495826"/>
            <a:chExt cx="333746" cy="1613539"/>
          </a:xfrm>
        </p:grpSpPr>
        <p:sp>
          <p:nvSpPr>
            <p:cNvPr id="386" name="TextBox 385"/>
            <p:cNvSpPr txBox="1"/>
            <p:nvPr/>
          </p:nvSpPr>
          <p:spPr>
            <a:xfrm>
              <a:off x="549063" y="2156402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387" name="TextBox 386"/>
            <p:cNvSpPr txBox="1"/>
            <p:nvPr/>
          </p:nvSpPr>
          <p:spPr>
            <a:xfrm>
              <a:off x="492957" y="2496964"/>
              <a:ext cx="33374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-2</a:t>
              </a:r>
            </a:p>
          </p:txBody>
        </p:sp>
        <p:sp>
          <p:nvSpPr>
            <p:cNvPr id="388" name="TextBox 387"/>
            <p:cNvSpPr txBox="1"/>
            <p:nvPr/>
          </p:nvSpPr>
          <p:spPr>
            <a:xfrm>
              <a:off x="492957" y="2816977"/>
              <a:ext cx="33374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-4</a:t>
              </a:r>
            </a:p>
          </p:txBody>
        </p:sp>
        <p:sp>
          <p:nvSpPr>
            <p:cNvPr id="389" name="TextBox 388"/>
            <p:cNvSpPr txBox="1"/>
            <p:nvPr/>
          </p:nvSpPr>
          <p:spPr>
            <a:xfrm>
              <a:off x="549063" y="1495826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4</a:t>
              </a:r>
            </a:p>
          </p:txBody>
        </p:sp>
        <p:sp>
          <p:nvSpPr>
            <p:cNvPr id="390" name="TextBox 389"/>
            <p:cNvSpPr txBox="1"/>
            <p:nvPr/>
          </p:nvSpPr>
          <p:spPr>
            <a:xfrm>
              <a:off x="549063" y="1815840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2</a:t>
              </a:r>
            </a:p>
          </p:txBody>
        </p:sp>
      </p:grpSp>
      <p:grpSp>
        <p:nvGrpSpPr>
          <p:cNvPr id="395" name="Group 394"/>
          <p:cNvGrpSpPr/>
          <p:nvPr/>
        </p:nvGrpSpPr>
        <p:grpSpPr>
          <a:xfrm>
            <a:off x="139018" y="3158648"/>
            <a:ext cx="425116" cy="865346"/>
            <a:chOff x="418197" y="3230094"/>
            <a:chExt cx="425116" cy="865346"/>
          </a:xfrm>
        </p:grpSpPr>
        <p:sp>
          <p:nvSpPr>
            <p:cNvPr id="396" name="TextBox 395"/>
            <p:cNvSpPr txBox="1"/>
            <p:nvPr/>
          </p:nvSpPr>
          <p:spPr>
            <a:xfrm>
              <a:off x="565673" y="3803052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397" name="TextBox 396"/>
            <p:cNvSpPr txBox="1"/>
            <p:nvPr/>
          </p:nvSpPr>
          <p:spPr>
            <a:xfrm>
              <a:off x="472699" y="352051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50</a:t>
              </a:r>
              <a:endParaRPr lang="en-US" sz="13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418197" y="3230094"/>
              <a:ext cx="4251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spc="-100" dirty="0">
                  <a:latin typeface="Helvetica" charset="0"/>
                  <a:ea typeface="Helvetica" charset="0"/>
                  <a:cs typeface="Helvetica" charset="0"/>
                </a:rPr>
                <a:t>100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02226" y="3877047"/>
            <a:ext cx="3902803" cy="430153"/>
            <a:chOff x="402225" y="4745251"/>
            <a:chExt cx="3902803" cy="430153"/>
          </a:xfrm>
        </p:grpSpPr>
        <p:sp>
          <p:nvSpPr>
            <p:cNvPr id="274" name="TextBox 273"/>
            <p:cNvSpPr txBox="1"/>
            <p:nvPr/>
          </p:nvSpPr>
          <p:spPr>
            <a:xfrm>
              <a:off x="1425902" y="4852239"/>
              <a:ext cx="216840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Decelerator Axis (mm</a:t>
              </a:r>
              <a:r>
                <a:rPr lang="en-US" sz="1500" dirty="0"/>
                <a:t>)</a:t>
              </a:r>
            </a:p>
          </p:txBody>
        </p:sp>
        <p:grpSp>
          <p:nvGrpSpPr>
            <p:cNvPr id="405" name="Group 404"/>
            <p:cNvGrpSpPr/>
            <p:nvPr/>
          </p:nvGrpSpPr>
          <p:grpSpPr>
            <a:xfrm>
              <a:off x="402225" y="4745251"/>
              <a:ext cx="3902803" cy="292388"/>
              <a:chOff x="4483764" y="4814204"/>
              <a:chExt cx="3902803" cy="292388"/>
            </a:xfrm>
          </p:grpSpPr>
          <p:sp>
            <p:nvSpPr>
              <p:cNvPr id="406" name="TextBox 405"/>
              <p:cNvSpPr txBox="1"/>
              <p:nvPr/>
            </p:nvSpPr>
            <p:spPr>
              <a:xfrm>
                <a:off x="4483764" y="4814204"/>
                <a:ext cx="27764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0</a:t>
                </a:r>
              </a:p>
            </p:txBody>
          </p:sp>
          <p:sp>
            <p:nvSpPr>
              <p:cNvPr id="407" name="TextBox 406"/>
              <p:cNvSpPr txBox="1"/>
              <p:nvPr/>
            </p:nvSpPr>
            <p:spPr>
              <a:xfrm>
                <a:off x="5367622" y="4814204"/>
                <a:ext cx="27764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5</a:t>
                </a:r>
              </a:p>
            </p:txBody>
          </p:sp>
          <p:sp>
            <p:nvSpPr>
              <p:cNvPr id="408" name="TextBox 407"/>
              <p:cNvSpPr txBox="1"/>
              <p:nvPr/>
            </p:nvSpPr>
            <p:spPr>
              <a:xfrm>
                <a:off x="6235714" y="4814204"/>
                <a:ext cx="37061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10</a:t>
                </a:r>
              </a:p>
            </p:txBody>
          </p:sp>
          <p:sp>
            <p:nvSpPr>
              <p:cNvPr id="409" name="TextBox 408"/>
              <p:cNvSpPr txBox="1"/>
              <p:nvPr/>
            </p:nvSpPr>
            <p:spPr>
              <a:xfrm>
                <a:off x="7141599" y="4814204"/>
                <a:ext cx="37061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15</a:t>
                </a:r>
              </a:p>
            </p:txBody>
          </p:sp>
          <p:sp>
            <p:nvSpPr>
              <p:cNvPr id="410" name="TextBox 409"/>
              <p:cNvSpPr txBox="1"/>
              <p:nvPr/>
            </p:nvSpPr>
            <p:spPr>
              <a:xfrm>
                <a:off x="8015953" y="4814204"/>
                <a:ext cx="37061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20</a:t>
                </a:r>
              </a:p>
            </p:txBody>
          </p:sp>
        </p:grpSp>
      </p:grpSp>
      <p:grpSp>
        <p:nvGrpSpPr>
          <p:cNvPr id="411" name="Group 410"/>
          <p:cNvGrpSpPr/>
          <p:nvPr/>
        </p:nvGrpSpPr>
        <p:grpSpPr>
          <a:xfrm>
            <a:off x="402226" y="2887434"/>
            <a:ext cx="3902803" cy="292388"/>
            <a:chOff x="4483764" y="4814204"/>
            <a:chExt cx="3902803" cy="292388"/>
          </a:xfrm>
        </p:grpSpPr>
        <p:sp>
          <p:nvSpPr>
            <p:cNvPr id="412" name="TextBox 411"/>
            <p:cNvSpPr txBox="1"/>
            <p:nvPr/>
          </p:nvSpPr>
          <p:spPr>
            <a:xfrm>
              <a:off x="4483764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5367622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5</a:t>
              </a:r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6235714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10</a:t>
              </a:r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7141599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15</a:t>
              </a:r>
            </a:p>
          </p:txBody>
        </p:sp>
        <p:sp>
          <p:nvSpPr>
            <p:cNvPr id="416" name="TextBox 415"/>
            <p:cNvSpPr txBox="1"/>
            <p:nvPr/>
          </p:nvSpPr>
          <p:spPr>
            <a:xfrm>
              <a:off x="8015953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20</a:t>
              </a:r>
              <a:endParaRPr lang="en-US" sz="13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423" name="Group 422"/>
          <p:cNvGrpSpPr/>
          <p:nvPr/>
        </p:nvGrpSpPr>
        <p:grpSpPr>
          <a:xfrm>
            <a:off x="232572" y="-65787"/>
            <a:ext cx="333746" cy="1592991"/>
            <a:chOff x="492957" y="1516374"/>
            <a:chExt cx="333746" cy="1592991"/>
          </a:xfrm>
        </p:grpSpPr>
        <p:sp>
          <p:nvSpPr>
            <p:cNvPr id="424" name="TextBox 423"/>
            <p:cNvSpPr txBox="1"/>
            <p:nvPr/>
          </p:nvSpPr>
          <p:spPr>
            <a:xfrm>
              <a:off x="549063" y="2156402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425" name="TextBox 424"/>
            <p:cNvSpPr txBox="1"/>
            <p:nvPr/>
          </p:nvSpPr>
          <p:spPr>
            <a:xfrm>
              <a:off x="492957" y="2496964"/>
              <a:ext cx="33374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-2</a:t>
              </a:r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492957" y="2816977"/>
              <a:ext cx="33374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-4</a:t>
              </a:r>
            </a:p>
          </p:txBody>
        </p:sp>
        <p:sp>
          <p:nvSpPr>
            <p:cNvPr id="427" name="TextBox 426"/>
            <p:cNvSpPr txBox="1"/>
            <p:nvPr/>
          </p:nvSpPr>
          <p:spPr>
            <a:xfrm>
              <a:off x="549063" y="151637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4</a:t>
              </a:r>
            </a:p>
          </p:txBody>
        </p:sp>
        <p:sp>
          <p:nvSpPr>
            <p:cNvPr id="428" name="TextBox 427"/>
            <p:cNvSpPr txBox="1"/>
            <p:nvPr/>
          </p:nvSpPr>
          <p:spPr>
            <a:xfrm>
              <a:off x="549063" y="1815840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2</a:t>
              </a:r>
            </a:p>
          </p:txBody>
        </p:sp>
      </p:grpSp>
      <p:grpSp>
        <p:nvGrpSpPr>
          <p:cNvPr id="429" name="Group 428"/>
          <p:cNvGrpSpPr/>
          <p:nvPr/>
        </p:nvGrpSpPr>
        <p:grpSpPr>
          <a:xfrm>
            <a:off x="499872" y="1525550"/>
            <a:ext cx="3689089" cy="1396877"/>
            <a:chOff x="758497" y="1596989"/>
            <a:chExt cx="3689089" cy="1396877"/>
          </a:xfrm>
        </p:grpSpPr>
        <p:grpSp>
          <p:nvGrpSpPr>
            <p:cNvPr id="430" name="Group 429"/>
            <p:cNvGrpSpPr/>
            <p:nvPr/>
          </p:nvGrpSpPr>
          <p:grpSpPr>
            <a:xfrm>
              <a:off x="758497" y="1596989"/>
              <a:ext cx="47339" cy="1396131"/>
              <a:chOff x="8537448" y="2183518"/>
              <a:chExt cx="265176" cy="768872"/>
            </a:xfrm>
          </p:grpSpPr>
          <p:cxnSp>
            <p:nvCxnSpPr>
              <p:cNvPr id="437" name="Straight Connector 436"/>
              <p:cNvCxnSpPr/>
              <p:nvPr/>
            </p:nvCxnSpPr>
            <p:spPr>
              <a:xfrm>
                <a:off x="8537448" y="2183518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/>
              <p:cNvCxnSpPr/>
              <p:nvPr/>
            </p:nvCxnSpPr>
            <p:spPr>
              <a:xfrm>
                <a:off x="8537448" y="2375736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/>
              <p:cNvCxnSpPr/>
              <p:nvPr/>
            </p:nvCxnSpPr>
            <p:spPr>
              <a:xfrm>
                <a:off x="8537448" y="2567954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/>
              <p:nvPr/>
            </p:nvCxnSpPr>
            <p:spPr>
              <a:xfrm>
                <a:off x="8537448" y="2760172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/>
              <p:cNvCxnSpPr/>
              <p:nvPr/>
            </p:nvCxnSpPr>
            <p:spPr>
              <a:xfrm>
                <a:off x="8537448" y="2952390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1" name="Group 430"/>
            <p:cNvGrpSpPr/>
            <p:nvPr/>
          </p:nvGrpSpPr>
          <p:grpSpPr>
            <a:xfrm>
              <a:off x="761528" y="2947483"/>
              <a:ext cx="3686058" cy="46383"/>
              <a:chOff x="1957787" y="5948602"/>
              <a:chExt cx="3652933" cy="45720"/>
            </a:xfrm>
          </p:grpSpPr>
          <p:cxnSp>
            <p:nvCxnSpPr>
              <p:cNvPr id="432" name="Straight Connector 431"/>
              <p:cNvCxnSpPr/>
              <p:nvPr/>
            </p:nvCxnSpPr>
            <p:spPr>
              <a:xfrm>
                <a:off x="5610720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/>
              <p:cNvCxnSpPr/>
              <p:nvPr/>
            </p:nvCxnSpPr>
            <p:spPr>
              <a:xfrm>
                <a:off x="195778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/>
              <p:cNvCxnSpPr/>
              <p:nvPr/>
            </p:nvCxnSpPr>
            <p:spPr>
              <a:xfrm>
                <a:off x="287249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/>
              <p:cNvCxnSpPr/>
              <p:nvPr/>
            </p:nvCxnSpPr>
            <p:spPr>
              <a:xfrm>
                <a:off x="378719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/>
              <p:cNvCxnSpPr/>
              <p:nvPr/>
            </p:nvCxnSpPr>
            <p:spPr>
              <a:xfrm>
                <a:off x="470190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2" name="Group 441"/>
          <p:cNvGrpSpPr/>
          <p:nvPr/>
        </p:nvGrpSpPr>
        <p:grpSpPr>
          <a:xfrm>
            <a:off x="504656" y="36698"/>
            <a:ext cx="3689089" cy="1396877"/>
            <a:chOff x="758497" y="1596989"/>
            <a:chExt cx="3689089" cy="1396877"/>
          </a:xfrm>
        </p:grpSpPr>
        <p:grpSp>
          <p:nvGrpSpPr>
            <p:cNvPr id="443" name="Group 442"/>
            <p:cNvGrpSpPr/>
            <p:nvPr/>
          </p:nvGrpSpPr>
          <p:grpSpPr>
            <a:xfrm>
              <a:off x="758497" y="1596989"/>
              <a:ext cx="47339" cy="1396131"/>
              <a:chOff x="8537448" y="2183518"/>
              <a:chExt cx="265176" cy="768872"/>
            </a:xfrm>
          </p:grpSpPr>
          <p:cxnSp>
            <p:nvCxnSpPr>
              <p:cNvPr id="450" name="Straight Connector 449"/>
              <p:cNvCxnSpPr/>
              <p:nvPr/>
            </p:nvCxnSpPr>
            <p:spPr>
              <a:xfrm>
                <a:off x="8537448" y="2183518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/>
              <p:cNvCxnSpPr/>
              <p:nvPr/>
            </p:nvCxnSpPr>
            <p:spPr>
              <a:xfrm>
                <a:off x="8537448" y="2375736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/>
              <p:cNvCxnSpPr/>
              <p:nvPr/>
            </p:nvCxnSpPr>
            <p:spPr>
              <a:xfrm>
                <a:off x="8537448" y="2567954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>
                <a:off x="8537448" y="2760172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/>
              <p:nvPr/>
            </p:nvCxnSpPr>
            <p:spPr>
              <a:xfrm>
                <a:off x="8537448" y="2952390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4" name="Group 443"/>
            <p:cNvGrpSpPr/>
            <p:nvPr/>
          </p:nvGrpSpPr>
          <p:grpSpPr>
            <a:xfrm>
              <a:off x="761528" y="2947483"/>
              <a:ext cx="3686058" cy="46383"/>
              <a:chOff x="1957787" y="5948602"/>
              <a:chExt cx="3652933" cy="45720"/>
            </a:xfrm>
          </p:grpSpPr>
          <p:cxnSp>
            <p:nvCxnSpPr>
              <p:cNvPr id="445" name="Straight Connector 444"/>
              <p:cNvCxnSpPr/>
              <p:nvPr/>
            </p:nvCxnSpPr>
            <p:spPr>
              <a:xfrm>
                <a:off x="5610720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/>
              <p:cNvCxnSpPr/>
              <p:nvPr/>
            </p:nvCxnSpPr>
            <p:spPr>
              <a:xfrm>
                <a:off x="195778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/>
              <p:cNvCxnSpPr/>
              <p:nvPr/>
            </p:nvCxnSpPr>
            <p:spPr>
              <a:xfrm>
                <a:off x="287249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/>
              <p:cNvCxnSpPr/>
              <p:nvPr/>
            </p:nvCxnSpPr>
            <p:spPr>
              <a:xfrm>
                <a:off x="378719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/>
              <p:cNvCxnSpPr/>
              <p:nvPr/>
            </p:nvCxnSpPr>
            <p:spPr>
              <a:xfrm>
                <a:off x="470190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8019289" y="-34526"/>
            <a:ext cx="3935215" cy="4340846"/>
            <a:chOff x="4225139" y="-34517"/>
            <a:chExt cx="3935215" cy="4340846"/>
          </a:xfrm>
        </p:grpSpPr>
        <p:pic>
          <p:nvPicPr>
            <p:cNvPr id="380" name="Picture 37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137" t="34263" b="40316"/>
            <a:stretch/>
          </p:blipFill>
          <p:spPr>
            <a:xfrm>
              <a:off x="4269590" y="3158183"/>
              <a:ext cx="3890764" cy="813555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4353397" y="3100209"/>
              <a:ext cx="3591568" cy="719499"/>
              <a:chOff x="4353397" y="3100209"/>
              <a:chExt cx="3591568" cy="719499"/>
            </a:xfrm>
          </p:grpSpPr>
          <p:sp>
            <p:nvSpPr>
              <p:cNvPr id="383" name="TextBox 382"/>
              <p:cNvSpPr txBox="1"/>
              <p:nvPr/>
            </p:nvSpPr>
            <p:spPr>
              <a:xfrm>
                <a:off x="4353397" y="3100209"/>
                <a:ext cx="887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effectLst>
                      <a:glow rad="127000">
                        <a:schemeClr val="bg1"/>
                      </a:glow>
                    </a:effectLst>
                  </a:rPr>
                  <a:t>SF</a:t>
                </a: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5106886" y="3224348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A'</a:t>
                </a: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6018294" y="3224348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6929702" y="3224348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A'</a:t>
                </a: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5562590" y="3450376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6473998" y="3450376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7385406" y="3450376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4651182" y="3450376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225139" y="3873692"/>
              <a:ext cx="3902803" cy="432637"/>
              <a:chOff x="4225139" y="4739403"/>
              <a:chExt cx="3902803" cy="432637"/>
            </a:xfrm>
          </p:grpSpPr>
          <p:sp>
            <p:nvSpPr>
              <p:cNvPr id="273" name="TextBox 272"/>
              <p:cNvSpPr txBox="1"/>
              <p:nvPr/>
            </p:nvSpPr>
            <p:spPr>
              <a:xfrm>
                <a:off x="5210742" y="4848875"/>
                <a:ext cx="217003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smtClean="0"/>
                  <a:t>Decelerator Axis (mm</a:t>
                </a:r>
                <a:r>
                  <a:rPr lang="en-US" sz="1500" dirty="0"/>
                  <a:t>)</a:t>
                </a:r>
              </a:p>
            </p:txBody>
          </p:sp>
          <p:grpSp>
            <p:nvGrpSpPr>
              <p:cNvPr id="399" name="Group 398"/>
              <p:cNvGrpSpPr/>
              <p:nvPr/>
            </p:nvGrpSpPr>
            <p:grpSpPr>
              <a:xfrm>
                <a:off x="4225139" y="4739403"/>
                <a:ext cx="3902803" cy="292388"/>
                <a:chOff x="4483764" y="4810840"/>
                <a:chExt cx="3902803" cy="292388"/>
              </a:xfrm>
            </p:grpSpPr>
            <p:sp>
              <p:nvSpPr>
                <p:cNvPr id="400" name="TextBox 399"/>
                <p:cNvSpPr txBox="1"/>
                <p:nvPr/>
              </p:nvSpPr>
              <p:spPr>
                <a:xfrm>
                  <a:off x="4483764" y="4810840"/>
                  <a:ext cx="277640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dirty="0">
                      <a:latin typeface="Helvetica" charset="0"/>
                      <a:ea typeface="Helvetica" charset="0"/>
                      <a:cs typeface="Helvetica" charset="0"/>
                    </a:rPr>
                    <a:t>0</a:t>
                  </a:r>
                </a:p>
              </p:txBody>
            </p:sp>
            <p:sp>
              <p:nvSpPr>
                <p:cNvPr id="401" name="TextBox 400"/>
                <p:cNvSpPr txBox="1"/>
                <p:nvPr/>
              </p:nvSpPr>
              <p:spPr>
                <a:xfrm>
                  <a:off x="5367622" y="4810840"/>
                  <a:ext cx="277640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dirty="0">
                      <a:latin typeface="Helvetica" charset="0"/>
                      <a:ea typeface="Helvetica" charset="0"/>
                      <a:cs typeface="Helvetica" charset="0"/>
                    </a:rPr>
                    <a:t>5</a:t>
                  </a:r>
                </a:p>
              </p:txBody>
            </p:sp>
            <p:sp>
              <p:nvSpPr>
                <p:cNvPr id="402" name="TextBox 401"/>
                <p:cNvSpPr txBox="1"/>
                <p:nvPr/>
              </p:nvSpPr>
              <p:spPr>
                <a:xfrm>
                  <a:off x="6235714" y="4810840"/>
                  <a:ext cx="370614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dirty="0">
                      <a:latin typeface="Helvetica" charset="0"/>
                      <a:ea typeface="Helvetica" charset="0"/>
                      <a:cs typeface="Helvetica" charset="0"/>
                    </a:rPr>
                    <a:t>10</a:t>
                  </a:r>
                </a:p>
              </p:txBody>
            </p:sp>
            <p:sp>
              <p:nvSpPr>
                <p:cNvPr id="403" name="TextBox 402"/>
                <p:cNvSpPr txBox="1"/>
                <p:nvPr/>
              </p:nvSpPr>
              <p:spPr>
                <a:xfrm>
                  <a:off x="7141599" y="4810840"/>
                  <a:ext cx="370614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dirty="0">
                      <a:latin typeface="Helvetica" charset="0"/>
                      <a:ea typeface="Helvetica" charset="0"/>
                      <a:cs typeface="Helvetica" charset="0"/>
                    </a:rPr>
                    <a:t>15</a:t>
                  </a:r>
                </a:p>
              </p:txBody>
            </p:sp>
            <p:sp>
              <p:nvSpPr>
                <p:cNvPr id="404" name="TextBox 403"/>
                <p:cNvSpPr txBox="1"/>
                <p:nvPr/>
              </p:nvSpPr>
              <p:spPr>
                <a:xfrm>
                  <a:off x="8015953" y="4810840"/>
                  <a:ext cx="370614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>
                      <a:latin typeface="Helvetica" charset="0"/>
                      <a:ea typeface="Helvetica" charset="0"/>
                      <a:cs typeface="Helvetica" charset="0"/>
                    </a:rPr>
                    <a:t>20</a:t>
                  </a:r>
                  <a:endParaRPr lang="en-US" sz="13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</p:grpSp>
        </p:grpSp>
        <p:grpSp>
          <p:nvGrpSpPr>
            <p:cNvPr id="417" name="Group 416"/>
            <p:cNvGrpSpPr/>
            <p:nvPr/>
          </p:nvGrpSpPr>
          <p:grpSpPr>
            <a:xfrm>
              <a:off x="4225139" y="1399728"/>
              <a:ext cx="3902803" cy="292388"/>
              <a:chOff x="4483764" y="4814204"/>
              <a:chExt cx="3902803" cy="292388"/>
            </a:xfrm>
          </p:grpSpPr>
          <p:sp>
            <p:nvSpPr>
              <p:cNvPr id="418" name="TextBox 417"/>
              <p:cNvSpPr txBox="1"/>
              <p:nvPr/>
            </p:nvSpPr>
            <p:spPr>
              <a:xfrm>
                <a:off x="4483764" y="4814204"/>
                <a:ext cx="27764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0</a:t>
                </a:r>
              </a:p>
            </p:txBody>
          </p:sp>
          <p:sp>
            <p:nvSpPr>
              <p:cNvPr id="419" name="TextBox 418"/>
              <p:cNvSpPr txBox="1"/>
              <p:nvPr/>
            </p:nvSpPr>
            <p:spPr>
              <a:xfrm>
                <a:off x="5367622" y="4814204"/>
                <a:ext cx="27764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5</a:t>
                </a:r>
              </a:p>
            </p:txBody>
          </p:sp>
          <p:sp>
            <p:nvSpPr>
              <p:cNvPr id="420" name="TextBox 419"/>
              <p:cNvSpPr txBox="1"/>
              <p:nvPr/>
            </p:nvSpPr>
            <p:spPr>
              <a:xfrm>
                <a:off x="6235714" y="4814204"/>
                <a:ext cx="37061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10</a:t>
                </a:r>
              </a:p>
            </p:txBody>
          </p:sp>
          <p:sp>
            <p:nvSpPr>
              <p:cNvPr id="421" name="TextBox 420"/>
              <p:cNvSpPr txBox="1"/>
              <p:nvPr/>
            </p:nvSpPr>
            <p:spPr>
              <a:xfrm>
                <a:off x="7141599" y="4814204"/>
                <a:ext cx="37061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15</a:t>
                </a:r>
              </a:p>
            </p:txBody>
          </p:sp>
          <p:sp>
            <p:nvSpPr>
              <p:cNvPr id="422" name="TextBox 421"/>
              <p:cNvSpPr txBox="1"/>
              <p:nvPr/>
            </p:nvSpPr>
            <p:spPr>
              <a:xfrm>
                <a:off x="8015953" y="4814204"/>
                <a:ext cx="37061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>
                    <a:latin typeface="Helvetica" charset="0"/>
                    <a:ea typeface="Helvetica" charset="0"/>
                    <a:cs typeface="Helvetica" charset="0"/>
                  </a:rPr>
                  <a:t>20</a:t>
                </a:r>
                <a:endParaRPr lang="en-US" sz="13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277185" y="-34517"/>
              <a:ext cx="3718881" cy="1522165"/>
              <a:chOff x="4277185" y="-34517"/>
              <a:chExt cx="3718881" cy="1522165"/>
            </a:xfrm>
          </p:grpSpPr>
          <p:grpSp>
            <p:nvGrpSpPr>
              <p:cNvPr id="321" name="Group 320"/>
              <p:cNvGrpSpPr/>
              <p:nvPr/>
            </p:nvGrpSpPr>
            <p:grpSpPr>
              <a:xfrm>
                <a:off x="4277185" y="-34517"/>
                <a:ext cx="3712742" cy="1522165"/>
                <a:chOff x="4258418" y="36920"/>
                <a:chExt cx="3712742" cy="1522165"/>
              </a:xfrm>
            </p:grpSpPr>
            <p:pic>
              <p:nvPicPr>
                <p:cNvPr id="322" name="Picture 321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13560" y="122442"/>
                  <a:ext cx="3657600" cy="13716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</p:pic>
            <p:sp>
              <p:nvSpPr>
                <p:cNvPr id="323" name="TextBox 322"/>
                <p:cNvSpPr txBox="1"/>
                <p:nvPr/>
              </p:nvSpPr>
              <p:spPr>
                <a:xfrm>
                  <a:off x="4608682" y="36920"/>
                  <a:ext cx="5029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/>
                      </a:solidFill>
                    </a:rPr>
                    <a:t>+</a:t>
                  </a:r>
                </a:p>
              </p:txBody>
            </p:sp>
            <p:sp>
              <p:nvSpPr>
                <p:cNvPr id="324" name="TextBox 323"/>
                <p:cNvSpPr txBox="1"/>
                <p:nvPr/>
              </p:nvSpPr>
              <p:spPr>
                <a:xfrm>
                  <a:off x="6429639" y="36920"/>
                  <a:ext cx="5029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/>
                      </a:solidFill>
                    </a:rPr>
                    <a:t>+</a:t>
                  </a:r>
                </a:p>
              </p:txBody>
            </p:sp>
            <p:sp>
              <p:nvSpPr>
                <p:cNvPr id="325" name="TextBox 324"/>
                <p:cNvSpPr txBox="1"/>
                <p:nvPr/>
              </p:nvSpPr>
              <p:spPr>
                <a:xfrm>
                  <a:off x="4608682" y="1097420"/>
                  <a:ext cx="5029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/>
                      </a:solidFill>
                    </a:rPr>
                    <a:t>+</a:t>
                  </a:r>
                </a:p>
              </p:txBody>
            </p:sp>
            <p:sp>
              <p:nvSpPr>
                <p:cNvPr id="326" name="TextBox 325"/>
                <p:cNvSpPr txBox="1"/>
                <p:nvPr/>
              </p:nvSpPr>
              <p:spPr>
                <a:xfrm>
                  <a:off x="6429639" y="1097420"/>
                  <a:ext cx="5029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/>
                      </a:solidFill>
                    </a:rPr>
                    <a:t>+</a:t>
                  </a:r>
                </a:p>
              </p:txBody>
            </p:sp>
            <p:grpSp>
              <p:nvGrpSpPr>
                <p:cNvPr id="327" name="Group 326"/>
                <p:cNvGrpSpPr/>
                <p:nvPr/>
              </p:nvGrpSpPr>
              <p:grpSpPr>
                <a:xfrm>
                  <a:off x="7407932" y="1287771"/>
                  <a:ext cx="197575" cy="80962"/>
                  <a:chOff x="3371850" y="2904422"/>
                  <a:chExt cx="197575" cy="80962"/>
                </a:xfrm>
              </p:grpSpPr>
              <p:cxnSp>
                <p:nvCxnSpPr>
                  <p:cNvPr id="341" name="Straight Connector 340"/>
                  <p:cNvCxnSpPr/>
                  <p:nvPr/>
                </p:nvCxnSpPr>
                <p:spPr>
                  <a:xfrm>
                    <a:off x="3371850" y="2904422"/>
                    <a:ext cx="197575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2" name="Straight Connector 341"/>
                  <p:cNvCxnSpPr/>
                  <p:nvPr/>
                </p:nvCxnSpPr>
                <p:spPr>
                  <a:xfrm>
                    <a:off x="3397485" y="2944903"/>
                    <a:ext cx="146304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3" name="Straight Connector 342"/>
                  <p:cNvCxnSpPr/>
                  <p:nvPr/>
                </p:nvCxnSpPr>
                <p:spPr>
                  <a:xfrm>
                    <a:off x="3424917" y="2985384"/>
                    <a:ext cx="91440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5580872" y="1287771"/>
                  <a:ext cx="197575" cy="80962"/>
                  <a:chOff x="3371850" y="2904422"/>
                  <a:chExt cx="197575" cy="80962"/>
                </a:xfrm>
              </p:grpSpPr>
              <p:cxnSp>
                <p:nvCxnSpPr>
                  <p:cNvPr id="338" name="Straight Connector 337"/>
                  <p:cNvCxnSpPr/>
                  <p:nvPr/>
                </p:nvCxnSpPr>
                <p:spPr>
                  <a:xfrm>
                    <a:off x="3371850" y="2904422"/>
                    <a:ext cx="197575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Straight Connector 338"/>
                  <p:cNvCxnSpPr/>
                  <p:nvPr/>
                </p:nvCxnSpPr>
                <p:spPr>
                  <a:xfrm>
                    <a:off x="3397485" y="2944903"/>
                    <a:ext cx="146304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0" name="Straight Connector 339"/>
                  <p:cNvCxnSpPr/>
                  <p:nvPr/>
                </p:nvCxnSpPr>
                <p:spPr>
                  <a:xfrm>
                    <a:off x="3424917" y="2985384"/>
                    <a:ext cx="91440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9" name="Group 328"/>
                <p:cNvGrpSpPr/>
                <p:nvPr/>
              </p:nvGrpSpPr>
              <p:grpSpPr>
                <a:xfrm>
                  <a:off x="7407932" y="227271"/>
                  <a:ext cx="197575" cy="80962"/>
                  <a:chOff x="3371850" y="2904422"/>
                  <a:chExt cx="197575" cy="80962"/>
                </a:xfrm>
              </p:grpSpPr>
              <p:cxnSp>
                <p:nvCxnSpPr>
                  <p:cNvPr id="335" name="Straight Connector 334"/>
                  <p:cNvCxnSpPr/>
                  <p:nvPr/>
                </p:nvCxnSpPr>
                <p:spPr>
                  <a:xfrm>
                    <a:off x="3371850" y="2904422"/>
                    <a:ext cx="197575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" name="Straight Connector 335"/>
                  <p:cNvCxnSpPr/>
                  <p:nvPr/>
                </p:nvCxnSpPr>
                <p:spPr>
                  <a:xfrm>
                    <a:off x="3397485" y="2944903"/>
                    <a:ext cx="146304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" name="Straight Connector 336"/>
                  <p:cNvCxnSpPr/>
                  <p:nvPr/>
                </p:nvCxnSpPr>
                <p:spPr>
                  <a:xfrm>
                    <a:off x="3424917" y="2985384"/>
                    <a:ext cx="91440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0" name="Group 329"/>
                <p:cNvGrpSpPr/>
                <p:nvPr/>
              </p:nvGrpSpPr>
              <p:grpSpPr>
                <a:xfrm>
                  <a:off x="5580872" y="227271"/>
                  <a:ext cx="197575" cy="80962"/>
                  <a:chOff x="3371850" y="2904422"/>
                  <a:chExt cx="197575" cy="80962"/>
                </a:xfrm>
              </p:grpSpPr>
              <p:cxnSp>
                <p:nvCxnSpPr>
                  <p:cNvPr id="332" name="Straight Connector 331"/>
                  <p:cNvCxnSpPr/>
                  <p:nvPr/>
                </p:nvCxnSpPr>
                <p:spPr>
                  <a:xfrm>
                    <a:off x="3371850" y="2904422"/>
                    <a:ext cx="197575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3" name="Straight Connector 332"/>
                  <p:cNvCxnSpPr/>
                  <p:nvPr/>
                </p:nvCxnSpPr>
                <p:spPr>
                  <a:xfrm>
                    <a:off x="3397485" y="2944903"/>
                    <a:ext cx="146304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Straight Connector 333"/>
                  <p:cNvCxnSpPr/>
                  <p:nvPr/>
                </p:nvCxnSpPr>
                <p:spPr>
                  <a:xfrm>
                    <a:off x="3424917" y="2985384"/>
                    <a:ext cx="91440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1" name="TextBox 330"/>
                <p:cNvSpPr txBox="1"/>
                <p:nvPr/>
              </p:nvSpPr>
              <p:spPr>
                <a:xfrm>
                  <a:off x="4258418" y="580351"/>
                  <a:ext cx="102140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n w="19050">
                        <a:noFill/>
                      </a:ln>
                      <a:solidFill>
                        <a:schemeClr val="bg1"/>
                      </a:solidFill>
                      <a:effectLst>
                        <a:glow rad="63500">
                          <a:schemeClr val="tx1"/>
                        </a:glow>
                      </a:effectLst>
                    </a:rPr>
                    <a:t>D</a:t>
                  </a:r>
                  <a:endParaRPr lang="en-US" sz="2400" dirty="0">
                    <a:ln w="19050">
                      <a:noFill/>
                    </a:ln>
                    <a:solidFill>
                      <a:schemeClr val="bg1"/>
                    </a:solidFill>
                    <a:effectLst>
                      <a:glow rad="63500">
                        <a:schemeClr val="tx1"/>
                      </a:glow>
                    </a:effectLst>
                  </a:endParaRPr>
                </a:p>
              </p:txBody>
            </p:sp>
          </p:grpSp>
          <p:grpSp>
            <p:nvGrpSpPr>
              <p:cNvPr id="455" name="Group 454"/>
              <p:cNvGrpSpPr/>
              <p:nvPr/>
            </p:nvGrpSpPr>
            <p:grpSpPr>
              <a:xfrm>
                <a:off x="4312614" y="36707"/>
                <a:ext cx="3683452" cy="1396877"/>
                <a:chOff x="758497" y="1596989"/>
                <a:chExt cx="3683452" cy="1396877"/>
              </a:xfrm>
            </p:grpSpPr>
            <p:grpSp>
              <p:nvGrpSpPr>
                <p:cNvPr id="456" name="Group 455"/>
                <p:cNvGrpSpPr/>
                <p:nvPr/>
              </p:nvGrpSpPr>
              <p:grpSpPr>
                <a:xfrm>
                  <a:off x="758497" y="1596989"/>
                  <a:ext cx="47339" cy="1396131"/>
                  <a:chOff x="8537448" y="2183518"/>
                  <a:chExt cx="265176" cy="768872"/>
                </a:xfrm>
              </p:grpSpPr>
              <p:cxnSp>
                <p:nvCxnSpPr>
                  <p:cNvPr id="463" name="Straight Connector 462"/>
                  <p:cNvCxnSpPr/>
                  <p:nvPr/>
                </p:nvCxnSpPr>
                <p:spPr>
                  <a:xfrm>
                    <a:off x="8537448" y="2183518"/>
                    <a:ext cx="265176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Straight Connector 463"/>
                  <p:cNvCxnSpPr/>
                  <p:nvPr/>
                </p:nvCxnSpPr>
                <p:spPr>
                  <a:xfrm>
                    <a:off x="8537448" y="2375736"/>
                    <a:ext cx="265176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Straight Connector 464"/>
                  <p:cNvCxnSpPr/>
                  <p:nvPr/>
                </p:nvCxnSpPr>
                <p:spPr>
                  <a:xfrm>
                    <a:off x="8537448" y="2567954"/>
                    <a:ext cx="265176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Straight Connector 465"/>
                  <p:cNvCxnSpPr/>
                  <p:nvPr/>
                </p:nvCxnSpPr>
                <p:spPr>
                  <a:xfrm>
                    <a:off x="8537448" y="2760172"/>
                    <a:ext cx="265176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7" name="Straight Connector 466"/>
                  <p:cNvCxnSpPr/>
                  <p:nvPr/>
                </p:nvCxnSpPr>
                <p:spPr>
                  <a:xfrm>
                    <a:off x="8537448" y="2952390"/>
                    <a:ext cx="265176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7" name="Group 456"/>
                <p:cNvGrpSpPr/>
                <p:nvPr/>
              </p:nvGrpSpPr>
              <p:grpSpPr>
                <a:xfrm>
                  <a:off x="761528" y="2947483"/>
                  <a:ext cx="3680421" cy="46383"/>
                  <a:chOff x="1957787" y="5948602"/>
                  <a:chExt cx="3647347" cy="45720"/>
                </a:xfrm>
              </p:grpSpPr>
              <p:cxnSp>
                <p:nvCxnSpPr>
                  <p:cNvPr id="458" name="Straight Connector 457"/>
                  <p:cNvCxnSpPr/>
                  <p:nvPr/>
                </p:nvCxnSpPr>
                <p:spPr>
                  <a:xfrm>
                    <a:off x="5605134" y="5948602"/>
                    <a:ext cx="0" cy="4572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9" name="Straight Connector 458"/>
                  <p:cNvCxnSpPr/>
                  <p:nvPr/>
                </p:nvCxnSpPr>
                <p:spPr>
                  <a:xfrm>
                    <a:off x="1957787" y="5948602"/>
                    <a:ext cx="0" cy="4572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0" name="Straight Connector 459"/>
                  <p:cNvCxnSpPr/>
                  <p:nvPr/>
                </p:nvCxnSpPr>
                <p:spPr>
                  <a:xfrm>
                    <a:off x="2872492" y="5948602"/>
                    <a:ext cx="0" cy="4572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Straight Connector 460"/>
                  <p:cNvCxnSpPr/>
                  <p:nvPr/>
                </p:nvCxnSpPr>
                <p:spPr>
                  <a:xfrm>
                    <a:off x="3787197" y="5948602"/>
                    <a:ext cx="0" cy="4572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Straight Connector 461"/>
                  <p:cNvCxnSpPr/>
                  <p:nvPr/>
                </p:nvCxnSpPr>
                <p:spPr>
                  <a:xfrm>
                    <a:off x="4701902" y="5948602"/>
                    <a:ext cx="0" cy="4572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481" name="TextBox 480"/>
          <p:cNvSpPr txBox="1"/>
          <p:nvPr/>
        </p:nvSpPr>
        <p:spPr>
          <a:xfrm rot="16200000">
            <a:off x="-1209438" y="975171"/>
            <a:ext cx="28001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Distance from Axis (mm</a:t>
            </a:r>
            <a:r>
              <a:rPr lang="en-US" sz="1500" dirty="0"/>
              <a:t>)</a:t>
            </a:r>
          </a:p>
        </p:txBody>
      </p:sp>
      <p:sp>
        <p:nvSpPr>
          <p:cNvPr id="759" name="Rectangle 758"/>
          <p:cNvSpPr/>
          <p:nvPr/>
        </p:nvSpPr>
        <p:spPr>
          <a:xfrm>
            <a:off x="11921618" y="31822"/>
            <a:ext cx="258314" cy="2888443"/>
          </a:xfrm>
          <a:prstGeom prst="rect">
            <a:avLst/>
          </a:prstGeom>
          <a:gradFill>
            <a:gsLst>
              <a:gs pos="0">
                <a:srgbClr val="404040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0" name="TextBox 759"/>
          <p:cNvSpPr txBox="1"/>
          <p:nvPr/>
        </p:nvSpPr>
        <p:spPr>
          <a:xfrm>
            <a:off x="12141287" y="2770465"/>
            <a:ext cx="2776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Helvetica" charset="0"/>
                <a:ea typeface="Helvetica" charset="0"/>
                <a:cs typeface="Helvetica" charset="0"/>
              </a:rPr>
              <a:t>0</a:t>
            </a:r>
          </a:p>
        </p:txBody>
      </p:sp>
      <p:cxnSp>
        <p:nvCxnSpPr>
          <p:cNvPr id="761" name="Straight Connector 760"/>
          <p:cNvCxnSpPr/>
          <p:nvPr/>
        </p:nvCxnSpPr>
        <p:spPr>
          <a:xfrm>
            <a:off x="11924179" y="1572481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Straight Connector 761"/>
          <p:cNvCxnSpPr/>
          <p:nvPr/>
        </p:nvCxnSpPr>
        <p:spPr>
          <a:xfrm>
            <a:off x="11924179" y="1764699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3" name="Straight Connector 762"/>
          <p:cNvCxnSpPr/>
          <p:nvPr/>
        </p:nvCxnSpPr>
        <p:spPr>
          <a:xfrm>
            <a:off x="11924179" y="1956917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Straight Connector 763"/>
          <p:cNvCxnSpPr/>
          <p:nvPr/>
        </p:nvCxnSpPr>
        <p:spPr>
          <a:xfrm>
            <a:off x="11924179" y="2149135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Straight Connector 764"/>
          <p:cNvCxnSpPr/>
          <p:nvPr/>
        </p:nvCxnSpPr>
        <p:spPr>
          <a:xfrm>
            <a:off x="11924179" y="2341353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6" name="Straight Connector 765"/>
          <p:cNvCxnSpPr/>
          <p:nvPr/>
        </p:nvCxnSpPr>
        <p:spPr>
          <a:xfrm>
            <a:off x="11924179" y="2533571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Straight Connector 766"/>
          <p:cNvCxnSpPr/>
          <p:nvPr/>
        </p:nvCxnSpPr>
        <p:spPr>
          <a:xfrm>
            <a:off x="11924179" y="2725789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Connector 767"/>
          <p:cNvCxnSpPr/>
          <p:nvPr/>
        </p:nvCxnSpPr>
        <p:spPr>
          <a:xfrm>
            <a:off x="11924179" y="2918009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Straight Connector 768"/>
          <p:cNvCxnSpPr/>
          <p:nvPr/>
        </p:nvCxnSpPr>
        <p:spPr>
          <a:xfrm>
            <a:off x="11924179" y="34737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Straight Connector 769"/>
          <p:cNvCxnSpPr/>
          <p:nvPr/>
        </p:nvCxnSpPr>
        <p:spPr>
          <a:xfrm>
            <a:off x="11924179" y="226955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Straight Connector 770"/>
          <p:cNvCxnSpPr/>
          <p:nvPr/>
        </p:nvCxnSpPr>
        <p:spPr>
          <a:xfrm>
            <a:off x="11924179" y="419173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Straight Connector 771"/>
          <p:cNvCxnSpPr/>
          <p:nvPr/>
        </p:nvCxnSpPr>
        <p:spPr>
          <a:xfrm>
            <a:off x="11924179" y="611391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Connector 772"/>
          <p:cNvCxnSpPr/>
          <p:nvPr/>
        </p:nvCxnSpPr>
        <p:spPr>
          <a:xfrm>
            <a:off x="11924179" y="803609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Connector 773"/>
          <p:cNvCxnSpPr/>
          <p:nvPr/>
        </p:nvCxnSpPr>
        <p:spPr>
          <a:xfrm>
            <a:off x="11924179" y="995827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Connector 774"/>
          <p:cNvCxnSpPr/>
          <p:nvPr/>
        </p:nvCxnSpPr>
        <p:spPr>
          <a:xfrm>
            <a:off x="11924179" y="1188045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Connector 775"/>
          <p:cNvCxnSpPr/>
          <p:nvPr/>
        </p:nvCxnSpPr>
        <p:spPr>
          <a:xfrm>
            <a:off x="11924179" y="1380263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7" name="TextBox 776"/>
          <p:cNvSpPr txBox="1"/>
          <p:nvPr/>
        </p:nvSpPr>
        <p:spPr>
          <a:xfrm>
            <a:off x="12141287" y="2385448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Helvetica" charset="0"/>
                <a:ea typeface="Helvetica" charset="0"/>
                <a:cs typeface="Helvetica" charset="0"/>
              </a:rPr>
              <a:t>20</a:t>
            </a:r>
          </a:p>
        </p:txBody>
      </p:sp>
      <p:sp>
        <p:nvSpPr>
          <p:cNvPr id="778" name="TextBox 777"/>
          <p:cNvSpPr txBox="1"/>
          <p:nvPr/>
        </p:nvSpPr>
        <p:spPr>
          <a:xfrm>
            <a:off x="12141287" y="2000432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>
                <a:latin typeface="Helvetica" charset="0"/>
                <a:ea typeface="Helvetica" charset="0"/>
                <a:cs typeface="Helvetica" charset="0"/>
              </a:rPr>
              <a:t>40</a:t>
            </a:r>
          </a:p>
        </p:txBody>
      </p:sp>
      <p:sp>
        <p:nvSpPr>
          <p:cNvPr id="779" name="TextBox 778"/>
          <p:cNvSpPr txBox="1"/>
          <p:nvPr/>
        </p:nvSpPr>
        <p:spPr>
          <a:xfrm>
            <a:off x="12141287" y="1615416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>
                <a:latin typeface="Helvetica" charset="0"/>
                <a:ea typeface="Helvetica" charset="0"/>
                <a:cs typeface="Helvetica" charset="0"/>
              </a:rPr>
              <a:t>60</a:t>
            </a:r>
          </a:p>
        </p:txBody>
      </p:sp>
      <p:sp>
        <p:nvSpPr>
          <p:cNvPr id="780" name="TextBox 779"/>
          <p:cNvSpPr txBox="1"/>
          <p:nvPr/>
        </p:nvSpPr>
        <p:spPr>
          <a:xfrm>
            <a:off x="12141287" y="1230400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>
                <a:latin typeface="Helvetica" charset="0"/>
                <a:ea typeface="Helvetica" charset="0"/>
                <a:cs typeface="Helvetica" charset="0"/>
              </a:rPr>
              <a:t>80</a:t>
            </a:r>
          </a:p>
        </p:txBody>
      </p:sp>
      <p:sp>
        <p:nvSpPr>
          <p:cNvPr id="781" name="TextBox 780"/>
          <p:cNvSpPr txBox="1"/>
          <p:nvPr/>
        </p:nvSpPr>
        <p:spPr>
          <a:xfrm>
            <a:off x="12107247" y="845384"/>
            <a:ext cx="4443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spc="-50" dirty="0">
                <a:latin typeface="Helvetica" charset="0"/>
                <a:ea typeface="Helvetica" charset="0"/>
                <a:cs typeface="Helvetica" charset="0"/>
              </a:rPr>
              <a:t>100</a:t>
            </a:r>
          </a:p>
        </p:txBody>
      </p:sp>
      <p:sp>
        <p:nvSpPr>
          <p:cNvPr id="782" name="TextBox 781"/>
          <p:cNvSpPr txBox="1"/>
          <p:nvPr/>
        </p:nvSpPr>
        <p:spPr>
          <a:xfrm>
            <a:off x="12107247" y="460368"/>
            <a:ext cx="4443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spc="-50">
                <a:latin typeface="Helvetica" charset="0"/>
                <a:ea typeface="Helvetica" charset="0"/>
                <a:cs typeface="Helvetica" charset="0"/>
              </a:rPr>
              <a:t>120</a:t>
            </a:r>
          </a:p>
        </p:txBody>
      </p:sp>
      <p:sp>
        <p:nvSpPr>
          <p:cNvPr id="783" name="TextBox 782"/>
          <p:cNvSpPr txBox="1"/>
          <p:nvPr/>
        </p:nvSpPr>
        <p:spPr>
          <a:xfrm>
            <a:off x="12107247" y="75352"/>
            <a:ext cx="4443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spc="-50" dirty="0">
                <a:latin typeface="Helvetica" charset="0"/>
                <a:ea typeface="Helvetica" charset="0"/>
                <a:cs typeface="Helvetica" charset="0"/>
              </a:rPr>
              <a:t>140</a:t>
            </a:r>
          </a:p>
        </p:txBody>
      </p:sp>
      <p:sp>
        <p:nvSpPr>
          <p:cNvPr id="784" name="TextBox 783"/>
          <p:cNvSpPr txBox="1"/>
          <p:nvPr/>
        </p:nvSpPr>
        <p:spPr>
          <a:xfrm rot="16200000">
            <a:off x="11563409" y="1120606"/>
            <a:ext cx="20852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E-Field Norm (kV/cm)</a:t>
            </a:r>
          </a:p>
        </p:txBody>
      </p:sp>
      <p:grpSp>
        <p:nvGrpSpPr>
          <p:cNvPr id="793" name="Group 792"/>
          <p:cNvGrpSpPr/>
          <p:nvPr/>
        </p:nvGrpSpPr>
        <p:grpSpPr>
          <a:xfrm>
            <a:off x="8110377" y="33943"/>
            <a:ext cx="3695027" cy="1396877"/>
            <a:chOff x="758497" y="1596989"/>
            <a:chExt cx="3695027" cy="1396877"/>
          </a:xfrm>
        </p:grpSpPr>
        <p:grpSp>
          <p:nvGrpSpPr>
            <p:cNvPr id="794" name="Group 793"/>
            <p:cNvGrpSpPr/>
            <p:nvPr/>
          </p:nvGrpSpPr>
          <p:grpSpPr>
            <a:xfrm>
              <a:off x="758497" y="1596989"/>
              <a:ext cx="47339" cy="1396131"/>
              <a:chOff x="8537448" y="2183518"/>
              <a:chExt cx="265176" cy="768872"/>
            </a:xfrm>
          </p:grpSpPr>
          <p:cxnSp>
            <p:nvCxnSpPr>
              <p:cNvPr id="801" name="Straight Connector 800"/>
              <p:cNvCxnSpPr/>
              <p:nvPr/>
            </p:nvCxnSpPr>
            <p:spPr>
              <a:xfrm>
                <a:off x="8537448" y="2183518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Straight Connector 801"/>
              <p:cNvCxnSpPr/>
              <p:nvPr/>
            </p:nvCxnSpPr>
            <p:spPr>
              <a:xfrm>
                <a:off x="8537448" y="2375736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Straight Connector 802"/>
              <p:cNvCxnSpPr/>
              <p:nvPr/>
            </p:nvCxnSpPr>
            <p:spPr>
              <a:xfrm>
                <a:off x="8537448" y="2567954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4" name="Straight Connector 803"/>
              <p:cNvCxnSpPr/>
              <p:nvPr/>
            </p:nvCxnSpPr>
            <p:spPr>
              <a:xfrm>
                <a:off x="8537448" y="2760172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5" name="Straight Connector 804"/>
              <p:cNvCxnSpPr/>
              <p:nvPr/>
            </p:nvCxnSpPr>
            <p:spPr>
              <a:xfrm>
                <a:off x="8537448" y="2952390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5" name="Group 794"/>
            <p:cNvGrpSpPr/>
            <p:nvPr/>
          </p:nvGrpSpPr>
          <p:grpSpPr>
            <a:xfrm>
              <a:off x="761528" y="2947483"/>
              <a:ext cx="3691996" cy="46383"/>
              <a:chOff x="1957787" y="5948602"/>
              <a:chExt cx="3658818" cy="45720"/>
            </a:xfrm>
          </p:grpSpPr>
          <p:cxnSp>
            <p:nvCxnSpPr>
              <p:cNvPr id="796" name="Straight Connector 795"/>
              <p:cNvCxnSpPr/>
              <p:nvPr/>
            </p:nvCxnSpPr>
            <p:spPr>
              <a:xfrm>
                <a:off x="5616605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7" name="Straight Connector 796"/>
              <p:cNvCxnSpPr/>
              <p:nvPr/>
            </p:nvCxnSpPr>
            <p:spPr>
              <a:xfrm>
                <a:off x="195778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8" name="Straight Connector 797"/>
              <p:cNvCxnSpPr/>
              <p:nvPr/>
            </p:nvCxnSpPr>
            <p:spPr>
              <a:xfrm>
                <a:off x="287249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9" name="Straight Connector 798"/>
              <p:cNvCxnSpPr/>
              <p:nvPr/>
            </p:nvCxnSpPr>
            <p:spPr>
              <a:xfrm>
                <a:off x="378719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0" name="Straight Connector 799"/>
              <p:cNvCxnSpPr/>
              <p:nvPr/>
            </p:nvCxnSpPr>
            <p:spPr>
              <a:xfrm>
                <a:off x="470190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9" name="Group 818"/>
          <p:cNvGrpSpPr/>
          <p:nvPr/>
        </p:nvGrpSpPr>
        <p:grpSpPr>
          <a:xfrm>
            <a:off x="11786156" y="3070883"/>
            <a:ext cx="1181058" cy="1012335"/>
            <a:chOff x="8390694" y="3292072"/>
            <a:chExt cx="1181058" cy="1012335"/>
          </a:xfrm>
        </p:grpSpPr>
        <p:sp>
          <p:nvSpPr>
            <p:cNvPr id="820" name="Rectangle 819"/>
            <p:cNvSpPr/>
            <p:nvPr/>
          </p:nvSpPr>
          <p:spPr>
            <a:xfrm>
              <a:off x="8390694" y="3309105"/>
              <a:ext cx="989147" cy="99530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21" name="Straight Connector 820"/>
            <p:cNvCxnSpPr/>
            <p:nvPr/>
          </p:nvCxnSpPr>
          <p:spPr>
            <a:xfrm>
              <a:off x="8503702" y="3470579"/>
              <a:ext cx="2906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Straight Connector 821"/>
            <p:cNvCxnSpPr/>
            <p:nvPr/>
          </p:nvCxnSpPr>
          <p:spPr>
            <a:xfrm>
              <a:off x="8503702" y="3682011"/>
              <a:ext cx="29068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Straight Connector 822"/>
            <p:cNvCxnSpPr/>
            <p:nvPr/>
          </p:nvCxnSpPr>
          <p:spPr>
            <a:xfrm>
              <a:off x="8503702" y="4104875"/>
              <a:ext cx="29068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Straight Connector 823"/>
            <p:cNvCxnSpPr/>
            <p:nvPr/>
          </p:nvCxnSpPr>
          <p:spPr>
            <a:xfrm>
              <a:off x="8503702" y="3893443"/>
              <a:ext cx="290681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Straight Connector 824"/>
            <p:cNvCxnSpPr/>
            <p:nvPr/>
          </p:nvCxnSpPr>
          <p:spPr>
            <a:xfrm>
              <a:off x="8650224" y="4104875"/>
              <a:ext cx="146304" cy="0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" name="TextBox 825"/>
            <p:cNvSpPr txBox="1"/>
            <p:nvPr/>
          </p:nvSpPr>
          <p:spPr>
            <a:xfrm>
              <a:off x="8816247" y="3292072"/>
              <a:ext cx="5595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827" name="TextBox 826"/>
            <p:cNvSpPr txBox="1"/>
            <p:nvPr/>
          </p:nvSpPr>
          <p:spPr>
            <a:xfrm>
              <a:off x="8816247" y="3503355"/>
              <a:ext cx="5595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A'</a:t>
              </a:r>
            </a:p>
          </p:txBody>
        </p:sp>
        <p:sp>
          <p:nvSpPr>
            <p:cNvPr id="828" name="TextBox 827"/>
            <p:cNvSpPr txBox="1"/>
            <p:nvPr/>
          </p:nvSpPr>
          <p:spPr>
            <a:xfrm>
              <a:off x="8772703" y="3714638"/>
              <a:ext cx="7990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BCD</a:t>
              </a:r>
              <a:endParaRPr lang="en-US" sz="1600" dirty="0"/>
            </a:p>
          </p:txBody>
        </p:sp>
        <p:sp>
          <p:nvSpPr>
            <p:cNvPr id="829" name="TextBox 828"/>
            <p:cNvSpPr txBox="1"/>
            <p:nvPr/>
          </p:nvSpPr>
          <p:spPr>
            <a:xfrm>
              <a:off x="8750931" y="3925921"/>
              <a:ext cx="788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Active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224528" y="-36585"/>
            <a:ext cx="3913608" cy="4336652"/>
            <a:chOff x="8022901" y="-37272"/>
            <a:chExt cx="3913608" cy="4336652"/>
          </a:xfrm>
        </p:grpSpPr>
        <p:grpSp>
          <p:nvGrpSpPr>
            <p:cNvPr id="787" name="Group 786"/>
            <p:cNvGrpSpPr/>
            <p:nvPr/>
          </p:nvGrpSpPr>
          <p:grpSpPr>
            <a:xfrm>
              <a:off x="8022901" y="2901941"/>
              <a:ext cx="3902803" cy="292388"/>
              <a:chOff x="4483764" y="4814204"/>
              <a:chExt cx="3902803" cy="292388"/>
            </a:xfrm>
          </p:grpSpPr>
          <p:sp>
            <p:nvSpPr>
              <p:cNvPr id="788" name="TextBox 787"/>
              <p:cNvSpPr txBox="1"/>
              <p:nvPr/>
            </p:nvSpPr>
            <p:spPr>
              <a:xfrm>
                <a:off x="4483764" y="4814204"/>
                <a:ext cx="27764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0</a:t>
                </a:r>
              </a:p>
            </p:txBody>
          </p:sp>
          <p:sp>
            <p:nvSpPr>
              <p:cNvPr id="789" name="TextBox 788"/>
              <p:cNvSpPr txBox="1"/>
              <p:nvPr/>
            </p:nvSpPr>
            <p:spPr>
              <a:xfrm>
                <a:off x="5367622" y="4814204"/>
                <a:ext cx="27764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5</a:t>
                </a:r>
              </a:p>
            </p:txBody>
          </p:sp>
          <p:sp>
            <p:nvSpPr>
              <p:cNvPr id="790" name="TextBox 789"/>
              <p:cNvSpPr txBox="1"/>
              <p:nvPr/>
            </p:nvSpPr>
            <p:spPr>
              <a:xfrm>
                <a:off x="6235714" y="4814204"/>
                <a:ext cx="37061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10</a:t>
                </a:r>
              </a:p>
            </p:txBody>
          </p:sp>
          <p:sp>
            <p:nvSpPr>
              <p:cNvPr id="791" name="TextBox 790"/>
              <p:cNvSpPr txBox="1"/>
              <p:nvPr/>
            </p:nvSpPr>
            <p:spPr>
              <a:xfrm>
                <a:off x="7141599" y="4814204"/>
                <a:ext cx="37061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15</a:t>
                </a:r>
              </a:p>
            </p:txBody>
          </p:sp>
          <p:sp>
            <p:nvSpPr>
              <p:cNvPr id="792" name="TextBox 791"/>
              <p:cNvSpPr txBox="1"/>
              <p:nvPr/>
            </p:nvSpPr>
            <p:spPr>
              <a:xfrm>
                <a:off x="8015953" y="4814204"/>
                <a:ext cx="37061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>
                    <a:latin typeface="Helvetica" charset="0"/>
                    <a:ea typeface="Helvetica" charset="0"/>
                    <a:cs typeface="Helvetica" charset="0"/>
                  </a:rPr>
                  <a:t>20</a:t>
                </a:r>
                <a:endParaRPr lang="en-US" sz="13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8033706" y="-37272"/>
              <a:ext cx="3902803" cy="4336652"/>
              <a:chOff x="8033706" y="-37272"/>
              <a:chExt cx="3902803" cy="4336652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8033706" y="3100818"/>
                <a:ext cx="3902803" cy="1198562"/>
                <a:chOff x="8033706" y="3100818"/>
                <a:chExt cx="3902803" cy="1198562"/>
              </a:xfrm>
            </p:grpSpPr>
            <p:sp>
              <p:nvSpPr>
                <p:cNvPr id="836" name="TextBox 835"/>
                <p:cNvSpPr txBox="1"/>
                <p:nvPr/>
              </p:nvSpPr>
              <p:spPr>
                <a:xfrm>
                  <a:off x="9033296" y="3976215"/>
                  <a:ext cx="2070591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Decelerator Axis (mm</a:t>
                  </a:r>
                  <a:r>
                    <a:rPr lang="en-US" sz="1500" dirty="0"/>
                    <a:t>)</a:t>
                  </a:r>
                </a:p>
              </p:txBody>
            </p:sp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 rotWithShape="1">
                <a:blip r:embed="rId7"/>
                <a:srcRect t="-1699" b="-1"/>
                <a:stretch/>
              </p:blipFill>
              <p:spPr>
                <a:xfrm>
                  <a:off x="8085078" y="3136392"/>
                  <a:ext cx="3763731" cy="827531"/>
                </a:xfrm>
                <a:prstGeom prst="rect">
                  <a:avLst/>
                </a:prstGeom>
              </p:spPr>
            </p:pic>
            <p:grpSp>
              <p:nvGrpSpPr>
                <p:cNvPr id="6" name="Group 5"/>
                <p:cNvGrpSpPr/>
                <p:nvPr/>
              </p:nvGrpSpPr>
              <p:grpSpPr>
                <a:xfrm>
                  <a:off x="8033706" y="3100818"/>
                  <a:ext cx="3902803" cy="1066464"/>
                  <a:chOff x="8033706" y="3100818"/>
                  <a:chExt cx="3902803" cy="1066464"/>
                </a:xfrm>
              </p:grpSpPr>
              <p:sp>
                <p:nvSpPr>
                  <p:cNvPr id="718" name="TextBox 717"/>
                  <p:cNvSpPr txBox="1"/>
                  <p:nvPr/>
                </p:nvSpPr>
                <p:spPr>
                  <a:xfrm>
                    <a:off x="8904650" y="3224960"/>
                    <a:ext cx="55955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A'</a:t>
                    </a:r>
                  </a:p>
                </p:txBody>
              </p:sp>
              <p:sp>
                <p:nvSpPr>
                  <p:cNvPr id="719" name="TextBox 718"/>
                  <p:cNvSpPr txBox="1"/>
                  <p:nvPr/>
                </p:nvSpPr>
                <p:spPr>
                  <a:xfrm>
                    <a:off x="9816058" y="3224960"/>
                    <a:ext cx="55955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</a:p>
                </p:txBody>
              </p:sp>
              <p:sp>
                <p:nvSpPr>
                  <p:cNvPr id="720" name="TextBox 719"/>
                  <p:cNvSpPr txBox="1"/>
                  <p:nvPr/>
                </p:nvSpPr>
                <p:spPr>
                  <a:xfrm>
                    <a:off x="10727466" y="3224960"/>
                    <a:ext cx="55955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A'</a:t>
                    </a:r>
                  </a:p>
                </p:txBody>
              </p:sp>
              <p:sp>
                <p:nvSpPr>
                  <p:cNvPr id="721" name="TextBox 720"/>
                  <p:cNvSpPr txBox="1"/>
                  <p:nvPr/>
                </p:nvSpPr>
                <p:spPr>
                  <a:xfrm>
                    <a:off x="9360354" y="3526404"/>
                    <a:ext cx="55955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FF0000"/>
                        </a:solidFill>
                      </a:rPr>
                      <a:t>C</a:t>
                    </a:r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722" name="TextBox 721"/>
                  <p:cNvSpPr txBox="1"/>
                  <p:nvPr/>
                </p:nvSpPr>
                <p:spPr>
                  <a:xfrm>
                    <a:off x="10271762" y="3526404"/>
                    <a:ext cx="55955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FF0000"/>
                        </a:solidFill>
                      </a:rPr>
                      <a:t>B'</a:t>
                    </a:r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723" name="TextBox 722"/>
                  <p:cNvSpPr txBox="1"/>
                  <p:nvPr/>
                </p:nvSpPr>
                <p:spPr>
                  <a:xfrm>
                    <a:off x="11183170" y="3526404"/>
                    <a:ext cx="55955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FF0000"/>
                        </a:solidFill>
                      </a:rPr>
                      <a:t>B</a:t>
                    </a:r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724" name="TextBox 723"/>
                  <p:cNvSpPr txBox="1"/>
                  <p:nvPr/>
                </p:nvSpPr>
                <p:spPr>
                  <a:xfrm>
                    <a:off x="8448946" y="3526404"/>
                    <a:ext cx="55955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FF0000"/>
                        </a:solidFill>
                      </a:rPr>
                      <a:t>C'</a:t>
                    </a:r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785" name="TextBox 784"/>
                  <p:cNvSpPr txBox="1"/>
                  <p:nvPr/>
                </p:nvSpPr>
                <p:spPr>
                  <a:xfrm>
                    <a:off x="8151159" y="3100818"/>
                    <a:ext cx="8871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effectLst>
                          <a:glow rad="127000">
                            <a:schemeClr val="bg1"/>
                          </a:glow>
                        </a:effectLst>
                      </a:rPr>
                      <a:t>F</a:t>
                    </a:r>
                  </a:p>
                </p:txBody>
              </p:sp>
              <p:grpSp>
                <p:nvGrpSpPr>
                  <p:cNvPr id="830" name="Group 829"/>
                  <p:cNvGrpSpPr/>
                  <p:nvPr/>
                </p:nvGrpSpPr>
                <p:grpSpPr>
                  <a:xfrm>
                    <a:off x="8033706" y="3874894"/>
                    <a:ext cx="3902803" cy="292388"/>
                    <a:chOff x="4483764" y="4814204"/>
                    <a:chExt cx="3902803" cy="292388"/>
                  </a:xfrm>
                </p:grpSpPr>
                <p:sp>
                  <p:nvSpPr>
                    <p:cNvPr id="831" name="TextBox 830"/>
                    <p:cNvSpPr txBox="1"/>
                    <p:nvPr/>
                  </p:nvSpPr>
                  <p:spPr>
                    <a:xfrm>
                      <a:off x="4483764" y="4814204"/>
                      <a:ext cx="277640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3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832" name="TextBox 831"/>
                    <p:cNvSpPr txBox="1"/>
                    <p:nvPr/>
                  </p:nvSpPr>
                  <p:spPr>
                    <a:xfrm>
                      <a:off x="5367622" y="4814204"/>
                      <a:ext cx="277640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3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5</a:t>
                      </a:r>
                    </a:p>
                  </p:txBody>
                </p:sp>
                <p:sp>
                  <p:nvSpPr>
                    <p:cNvPr id="833" name="TextBox 832"/>
                    <p:cNvSpPr txBox="1"/>
                    <p:nvPr/>
                  </p:nvSpPr>
                  <p:spPr>
                    <a:xfrm>
                      <a:off x="6235714" y="4814204"/>
                      <a:ext cx="370614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3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10</a:t>
                      </a:r>
                    </a:p>
                  </p:txBody>
                </p:sp>
                <p:sp>
                  <p:nvSpPr>
                    <p:cNvPr id="834" name="TextBox 833"/>
                    <p:cNvSpPr txBox="1"/>
                    <p:nvPr/>
                  </p:nvSpPr>
                  <p:spPr>
                    <a:xfrm>
                      <a:off x="7141599" y="4814204"/>
                      <a:ext cx="370614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3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15</a:t>
                      </a:r>
                    </a:p>
                  </p:txBody>
                </p:sp>
                <p:sp>
                  <p:nvSpPr>
                    <p:cNvPr id="835" name="TextBox 834"/>
                    <p:cNvSpPr txBox="1"/>
                    <p:nvPr/>
                  </p:nvSpPr>
                  <p:spPr>
                    <a:xfrm>
                      <a:off x="8015953" y="4814204"/>
                      <a:ext cx="370614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3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20</a:t>
                      </a:r>
                    </a:p>
                  </p:txBody>
                </p:sp>
              </p:grpSp>
            </p:grpSp>
          </p:grpSp>
          <p:grpSp>
            <p:nvGrpSpPr>
              <p:cNvPr id="13" name="Group 12"/>
              <p:cNvGrpSpPr/>
              <p:nvPr/>
            </p:nvGrpSpPr>
            <p:grpSpPr>
              <a:xfrm>
                <a:off x="8074947" y="-37272"/>
                <a:ext cx="3721521" cy="2960395"/>
                <a:chOff x="8074947" y="-37272"/>
                <a:chExt cx="3721521" cy="2960395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8085078" y="1519371"/>
                  <a:ext cx="3707249" cy="1403752"/>
                  <a:chOff x="8085078" y="1519371"/>
                  <a:chExt cx="3707249" cy="1403752"/>
                </a:xfrm>
              </p:grpSpPr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8085078" y="1534677"/>
                    <a:ext cx="3702613" cy="1388446"/>
                    <a:chOff x="8063768" y="1534677"/>
                    <a:chExt cx="3702613" cy="1388446"/>
                  </a:xfrm>
                </p:grpSpPr>
                <p:grpSp>
                  <p:nvGrpSpPr>
                    <p:cNvPr id="748" name="Group 747"/>
                    <p:cNvGrpSpPr/>
                    <p:nvPr/>
                  </p:nvGrpSpPr>
                  <p:grpSpPr>
                    <a:xfrm>
                      <a:off x="8063768" y="1534677"/>
                      <a:ext cx="3702613" cy="1371600"/>
                      <a:chOff x="4268547" y="1608869"/>
                      <a:chExt cx="3702613" cy="1371600"/>
                    </a:xfrm>
                  </p:grpSpPr>
                  <p:pic>
                    <p:nvPicPr>
                      <p:cNvPr id="749" name="Picture 748"/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313560" y="1608869"/>
                        <a:ext cx="3657600" cy="1371600"/>
                      </a:xfrm>
                      <a:prstGeom prst="rect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</p:pic>
                  <p:sp>
                    <p:nvSpPr>
                      <p:cNvPr id="758" name="TextBox 757"/>
                      <p:cNvSpPr txBox="1"/>
                      <p:nvPr/>
                    </p:nvSpPr>
                    <p:spPr>
                      <a:xfrm>
                        <a:off x="4268547" y="2056461"/>
                        <a:ext cx="1021404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>
                            <a:ln w="19050">
                              <a:noFill/>
                            </a:ln>
                            <a:solidFill>
                              <a:schemeClr val="bg1"/>
                            </a:solidFill>
                            <a:effectLst>
                              <a:glow rad="63500">
                                <a:schemeClr val="tx1"/>
                              </a:glow>
                            </a:effectLst>
                          </a:rPr>
                          <a:t>C</a:t>
                        </a:r>
                        <a:endParaRPr lang="en-US" sz="2400" dirty="0">
                          <a:ln w="19050"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glow rad="63500">
                              <a:schemeClr val="tx1"/>
                            </a:glo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844" name="Group 843"/>
                    <p:cNvGrpSpPr/>
                    <p:nvPr/>
                  </p:nvGrpSpPr>
                  <p:grpSpPr>
                    <a:xfrm>
                      <a:off x="8470100" y="1643627"/>
                      <a:ext cx="197575" cy="80962"/>
                      <a:chOff x="9528493" y="1365979"/>
                      <a:chExt cx="197575" cy="80962"/>
                    </a:xfrm>
                  </p:grpSpPr>
                  <p:cxnSp>
                    <p:nvCxnSpPr>
                      <p:cNvPr id="845" name="Straight Connector 844"/>
                      <p:cNvCxnSpPr/>
                      <p:nvPr/>
                    </p:nvCxnSpPr>
                    <p:spPr>
                      <a:xfrm>
                        <a:off x="9528493" y="1365979"/>
                        <a:ext cx="197575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46" name="Straight Connector 845"/>
                      <p:cNvCxnSpPr/>
                      <p:nvPr/>
                    </p:nvCxnSpPr>
                    <p:spPr>
                      <a:xfrm>
                        <a:off x="9554128" y="1406460"/>
                        <a:ext cx="146304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47" name="Straight Connector 846"/>
                      <p:cNvCxnSpPr/>
                      <p:nvPr/>
                    </p:nvCxnSpPr>
                    <p:spPr>
                      <a:xfrm>
                        <a:off x="9581560" y="1446941"/>
                        <a:ext cx="91440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48" name="Group 847"/>
                    <p:cNvGrpSpPr/>
                    <p:nvPr/>
                  </p:nvGrpSpPr>
                  <p:grpSpPr>
                    <a:xfrm>
                      <a:off x="10304507" y="1642134"/>
                      <a:ext cx="197575" cy="80962"/>
                      <a:chOff x="9528493" y="1365979"/>
                      <a:chExt cx="197575" cy="80962"/>
                    </a:xfrm>
                  </p:grpSpPr>
                  <p:cxnSp>
                    <p:nvCxnSpPr>
                      <p:cNvPr id="849" name="Straight Connector 848"/>
                      <p:cNvCxnSpPr/>
                      <p:nvPr/>
                    </p:nvCxnSpPr>
                    <p:spPr>
                      <a:xfrm>
                        <a:off x="9528493" y="1365979"/>
                        <a:ext cx="197575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0" name="Straight Connector 849"/>
                      <p:cNvCxnSpPr/>
                      <p:nvPr/>
                    </p:nvCxnSpPr>
                    <p:spPr>
                      <a:xfrm>
                        <a:off x="9554128" y="1406460"/>
                        <a:ext cx="146304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1" name="Straight Connector 850"/>
                      <p:cNvCxnSpPr/>
                      <p:nvPr/>
                    </p:nvCxnSpPr>
                    <p:spPr>
                      <a:xfrm>
                        <a:off x="9581560" y="1446941"/>
                        <a:ext cx="91440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52" name="Group 851"/>
                    <p:cNvGrpSpPr/>
                    <p:nvPr/>
                  </p:nvGrpSpPr>
                  <p:grpSpPr>
                    <a:xfrm>
                      <a:off x="9376093" y="1642566"/>
                      <a:ext cx="197575" cy="80962"/>
                      <a:chOff x="9528493" y="1365979"/>
                      <a:chExt cx="197575" cy="80962"/>
                    </a:xfrm>
                  </p:grpSpPr>
                  <p:cxnSp>
                    <p:nvCxnSpPr>
                      <p:cNvPr id="853" name="Straight Connector 852"/>
                      <p:cNvCxnSpPr/>
                      <p:nvPr/>
                    </p:nvCxnSpPr>
                    <p:spPr>
                      <a:xfrm>
                        <a:off x="9528493" y="1365979"/>
                        <a:ext cx="197575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4" name="Straight Connector 853"/>
                      <p:cNvCxnSpPr/>
                      <p:nvPr/>
                    </p:nvCxnSpPr>
                    <p:spPr>
                      <a:xfrm>
                        <a:off x="9554128" y="1406460"/>
                        <a:ext cx="146304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5" name="Straight Connector 854"/>
                      <p:cNvCxnSpPr/>
                      <p:nvPr/>
                    </p:nvCxnSpPr>
                    <p:spPr>
                      <a:xfrm>
                        <a:off x="9581560" y="1446941"/>
                        <a:ext cx="91440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56" name="Group 855"/>
                    <p:cNvGrpSpPr/>
                    <p:nvPr/>
                  </p:nvGrpSpPr>
                  <p:grpSpPr>
                    <a:xfrm>
                      <a:off x="11210500" y="1641073"/>
                      <a:ext cx="197575" cy="80962"/>
                      <a:chOff x="9528493" y="1365979"/>
                      <a:chExt cx="197575" cy="80962"/>
                    </a:xfrm>
                  </p:grpSpPr>
                  <p:cxnSp>
                    <p:nvCxnSpPr>
                      <p:cNvPr id="857" name="Straight Connector 856"/>
                      <p:cNvCxnSpPr/>
                      <p:nvPr/>
                    </p:nvCxnSpPr>
                    <p:spPr>
                      <a:xfrm>
                        <a:off x="9528493" y="1365979"/>
                        <a:ext cx="197575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8" name="Straight Connector 857"/>
                      <p:cNvCxnSpPr/>
                      <p:nvPr/>
                    </p:nvCxnSpPr>
                    <p:spPr>
                      <a:xfrm>
                        <a:off x="9554128" y="1406460"/>
                        <a:ext cx="146304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9" name="Straight Connector 858"/>
                      <p:cNvCxnSpPr/>
                      <p:nvPr/>
                    </p:nvCxnSpPr>
                    <p:spPr>
                      <a:xfrm>
                        <a:off x="9581560" y="1446941"/>
                        <a:ext cx="91440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60" name="Group 859"/>
                    <p:cNvGrpSpPr/>
                    <p:nvPr/>
                  </p:nvGrpSpPr>
                  <p:grpSpPr>
                    <a:xfrm>
                      <a:off x="9376093" y="2720547"/>
                      <a:ext cx="197575" cy="80962"/>
                      <a:chOff x="9528493" y="1365979"/>
                      <a:chExt cx="197575" cy="80962"/>
                    </a:xfrm>
                  </p:grpSpPr>
                  <p:cxnSp>
                    <p:nvCxnSpPr>
                      <p:cNvPr id="861" name="Straight Connector 860"/>
                      <p:cNvCxnSpPr/>
                      <p:nvPr/>
                    </p:nvCxnSpPr>
                    <p:spPr>
                      <a:xfrm>
                        <a:off x="9528493" y="1365979"/>
                        <a:ext cx="197575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2" name="Straight Connector 861"/>
                      <p:cNvCxnSpPr/>
                      <p:nvPr/>
                    </p:nvCxnSpPr>
                    <p:spPr>
                      <a:xfrm>
                        <a:off x="9554128" y="1406460"/>
                        <a:ext cx="146304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3" name="Straight Connector 862"/>
                      <p:cNvCxnSpPr/>
                      <p:nvPr/>
                    </p:nvCxnSpPr>
                    <p:spPr>
                      <a:xfrm>
                        <a:off x="9581560" y="1446941"/>
                        <a:ext cx="91440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64" name="Group 863"/>
                    <p:cNvGrpSpPr/>
                    <p:nvPr/>
                  </p:nvGrpSpPr>
                  <p:grpSpPr>
                    <a:xfrm>
                      <a:off x="11210500" y="2719054"/>
                      <a:ext cx="197575" cy="80962"/>
                      <a:chOff x="9528493" y="1365979"/>
                      <a:chExt cx="197575" cy="80962"/>
                    </a:xfrm>
                  </p:grpSpPr>
                  <p:cxnSp>
                    <p:nvCxnSpPr>
                      <p:cNvPr id="865" name="Straight Connector 864"/>
                      <p:cNvCxnSpPr/>
                      <p:nvPr/>
                    </p:nvCxnSpPr>
                    <p:spPr>
                      <a:xfrm>
                        <a:off x="9528493" y="1365979"/>
                        <a:ext cx="197575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6" name="Straight Connector 865"/>
                      <p:cNvCxnSpPr/>
                      <p:nvPr/>
                    </p:nvCxnSpPr>
                    <p:spPr>
                      <a:xfrm>
                        <a:off x="9554128" y="1406460"/>
                        <a:ext cx="146304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7" name="Straight Connector 866"/>
                      <p:cNvCxnSpPr/>
                      <p:nvPr/>
                    </p:nvCxnSpPr>
                    <p:spPr>
                      <a:xfrm>
                        <a:off x="9581560" y="1446941"/>
                        <a:ext cx="91440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68" name="TextBox 867"/>
                    <p:cNvSpPr txBox="1"/>
                    <p:nvPr/>
                  </p:nvSpPr>
                  <p:spPr>
                    <a:xfrm>
                      <a:off x="10201327" y="2553791"/>
                      <a:ext cx="7658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—</a:t>
                      </a:r>
                    </a:p>
                  </p:txBody>
                </p:sp>
                <p:sp>
                  <p:nvSpPr>
                    <p:cNvPr id="869" name="TextBox 868"/>
                    <p:cNvSpPr txBox="1"/>
                    <p:nvPr/>
                  </p:nvSpPr>
                  <p:spPr>
                    <a:xfrm>
                      <a:off x="8379657" y="2553791"/>
                      <a:ext cx="7658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—</a:t>
                      </a:r>
                    </a:p>
                  </p:txBody>
                </p:sp>
              </p:grpSp>
              <p:grpSp>
                <p:nvGrpSpPr>
                  <p:cNvPr id="358" name="Group 357"/>
                  <p:cNvGrpSpPr/>
                  <p:nvPr/>
                </p:nvGrpSpPr>
                <p:grpSpPr>
                  <a:xfrm>
                    <a:off x="8108875" y="1519371"/>
                    <a:ext cx="3683452" cy="1396877"/>
                    <a:chOff x="758497" y="1596989"/>
                    <a:chExt cx="3683452" cy="1396877"/>
                  </a:xfrm>
                </p:grpSpPr>
                <p:grpSp>
                  <p:nvGrpSpPr>
                    <p:cNvPr id="359" name="Group 358"/>
                    <p:cNvGrpSpPr/>
                    <p:nvPr/>
                  </p:nvGrpSpPr>
                  <p:grpSpPr>
                    <a:xfrm>
                      <a:off x="758497" y="1596989"/>
                      <a:ext cx="47339" cy="1396131"/>
                      <a:chOff x="8537448" y="2183518"/>
                      <a:chExt cx="265176" cy="768872"/>
                    </a:xfrm>
                  </p:grpSpPr>
                  <p:cxnSp>
                    <p:nvCxnSpPr>
                      <p:cNvPr id="366" name="Straight Connector 365"/>
                      <p:cNvCxnSpPr/>
                      <p:nvPr/>
                    </p:nvCxnSpPr>
                    <p:spPr>
                      <a:xfrm>
                        <a:off x="8537448" y="2183518"/>
                        <a:ext cx="265176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7" name="Straight Connector 366"/>
                      <p:cNvCxnSpPr/>
                      <p:nvPr/>
                    </p:nvCxnSpPr>
                    <p:spPr>
                      <a:xfrm>
                        <a:off x="8537448" y="2375736"/>
                        <a:ext cx="265176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8" name="Straight Connector 367"/>
                      <p:cNvCxnSpPr/>
                      <p:nvPr/>
                    </p:nvCxnSpPr>
                    <p:spPr>
                      <a:xfrm>
                        <a:off x="8537448" y="2567954"/>
                        <a:ext cx="265176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9" name="Straight Connector 368"/>
                      <p:cNvCxnSpPr/>
                      <p:nvPr/>
                    </p:nvCxnSpPr>
                    <p:spPr>
                      <a:xfrm>
                        <a:off x="8537448" y="2760172"/>
                        <a:ext cx="265176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0" name="Straight Connector 369"/>
                      <p:cNvCxnSpPr/>
                      <p:nvPr/>
                    </p:nvCxnSpPr>
                    <p:spPr>
                      <a:xfrm>
                        <a:off x="8537448" y="2952390"/>
                        <a:ext cx="265176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60" name="Group 359"/>
                    <p:cNvGrpSpPr/>
                    <p:nvPr/>
                  </p:nvGrpSpPr>
                  <p:grpSpPr>
                    <a:xfrm>
                      <a:off x="761528" y="2947483"/>
                      <a:ext cx="3680421" cy="46383"/>
                      <a:chOff x="1957787" y="5948602"/>
                      <a:chExt cx="3647347" cy="45720"/>
                    </a:xfrm>
                  </p:grpSpPr>
                  <p:cxnSp>
                    <p:nvCxnSpPr>
                      <p:cNvPr id="361" name="Straight Connector 360"/>
                      <p:cNvCxnSpPr/>
                      <p:nvPr/>
                    </p:nvCxnSpPr>
                    <p:spPr>
                      <a:xfrm>
                        <a:off x="5605134" y="5948602"/>
                        <a:ext cx="0" cy="4572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2" name="Straight Connector 361"/>
                      <p:cNvCxnSpPr/>
                      <p:nvPr/>
                    </p:nvCxnSpPr>
                    <p:spPr>
                      <a:xfrm>
                        <a:off x="1957787" y="5948602"/>
                        <a:ext cx="0" cy="4572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3" name="Straight Connector 362"/>
                      <p:cNvCxnSpPr/>
                      <p:nvPr/>
                    </p:nvCxnSpPr>
                    <p:spPr>
                      <a:xfrm>
                        <a:off x="2872492" y="5948602"/>
                        <a:ext cx="0" cy="4572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4" name="Straight Connector 363"/>
                      <p:cNvCxnSpPr/>
                      <p:nvPr/>
                    </p:nvCxnSpPr>
                    <p:spPr>
                      <a:xfrm>
                        <a:off x="3787197" y="5948602"/>
                        <a:ext cx="0" cy="4572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5" name="Straight Connector 364"/>
                      <p:cNvCxnSpPr/>
                      <p:nvPr/>
                    </p:nvCxnSpPr>
                    <p:spPr>
                      <a:xfrm>
                        <a:off x="4701902" y="5948602"/>
                        <a:ext cx="0" cy="4572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8074947" y="-37272"/>
                  <a:ext cx="3721521" cy="1522165"/>
                  <a:chOff x="8074947" y="-37272"/>
                  <a:chExt cx="3721521" cy="1522165"/>
                </a:xfrm>
              </p:grpSpPr>
              <p:grpSp>
                <p:nvGrpSpPr>
                  <p:cNvPr id="4" name="Group 3"/>
                  <p:cNvGrpSpPr/>
                  <p:nvPr/>
                </p:nvGrpSpPr>
                <p:grpSpPr>
                  <a:xfrm>
                    <a:off x="8074947" y="-37272"/>
                    <a:ext cx="3712742" cy="1522165"/>
                    <a:chOff x="8053639" y="-37272"/>
                    <a:chExt cx="3712742" cy="1522165"/>
                  </a:xfrm>
                </p:grpSpPr>
                <p:grpSp>
                  <p:nvGrpSpPr>
                    <p:cNvPr id="725" name="Group 724"/>
                    <p:cNvGrpSpPr/>
                    <p:nvPr/>
                  </p:nvGrpSpPr>
                  <p:grpSpPr>
                    <a:xfrm>
                      <a:off x="8053639" y="-37272"/>
                      <a:ext cx="3712742" cy="1522165"/>
                      <a:chOff x="4258418" y="36920"/>
                      <a:chExt cx="3712742" cy="1522165"/>
                    </a:xfrm>
                  </p:grpSpPr>
                  <p:pic>
                    <p:nvPicPr>
                      <p:cNvPr id="726" name="Picture 725"/>
                      <p:cNvPicPr>
                        <a:picLocks noChangeAspect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313560" y="122442"/>
                        <a:ext cx="3657600" cy="1371600"/>
                      </a:xfrm>
                      <a:prstGeom prst="rect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</p:pic>
                  <p:sp>
                    <p:nvSpPr>
                      <p:cNvPr id="727" name="TextBox 726"/>
                      <p:cNvSpPr txBox="1"/>
                      <p:nvPr/>
                    </p:nvSpPr>
                    <p:spPr>
                      <a:xfrm>
                        <a:off x="4608682" y="36920"/>
                        <a:ext cx="50292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>
                            <a:solidFill>
                              <a:schemeClr val="bg1"/>
                            </a:solidFill>
                          </a:rPr>
                          <a:t>+</a:t>
                        </a:r>
                      </a:p>
                    </p:txBody>
                  </p:sp>
                  <p:sp>
                    <p:nvSpPr>
                      <p:cNvPr id="728" name="TextBox 727"/>
                      <p:cNvSpPr txBox="1"/>
                      <p:nvPr/>
                    </p:nvSpPr>
                    <p:spPr>
                      <a:xfrm>
                        <a:off x="6429639" y="36920"/>
                        <a:ext cx="50292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>
                            <a:solidFill>
                              <a:schemeClr val="bg1"/>
                            </a:solidFill>
                          </a:rPr>
                          <a:t>+</a:t>
                        </a:r>
                      </a:p>
                    </p:txBody>
                  </p:sp>
                  <p:sp>
                    <p:nvSpPr>
                      <p:cNvPr id="729" name="TextBox 728"/>
                      <p:cNvSpPr txBox="1"/>
                      <p:nvPr/>
                    </p:nvSpPr>
                    <p:spPr>
                      <a:xfrm>
                        <a:off x="4608682" y="1097420"/>
                        <a:ext cx="50292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endParaRPr lang="en-US" sz="24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grpSp>
                    <p:nvGrpSpPr>
                      <p:cNvPr id="731" name="Group 730"/>
                      <p:cNvGrpSpPr/>
                      <p:nvPr/>
                    </p:nvGrpSpPr>
                    <p:grpSpPr>
                      <a:xfrm>
                        <a:off x="7407932" y="1287771"/>
                        <a:ext cx="197575" cy="80962"/>
                        <a:chOff x="3371850" y="2904422"/>
                        <a:chExt cx="197575" cy="80962"/>
                      </a:xfrm>
                    </p:grpSpPr>
                    <p:cxnSp>
                      <p:nvCxnSpPr>
                        <p:cNvPr id="745" name="Straight Connector 744"/>
                        <p:cNvCxnSpPr/>
                        <p:nvPr/>
                      </p:nvCxnSpPr>
                      <p:spPr>
                        <a:xfrm>
                          <a:off x="3371850" y="2904422"/>
                          <a:ext cx="197575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46" name="Straight Connector 745"/>
                        <p:cNvCxnSpPr/>
                        <p:nvPr/>
                      </p:nvCxnSpPr>
                      <p:spPr>
                        <a:xfrm>
                          <a:off x="3397485" y="2944903"/>
                          <a:ext cx="146304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47" name="Straight Connector 746"/>
                        <p:cNvCxnSpPr/>
                        <p:nvPr/>
                      </p:nvCxnSpPr>
                      <p:spPr>
                        <a:xfrm>
                          <a:off x="3424917" y="2985384"/>
                          <a:ext cx="91440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732" name="Group 731"/>
                      <p:cNvGrpSpPr/>
                      <p:nvPr/>
                    </p:nvGrpSpPr>
                    <p:grpSpPr>
                      <a:xfrm>
                        <a:off x="5580872" y="1287771"/>
                        <a:ext cx="197575" cy="80962"/>
                        <a:chOff x="3371850" y="2904422"/>
                        <a:chExt cx="197575" cy="80962"/>
                      </a:xfrm>
                    </p:grpSpPr>
                    <p:cxnSp>
                      <p:nvCxnSpPr>
                        <p:cNvPr id="742" name="Straight Connector 741"/>
                        <p:cNvCxnSpPr/>
                        <p:nvPr/>
                      </p:nvCxnSpPr>
                      <p:spPr>
                        <a:xfrm>
                          <a:off x="3371850" y="2904422"/>
                          <a:ext cx="197575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43" name="Straight Connector 742"/>
                        <p:cNvCxnSpPr/>
                        <p:nvPr/>
                      </p:nvCxnSpPr>
                      <p:spPr>
                        <a:xfrm>
                          <a:off x="3397485" y="2944903"/>
                          <a:ext cx="146304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44" name="Straight Connector 743"/>
                        <p:cNvCxnSpPr/>
                        <p:nvPr/>
                      </p:nvCxnSpPr>
                      <p:spPr>
                        <a:xfrm>
                          <a:off x="3424917" y="2985384"/>
                          <a:ext cx="91440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733" name="Group 732"/>
                      <p:cNvGrpSpPr/>
                      <p:nvPr/>
                    </p:nvGrpSpPr>
                    <p:grpSpPr>
                      <a:xfrm>
                        <a:off x="7407932" y="227271"/>
                        <a:ext cx="197575" cy="80962"/>
                        <a:chOff x="3371850" y="2904422"/>
                        <a:chExt cx="197575" cy="80962"/>
                      </a:xfrm>
                    </p:grpSpPr>
                    <p:cxnSp>
                      <p:nvCxnSpPr>
                        <p:cNvPr id="739" name="Straight Connector 738"/>
                        <p:cNvCxnSpPr/>
                        <p:nvPr/>
                      </p:nvCxnSpPr>
                      <p:spPr>
                        <a:xfrm>
                          <a:off x="3371850" y="2904422"/>
                          <a:ext cx="197575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40" name="Straight Connector 739"/>
                        <p:cNvCxnSpPr/>
                        <p:nvPr/>
                      </p:nvCxnSpPr>
                      <p:spPr>
                        <a:xfrm>
                          <a:off x="3397485" y="2944903"/>
                          <a:ext cx="146304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41" name="Straight Connector 740"/>
                        <p:cNvCxnSpPr/>
                        <p:nvPr/>
                      </p:nvCxnSpPr>
                      <p:spPr>
                        <a:xfrm>
                          <a:off x="3424917" y="2985384"/>
                          <a:ext cx="91440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734" name="Group 733"/>
                      <p:cNvGrpSpPr/>
                      <p:nvPr/>
                    </p:nvGrpSpPr>
                    <p:grpSpPr>
                      <a:xfrm>
                        <a:off x="5580872" y="227271"/>
                        <a:ext cx="197575" cy="80962"/>
                        <a:chOff x="3371850" y="2904422"/>
                        <a:chExt cx="197575" cy="80962"/>
                      </a:xfrm>
                    </p:grpSpPr>
                    <p:cxnSp>
                      <p:nvCxnSpPr>
                        <p:cNvPr id="736" name="Straight Connector 735"/>
                        <p:cNvCxnSpPr/>
                        <p:nvPr/>
                      </p:nvCxnSpPr>
                      <p:spPr>
                        <a:xfrm>
                          <a:off x="3371850" y="2904422"/>
                          <a:ext cx="197575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37" name="Straight Connector 736"/>
                        <p:cNvCxnSpPr/>
                        <p:nvPr/>
                      </p:nvCxnSpPr>
                      <p:spPr>
                        <a:xfrm>
                          <a:off x="3397485" y="2944903"/>
                          <a:ext cx="146304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38" name="Straight Connector 737"/>
                        <p:cNvCxnSpPr/>
                        <p:nvPr/>
                      </p:nvCxnSpPr>
                      <p:spPr>
                        <a:xfrm>
                          <a:off x="3424917" y="2985384"/>
                          <a:ext cx="91440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735" name="TextBox 734"/>
                      <p:cNvSpPr txBox="1"/>
                      <p:nvPr/>
                    </p:nvSpPr>
                    <p:spPr>
                      <a:xfrm>
                        <a:off x="4258418" y="580351"/>
                        <a:ext cx="1021404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>
                            <a:ln w="19050">
                              <a:noFill/>
                            </a:ln>
                            <a:solidFill>
                              <a:schemeClr val="bg1"/>
                            </a:solidFill>
                            <a:effectLst>
                              <a:glow rad="63500">
                                <a:schemeClr val="tx1"/>
                              </a:glow>
                            </a:effectLst>
                          </a:rPr>
                          <a:t>B</a:t>
                        </a:r>
                        <a:endParaRPr lang="en-US" sz="2400" dirty="0">
                          <a:ln w="19050"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glow rad="63500">
                              <a:schemeClr val="tx1"/>
                            </a:glo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" name="Group 1"/>
                    <p:cNvGrpSpPr/>
                    <p:nvPr/>
                  </p:nvGrpSpPr>
                  <p:grpSpPr>
                    <a:xfrm>
                      <a:off x="8465553" y="1213579"/>
                      <a:ext cx="197575" cy="80962"/>
                      <a:chOff x="9528493" y="1365979"/>
                      <a:chExt cx="197575" cy="80962"/>
                    </a:xfrm>
                  </p:grpSpPr>
                  <p:cxnSp>
                    <p:nvCxnSpPr>
                      <p:cNvPr id="837" name="Straight Connector 836"/>
                      <p:cNvCxnSpPr/>
                      <p:nvPr/>
                    </p:nvCxnSpPr>
                    <p:spPr>
                      <a:xfrm>
                        <a:off x="9528493" y="1365979"/>
                        <a:ext cx="197575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38" name="Straight Connector 837"/>
                      <p:cNvCxnSpPr/>
                      <p:nvPr/>
                    </p:nvCxnSpPr>
                    <p:spPr>
                      <a:xfrm>
                        <a:off x="9554128" y="1406460"/>
                        <a:ext cx="146304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39" name="Straight Connector 838"/>
                      <p:cNvCxnSpPr/>
                      <p:nvPr/>
                    </p:nvCxnSpPr>
                    <p:spPr>
                      <a:xfrm>
                        <a:off x="9581560" y="1446941"/>
                        <a:ext cx="91440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40" name="Group 839"/>
                    <p:cNvGrpSpPr/>
                    <p:nvPr/>
                  </p:nvGrpSpPr>
                  <p:grpSpPr>
                    <a:xfrm>
                      <a:off x="10299960" y="1212086"/>
                      <a:ext cx="197575" cy="80962"/>
                      <a:chOff x="9528493" y="1365979"/>
                      <a:chExt cx="197575" cy="80962"/>
                    </a:xfrm>
                  </p:grpSpPr>
                  <p:cxnSp>
                    <p:nvCxnSpPr>
                      <p:cNvPr id="841" name="Straight Connector 840"/>
                      <p:cNvCxnSpPr/>
                      <p:nvPr/>
                    </p:nvCxnSpPr>
                    <p:spPr>
                      <a:xfrm>
                        <a:off x="9528493" y="1365979"/>
                        <a:ext cx="197575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42" name="Straight Connector 841"/>
                      <p:cNvCxnSpPr/>
                      <p:nvPr/>
                    </p:nvCxnSpPr>
                    <p:spPr>
                      <a:xfrm>
                        <a:off x="9554128" y="1406460"/>
                        <a:ext cx="146304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43" name="Straight Connector 842"/>
                      <p:cNvCxnSpPr/>
                      <p:nvPr/>
                    </p:nvCxnSpPr>
                    <p:spPr>
                      <a:xfrm>
                        <a:off x="9581560" y="1446941"/>
                        <a:ext cx="91440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68" name="Group 467"/>
                  <p:cNvGrpSpPr/>
                  <p:nvPr/>
                </p:nvGrpSpPr>
                <p:grpSpPr>
                  <a:xfrm>
                    <a:off x="8113016" y="33268"/>
                    <a:ext cx="3683452" cy="1396877"/>
                    <a:chOff x="758497" y="1596989"/>
                    <a:chExt cx="3683452" cy="1396877"/>
                  </a:xfrm>
                </p:grpSpPr>
                <p:grpSp>
                  <p:nvGrpSpPr>
                    <p:cNvPr id="469" name="Group 468"/>
                    <p:cNvGrpSpPr/>
                    <p:nvPr/>
                  </p:nvGrpSpPr>
                  <p:grpSpPr>
                    <a:xfrm>
                      <a:off x="758497" y="1596989"/>
                      <a:ext cx="47339" cy="1396131"/>
                      <a:chOff x="8537448" y="2183518"/>
                      <a:chExt cx="265176" cy="768872"/>
                    </a:xfrm>
                  </p:grpSpPr>
                  <p:cxnSp>
                    <p:nvCxnSpPr>
                      <p:cNvPr id="476" name="Straight Connector 475"/>
                      <p:cNvCxnSpPr/>
                      <p:nvPr/>
                    </p:nvCxnSpPr>
                    <p:spPr>
                      <a:xfrm>
                        <a:off x="8537448" y="2183518"/>
                        <a:ext cx="265176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7" name="Straight Connector 476"/>
                      <p:cNvCxnSpPr/>
                      <p:nvPr/>
                    </p:nvCxnSpPr>
                    <p:spPr>
                      <a:xfrm>
                        <a:off x="8537448" y="2375736"/>
                        <a:ext cx="265176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8" name="Straight Connector 477"/>
                      <p:cNvCxnSpPr/>
                      <p:nvPr/>
                    </p:nvCxnSpPr>
                    <p:spPr>
                      <a:xfrm>
                        <a:off x="8537448" y="2567954"/>
                        <a:ext cx="265176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9" name="Straight Connector 478"/>
                      <p:cNvCxnSpPr/>
                      <p:nvPr/>
                    </p:nvCxnSpPr>
                    <p:spPr>
                      <a:xfrm>
                        <a:off x="8537448" y="2760172"/>
                        <a:ext cx="265176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0" name="Straight Connector 479"/>
                      <p:cNvCxnSpPr/>
                      <p:nvPr/>
                    </p:nvCxnSpPr>
                    <p:spPr>
                      <a:xfrm>
                        <a:off x="8537448" y="2952390"/>
                        <a:ext cx="265176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70" name="Group 469"/>
                    <p:cNvGrpSpPr/>
                    <p:nvPr/>
                  </p:nvGrpSpPr>
                  <p:grpSpPr>
                    <a:xfrm>
                      <a:off x="761528" y="2947483"/>
                      <a:ext cx="3680421" cy="46383"/>
                      <a:chOff x="1957787" y="5948602"/>
                      <a:chExt cx="3647347" cy="45720"/>
                    </a:xfrm>
                  </p:grpSpPr>
                  <p:cxnSp>
                    <p:nvCxnSpPr>
                      <p:cNvPr id="471" name="Straight Connector 470"/>
                      <p:cNvCxnSpPr/>
                      <p:nvPr/>
                    </p:nvCxnSpPr>
                    <p:spPr>
                      <a:xfrm>
                        <a:off x="5605134" y="5948602"/>
                        <a:ext cx="0" cy="4572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2" name="Straight Connector 471"/>
                      <p:cNvCxnSpPr/>
                      <p:nvPr/>
                    </p:nvCxnSpPr>
                    <p:spPr>
                      <a:xfrm>
                        <a:off x="1957787" y="5948602"/>
                        <a:ext cx="0" cy="4572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3" name="Straight Connector 472"/>
                      <p:cNvCxnSpPr/>
                      <p:nvPr/>
                    </p:nvCxnSpPr>
                    <p:spPr>
                      <a:xfrm>
                        <a:off x="2872492" y="5948602"/>
                        <a:ext cx="0" cy="4572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4" name="Straight Connector 473"/>
                      <p:cNvCxnSpPr/>
                      <p:nvPr/>
                    </p:nvCxnSpPr>
                    <p:spPr>
                      <a:xfrm>
                        <a:off x="3787197" y="5948602"/>
                        <a:ext cx="0" cy="4572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5" name="Straight Connector 474"/>
                      <p:cNvCxnSpPr/>
                      <p:nvPr/>
                    </p:nvCxnSpPr>
                    <p:spPr>
                      <a:xfrm>
                        <a:off x="4701902" y="5948602"/>
                        <a:ext cx="0" cy="4572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</p:grpSp>
      </p:grpSp>
      <p:sp>
        <p:nvSpPr>
          <p:cNvPr id="483" name="TextBox 482"/>
          <p:cNvSpPr txBox="1"/>
          <p:nvPr/>
        </p:nvSpPr>
        <p:spPr>
          <a:xfrm>
            <a:off x="9387219" y="1554472"/>
            <a:ext cx="17877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Distance (mm)</a:t>
            </a:r>
          </a:p>
        </p:txBody>
      </p:sp>
    </p:spTree>
    <p:extLst>
      <p:ext uri="{BB962C8B-B14F-4D97-AF65-F5344CB8AC3E}">
        <p14:creationId xmlns:p14="http://schemas.microsoft.com/office/powerpoint/2010/main" val="336367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11365</TotalTime>
  <Words>148</Words>
  <Application>Microsoft Macintosh PowerPoint</Application>
  <PresentationFormat>Custom</PresentationFormat>
  <Paragraphs>105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Helvetica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Reens</dc:creator>
  <cp:lastModifiedBy>David Reens</cp:lastModifiedBy>
  <cp:revision>14</cp:revision>
  <cp:lastPrinted>2019-04-27T05:06:08Z</cp:lastPrinted>
  <dcterms:created xsi:type="dcterms:W3CDTF">2019-04-24T05:41:59Z</dcterms:created>
  <dcterms:modified xsi:type="dcterms:W3CDTF">2020-01-23T14:26:43Z</dcterms:modified>
</cp:coreProperties>
</file>