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8"/>
  </p:normalViewPr>
  <p:slideViewPr>
    <p:cSldViewPr snapToGrid="0" snapToObjects="1">
      <p:cViewPr varScale="1">
        <p:scale>
          <a:sx n="94" d="100"/>
          <a:sy n="94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78E6-81EE-1D4A-A9ED-CCAE14C72839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0728-67D5-2443-AF28-83D2CD8D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3886" y="0"/>
            <a:ext cx="60141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178" y="5321283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</a:t>
            </a:r>
            <a:r>
              <a:rPr lang="en-US" b="1" dirty="0" err="1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i</a:t>
            </a:r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711" y="1727638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2501" y="5116018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(iii)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5667" y="4101732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(iv)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1698" y="5711214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3203" y="3455276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0315" y="2807126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(vii)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433" y="4150663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(viii)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44340" y="4769158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18137" y="2050866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(x</a:t>
            </a:r>
            <a:r>
              <a: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5</cp:revision>
  <dcterms:created xsi:type="dcterms:W3CDTF">2019-05-27T18:22:28Z</dcterms:created>
  <dcterms:modified xsi:type="dcterms:W3CDTF">2019-06-12T20:27:22Z</dcterms:modified>
</cp:coreProperties>
</file>